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8"/>
  </p:notesMasterIdLst>
  <p:sldIdLst>
    <p:sldId id="256" r:id="rId2"/>
    <p:sldId id="336" r:id="rId3"/>
    <p:sldId id="277" r:id="rId4"/>
    <p:sldId id="306" r:id="rId5"/>
    <p:sldId id="294" r:id="rId6"/>
    <p:sldId id="283" r:id="rId7"/>
    <p:sldId id="297" r:id="rId8"/>
    <p:sldId id="299" r:id="rId9"/>
    <p:sldId id="284" r:id="rId10"/>
    <p:sldId id="295" r:id="rId11"/>
    <p:sldId id="296" r:id="rId12"/>
    <p:sldId id="301" r:id="rId13"/>
    <p:sldId id="302" r:id="rId14"/>
    <p:sldId id="303" r:id="rId15"/>
    <p:sldId id="304" r:id="rId16"/>
    <p:sldId id="333" r:id="rId17"/>
    <p:sldId id="334" r:id="rId18"/>
    <p:sldId id="264" r:id="rId19"/>
    <p:sldId id="309" r:id="rId20"/>
    <p:sldId id="279" r:id="rId21"/>
    <p:sldId id="281" r:id="rId22"/>
    <p:sldId id="280" r:id="rId23"/>
    <p:sldId id="323" r:id="rId24"/>
    <p:sldId id="314" r:id="rId25"/>
    <p:sldId id="321" r:id="rId26"/>
    <p:sldId id="259" r:id="rId27"/>
    <p:sldId id="327" r:id="rId28"/>
    <p:sldId id="315" r:id="rId29"/>
    <p:sldId id="316" r:id="rId30"/>
    <p:sldId id="328" r:id="rId31"/>
    <p:sldId id="311" r:id="rId32"/>
    <p:sldId id="319" r:id="rId33"/>
    <p:sldId id="318" r:id="rId34"/>
    <p:sldId id="325" r:id="rId35"/>
    <p:sldId id="289" r:id="rId36"/>
    <p:sldId id="290" r:id="rId37"/>
    <p:sldId id="291" r:id="rId38"/>
    <p:sldId id="320" r:id="rId39"/>
    <p:sldId id="335" r:id="rId40"/>
    <p:sldId id="329" r:id="rId41"/>
    <p:sldId id="332" r:id="rId42"/>
    <p:sldId id="282" r:id="rId43"/>
    <p:sldId id="330" r:id="rId44"/>
    <p:sldId id="312" r:id="rId45"/>
    <p:sldId id="331" r:id="rId46"/>
    <p:sldId id="276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A0"/>
    <a:srgbClr val="FF0066"/>
    <a:srgbClr val="7CF6FC"/>
    <a:srgbClr val="04A0A8"/>
    <a:srgbClr val="05DEE9"/>
    <a:srgbClr val="CCFCFE"/>
    <a:srgbClr val="BFBFBF"/>
    <a:srgbClr val="CC00FF"/>
    <a:srgbClr val="33CC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615" autoAdjust="0"/>
  </p:normalViewPr>
  <p:slideViewPr>
    <p:cSldViewPr snapToGrid="0">
      <p:cViewPr varScale="1">
        <p:scale>
          <a:sx n="99" d="100"/>
          <a:sy n="99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11606411243261"/>
          <c:y val="5.6512653054206496E-2"/>
          <c:w val="0.76951809111149738"/>
          <c:h val="0.74806580024724001"/>
        </c:manualLayout>
      </c:layout>
      <c:scatterChart>
        <c:scatterStyle val="lineMarker"/>
        <c:varyColors val="0"/>
        <c:ser>
          <c:idx val="0"/>
          <c:order val="0"/>
          <c:tx>
            <c:v>6-TG</c:v>
          </c:tx>
          <c:spPr>
            <a:ln w="349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'Začínající terapii'!$G$45:$G$53</c:f>
              <c:numCache>
                <c:formatCode>General</c:formatCode>
                <c:ptCount val="9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44</c:v>
                </c:pt>
                <c:pt idx="4">
                  <c:v>72</c:v>
                </c:pt>
                <c:pt idx="5">
                  <c:v>121</c:v>
                </c:pt>
                <c:pt idx="6">
                  <c:v>212</c:v>
                </c:pt>
                <c:pt idx="7">
                  <c:v>303</c:v>
                </c:pt>
                <c:pt idx="8">
                  <c:v>401</c:v>
                </c:pt>
              </c:numCache>
            </c:numRef>
          </c:xVal>
          <c:yVal>
            <c:numRef>
              <c:f>'Začínající terapii'!$H$45:$H$53</c:f>
              <c:numCache>
                <c:formatCode>General</c:formatCode>
                <c:ptCount val="9"/>
                <c:pt idx="0">
                  <c:v>0</c:v>
                </c:pt>
                <c:pt idx="1">
                  <c:v>5.570137053627243</c:v>
                </c:pt>
                <c:pt idx="2">
                  <c:v>11.096974013588357</c:v>
                </c:pt>
                <c:pt idx="3">
                  <c:v>15.145869967064829</c:v>
                </c:pt>
                <c:pt idx="4">
                  <c:v>18.765401563700664</c:v>
                </c:pt>
                <c:pt idx="5">
                  <c:v>14.014650545561784</c:v>
                </c:pt>
                <c:pt idx="6">
                  <c:v>14.165519906203944</c:v>
                </c:pt>
                <c:pt idx="7">
                  <c:v>11.922104676239224</c:v>
                </c:pt>
                <c:pt idx="8">
                  <c:v>16.622870681474787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8E-4596-B615-0574F9E91339}"/>
            </c:ext>
          </c:extLst>
        </c:ser>
        <c:ser>
          <c:idx val="1"/>
          <c:order val="1"/>
          <c:tx>
            <c:v>6-MeMP</c:v>
          </c:tx>
          <c:spPr>
            <a:ln w="34925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'Začínající terapii'!$G$45:$G$53</c:f>
              <c:numCache>
                <c:formatCode>General</c:formatCode>
                <c:ptCount val="9"/>
                <c:pt idx="0">
                  <c:v>0</c:v>
                </c:pt>
                <c:pt idx="1">
                  <c:v>7</c:v>
                </c:pt>
                <c:pt idx="2">
                  <c:v>14</c:v>
                </c:pt>
                <c:pt idx="3">
                  <c:v>44</c:v>
                </c:pt>
                <c:pt idx="4">
                  <c:v>72</c:v>
                </c:pt>
                <c:pt idx="5">
                  <c:v>121</c:v>
                </c:pt>
                <c:pt idx="6">
                  <c:v>212</c:v>
                </c:pt>
                <c:pt idx="7">
                  <c:v>303</c:v>
                </c:pt>
                <c:pt idx="8">
                  <c:v>401</c:v>
                </c:pt>
              </c:numCache>
            </c:numRef>
          </c:xVal>
          <c:yVal>
            <c:numRef>
              <c:f>'Začínající terapii'!$I$45:$I$53</c:f>
              <c:numCache>
                <c:formatCode>General</c:formatCode>
                <c:ptCount val="9"/>
                <c:pt idx="0">
                  <c:v>0</c:v>
                </c:pt>
                <c:pt idx="1">
                  <c:v>1.9494524608844703</c:v>
                </c:pt>
                <c:pt idx="2">
                  <c:v>3.9023145252502345</c:v>
                </c:pt>
                <c:pt idx="3">
                  <c:v>4.6599498202811009</c:v>
                </c:pt>
                <c:pt idx="4">
                  <c:v>3.5373995604985486</c:v>
                </c:pt>
                <c:pt idx="5">
                  <c:v>7.5213208528341129</c:v>
                </c:pt>
                <c:pt idx="6">
                  <c:v>5.7613114359340534</c:v>
                </c:pt>
                <c:pt idx="7">
                  <c:v>6.9338029104354497</c:v>
                </c:pt>
                <c:pt idx="8">
                  <c:v>5.9467629031929921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8E-4596-B615-0574F9E91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140488"/>
        <c:axId val="1"/>
      </c:scatterChart>
      <c:valAx>
        <c:axId val="313140488"/>
        <c:scaling>
          <c:orientation val="minMax"/>
          <c:max val="4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 dirty="0">
                    <a:solidFill>
                      <a:schemeClr val="tx1"/>
                    </a:solidFill>
                  </a:rPr>
                  <a:t>t [</a:t>
                </a:r>
                <a:r>
                  <a:rPr lang="en-US" sz="1400" dirty="0">
                    <a:solidFill>
                      <a:schemeClr val="tx1"/>
                    </a:solidFill>
                  </a:rPr>
                  <a:t>day</a:t>
                </a:r>
                <a:r>
                  <a:rPr lang="cs-CZ" sz="1400" dirty="0">
                    <a:solidFill>
                      <a:schemeClr val="tx1"/>
                    </a:solidFill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50478893013516091"/>
              <c:y val="0.90064570916950204"/>
            </c:manualLayout>
          </c:layout>
          <c:overlay val="0"/>
          <c:spPr>
            <a:noFill/>
            <a:ln w="2352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7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-20"/>
        <c:crossBetween val="midCat"/>
      </c:valAx>
      <c:valAx>
        <c:axId val="1"/>
        <c:scaling>
          <c:orientation val="minMax"/>
          <c:max val="2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>
                    <a:solidFill>
                      <a:schemeClr val="tx1"/>
                    </a:solidFill>
                  </a:rPr>
                  <a:t>c [umol/L]</a:t>
                </a:r>
              </a:p>
            </c:rich>
          </c:tx>
          <c:layout>
            <c:manualLayout>
              <c:xMode val="edge"/>
              <c:yMode val="edge"/>
              <c:x val="4.5865095721699403E-2"/>
              <c:y val="0.30933481106926419"/>
            </c:manualLayout>
          </c:layout>
          <c:overlay val="0"/>
          <c:spPr>
            <a:noFill/>
            <a:ln w="2352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13140488"/>
        <c:crosses val="autoZero"/>
        <c:crossBetween val="midCat"/>
        <c:majorUnit val="5"/>
      </c:valAx>
      <c:spPr>
        <a:noFill/>
        <a:ln w="2352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4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87529287304757"/>
          <c:y val="3.125E-2"/>
          <c:w val="0.77206383452713967"/>
          <c:h val="0.79071118736188717"/>
        </c:manualLayout>
      </c:layout>
      <c:scatterChart>
        <c:scatterStyle val="lineMarker"/>
        <c:varyColors val="0"/>
        <c:ser>
          <c:idx val="0"/>
          <c:order val="0"/>
          <c:tx>
            <c:v>6-TG</c:v>
          </c:tx>
          <c:spPr>
            <a:ln w="349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'Začínající terapii'!$G$161:$G$167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13</c:v>
                </c:pt>
                <c:pt idx="3">
                  <c:v>41</c:v>
                </c:pt>
                <c:pt idx="4">
                  <c:v>62</c:v>
                </c:pt>
                <c:pt idx="5">
                  <c:v>160</c:v>
                </c:pt>
                <c:pt idx="6">
                  <c:v>258</c:v>
                </c:pt>
              </c:numCache>
            </c:numRef>
          </c:xVal>
          <c:yVal>
            <c:numRef>
              <c:f>'Začínající terapii'!$H$161:$H$167</c:f>
              <c:numCache>
                <c:formatCode>General</c:formatCode>
                <c:ptCount val="7"/>
                <c:pt idx="0">
                  <c:v>0</c:v>
                </c:pt>
                <c:pt idx="1">
                  <c:v>1.0300655797559366</c:v>
                </c:pt>
                <c:pt idx="2">
                  <c:v>3.2295359250483879</c:v>
                </c:pt>
                <c:pt idx="3">
                  <c:v>2.0025709914609848</c:v>
                </c:pt>
                <c:pt idx="4">
                  <c:v>2.9824775568707866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03-4808-940E-A1AC1961809B}"/>
            </c:ext>
          </c:extLst>
        </c:ser>
        <c:ser>
          <c:idx val="1"/>
          <c:order val="1"/>
          <c:tx>
            <c:v>6-MeMP</c:v>
          </c:tx>
          <c:spPr>
            <a:ln w="34925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'Začínající terapii'!$G$161:$G$167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13</c:v>
                </c:pt>
                <c:pt idx="3">
                  <c:v>41</c:v>
                </c:pt>
                <c:pt idx="4">
                  <c:v>62</c:v>
                </c:pt>
                <c:pt idx="5">
                  <c:v>160</c:v>
                </c:pt>
                <c:pt idx="6">
                  <c:v>258</c:v>
                </c:pt>
              </c:numCache>
            </c:numRef>
          </c:xVal>
          <c:yVal>
            <c:numRef>
              <c:f>'Začínající terapii'!$I$161:$I$167</c:f>
              <c:numCache>
                <c:formatCode>General</c:formatCode>
                <c:ptCount val="7"/>
                <c:pt idx="0">
                  <c:v>0</c:v>
                </c:pt>
                <c:pt idx="1">
                  <c:v>21.291369511923335</c:v>
                </c:pt>
                <c:pt idx="2">
                  <c:v>22.733725440971661</c:v>
                </c:pt>
                <c:pt idx="3">
                  <c:v>2.9117393977527057</c:v>
                </c:pt>
                <c:pt idx="4">
                  <c:v>3.2223905235279182</c:v>
                </c:pt>
                <c:pt idx="5">
                  <c:v>2.5615195275094629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03-4808-940E-A1AC19618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077976"/>
        <c:axId val="1"/>
      </c:scatterChart>
      <c:valAx>
        <c:axId val="308077976"/>
        <c:scaling>
          <c:orientation val="minMax"/>
          <c:max val="3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 dirty="0">
                    <a:solidFill>
                      <a:schemeClr val="tx1"/>
                    </a:solidFill>
                  </a:rPr>
                  <a:t>t [d</a:t>
                </a:r>
                <a:r>
                  <a:rPr lang="en-US" sz="1400" dirty="0">
                    <a:solidFill>
                      <a:schemeClr val="tx1"/>
                    </a:solidFill>
                  </a:rPr>
                  <a:t>ay</a:t>
                </a:r>
                <a:r>
                  <a:rPr lang="cs-CZ" sz="1400" dirty="0">
                    <a:solidFill>
                      <a:schemeClr val="tx1"/>
                    </a:solidFill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44683730031133717"/>
              <c:y val="0.88495179585280825"/>
            </c:manualLayout>
          </c:layout>
          <c:overlay val="0"/>
          <c:spPr>
            <a:noFill/>
            <a:ln w="231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-20"/>
        <c:crossBetween val="midCat"/>
      </c:valAx>
      <c:valAx>
        <c:axId val="1"/>
        <c:scaling>
          <c:orientation val="minMax"/>
          <c:max val="2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 dirty="0">
                    <a:solidFill>
                      <a:schemeClr val="tx1"/>
                    </a:solidFill>
                  </a:rPr>
                  <a:t>c [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umol</a:t>
                </a:r>
                <a:r>
                  <a:rPr lang="cs-CZ" sz="1400" dirty="0">
                    <a:solidFill>
                      <a:schemeClr val="tx1"/>
                    </a:solidFill>
                  </a:rPr>
                  <a:t>/L]</a:t>
                </a:r>
              </a:p>
            </c:rich>
          </c:tx>
          <c:layout>
            <c:manualLayout>
              <c:xMode val="edge"/>
              <c:yMode val="edge"/>
              <c:x val="3.4842976149845648E-2"/>
              <c:y val="0.33364948480214729"/>
            </c:manualLayout>
          </c:layout>
          <c:overlay val="0"/>
          <c:spPr>
            <a:noFill/>
            <a:ln w="231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308077976"/>
        <c:crosses val="autoZero"/>
        <c:crossBetween val="midCat"/>
        <c:majorUnit val="5"/>
      </c:valAx>
      <c:spPr>
        <a:noFill/>
        <a:ln w="2315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11986874431996"/>
          <c:y val="2.207117105880721E-2"/>
          <c:w val="0.81152399386265961"/>
          <c:h val="0.79612839542865987"/>
        </c:manualLayout>
      </c:layout>
      <c:scatterChart>
        <c:scatterStyle val="lineMarker"/>
        <c:varyColors val="0"/>
        <c:ser>
          <c:idx val="0"/>
          <c:order val="0"/>
          <c:tx>
            <c:v>6-TG</c:v>
          </c:tx>
          <c:spPr>
            <a:ln w="349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'Pokračující v terapii'!$H$47:$H$52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'Pokračující v terapii'!$I$47:$I$52</c:f>
              <c:numCache>
                <c:formatCode>General</c:formatCode>
                <c:ptCount val="6"/>
                <c:pt idx="0">
                  <c:v>1.3783507232446008</c:v>
                </c:pt>
                <c:pt idx="1">
                  <c:v>1.9842109435169841</c:v>
                </c:pt>
                <c:pt idx="2">
                  <c:v>1.4824716613119353</c:v>
                </c:pt>
                <c:pt idx="3">
                  <c:v>0</c:v>
                </c:pt>
                <c:pt idx="4">
                  <c:v>0.80862233383855042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54-4E74-81CA-02C23FB98754}"/>
            </c:ext>
          </c:extLst>
        </c:ser>
        <c:ser>
          <c:idx val="1"/>
          <c:order val="1"/>
          <c:tx>
            <c:v>6-MeMP</c:v>
          </c:tx>
          <c:spPr>
            <a:ln w="34925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'Pokračující v terapii'!$H$47:$H$52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'Pokračující v terapii'!$J$47:$J$52</c:f>
              <c:numCache>
                <c:formatCode>General</c:formatCode>
                <c:ptCount val="6"/>
                <c:pt idx="0">
                  <c:v>2.9802193992142825</c:v>
                </c:pt>
                <c:pt idx="1">
                  <c:v>1.7416865382580426</c:v>
                </c:pt>
                <c:pt idx="2">
                  <c:v>2.5326780615084252</c:v>
                </c:pt>
                <c:pt idx="3">
                  <c:v>1.2813901028614778</c:v>
                </c:pt>
                <c:pt idx="4">
                  <c:v>1.9463440776485568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54-4E74-81CA-02C23FB98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755144"/>
        <c:axId val="1"/>
      </c:scatterChart>
      <c:valAx>
        <c:axId val="251755144"/>
        <c:scaling>
          <c:orientation val="minMax"/>
          <c:max val="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 dirty="0">
                    <a:solidFill>
                      <a:schemeClr val="tx1"/>
                    </a:solidFill>
                  </a:rPr>
                  <a:t>odběr</a:t>
                </a:r>
              </a:p>
            </c:rich>
          </c:tx>
          <c:layout>
            <c:manualLayout>
              <c:xMode val="edge"/>
              <c:yMode val="edge"/>
              <c:x val="0.47210764145211076"/>
              <c:y val="0.89999593251563004"/>
            </c:manualLayout>
          </c:layout>
          <c:overlay val="0"/>
          <c:spPr>
            <a:noFill/>
            <a:ln w="282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-20"/>
        <c:crossBetween val="midCat"/>
      </c:valAx>
      <c:valAx>
        <c:axId val="1"/>
        <c:scaling>
          <c:orientation val="minMax"/>
          <c:max val="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>
                    <a:solidFill>
                      <a:schemeClr val="tx1"/>
                    </a:solidFill>
                  </a:rPr>
                  <a:t>c [umol/L]</a:t>
                </a:r>
              </a:p>
            </c:rich>
          </c:tx>
          <c:layout>
            <c:manualLayout>
              <c:xMode val="edge"/>
              <c:yMode val="edge"/>
              <c:x val="1.8423581048673775E-2"/>
              <c:y val="0.37824029679956983"/>
            </c:manualLayout>
          </c:layout>
          <c:overlay val="0"/>
          <c:spPr>
            <a:noFill/>
            <a:ln w="282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251755144"/>
        <c:crosses val="autoZero"/>
        <c:crossBetween val="midCat"/>
        <c:majorUnit val="1"/>
      </c:valAx>
      <c:spPr>
        <a:noFill/>
        <a:ln w="282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77552612216533"/>
          <c:y val="2.207117105880721E-2"/>
          <c:w val="0.81500923399242919"/>
          <c:h val="0.81286758757191824"/>
        </c:manualLayout>
      </c:layout>
      <c:scatterChart>
        <c:scatterStyle val="lineMarker"/>
        <c:varyColors val="0"/>
        <c:ser>
          <c:idx val="0"/>
          <c:order val="0"/>
          <c:tx>
            <c:v>6-TG</c:v>
          </c:tx>
          <c:spPr>
            <a:ln w="349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'Pokračující v terapii'!$H$146:$H$149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'Pokračující v terapii'!$I$146:$I$149</c:f>
              <c:numCache>
                <c:formatCode>General</c:formatCode>
                <c:ptCount val="4"/>
                <c:pt idx="0">
                  <c:v>2.556475974507431</c:v>
                </c:pt>
                <c:pt idx="1">
                  <c:v>2.461833090386667</c:v>
                </c:pt>
                <c:pt idx="2">
                  <c:v>2.4428003598254753</c:v>
                </c:pt>
                <c:pt idx="3">
                  <c:v>3.2070781855702979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95-4FDF-A231-B0EAD6C61D96}"/>
            </c:ext>
          </c:extLst>
        </c:ser>
        <c:ser>
          <c:idx val="1"/>
          <c:order val="1"/>
          <c:tx>
            <c:v>6-MeMP</c:v>
          </c:tx>
          <c:spPr>
            <a:ln w="34925">
              <a:solidFill>
                <a:srgbClr val="00B0F0"/>
              </a:solidFill>
              <a:prstDash val="solid"/>
            </a:ln>
          </c:spPr>
          <c:marker>
            <c:symbol val="none"/>
          </c:marker>
          <c:xVal>
            <c:numRef>
              <c:f>'Pokračující v terapii'!$H$146:$H$149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'Pokračující v terapii'!$J$146:$J$149</c:f>
              <c:numCache>
                <c:formatCode>General</c:formatCode>
                <c:ptCount val="4"/>
                <c:pt idx="0">
                  <c:v>84.727213927281468</c:v>
                </c:pt>
                <c:pt idx="1">
                  <c:v>108.14988199881525</c:v>
                </c:pt>
                <c:pt idx="2">
                  <c:v>93.448066528264675</c:v>
                </c:pt>
                <c:pt idx="3">
                  <c:v>86.432403065444674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95-4FDF-A231-B0EAD6C61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97064"/>
        <c:axId val="1"/>
      </c:scatterChart>
      <c:valAx>
        <c:axId val="242797064"/>
        <c:scaling>
          <c:orientation val="minMax"/>
          <c:max val="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>
                    <a:solidFill>
                      <a:schemeClr val="tx1"/>
                    </a:solidFill>
                  </a:rPr>
                  <a:t>odběr</a:t>
                </a:r>
              </a:p>
            </c:rich>
          </c:tx>
          <c:layout>
            <c:manualLayout>
              <c:xMode val="edge"/>
              <c:yMode val="edge"/>
              <c:x val="0.48568561118373094"/>
              <c:y val="0.9066313456480265"/>
            </c:manualLayout>
          </c:layout>
          <c:overlay val="0"/>
          <c:spPr>
            <a:noFill/>
            <a:ln w="2833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-20"/>
        <c:crossBetween val="midCat"/>
      </c:valAx>
      <c:valAx>
        <c:axId val="1"/>
        <c:scaling>
          <c:orientation val="minMax"/>
          <c:max val="15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sz="1400">
                    <a:solidFill>
                      <a:schemeClr val="tx1"/>
                    </a:solidFill>
                  </a:rPr>
                  <a:t>c [umol/L]</a:t>
                </a:r>
              </a:p>
            </c:rich>
          </c:tx>
          <c:layout>
            <c:manualLayout>
              <c:xMode val="edge"/>
              <c:yMode val="edge"/>
              <c:x val="0"/>
              <c:y val="0.37804061399042455"/>
            </c:manualLayout>
          </c:layout>
          <c:overlay val="0"/>
          <c:spPr>
            <a:noFill/>
            <a:ln w="2833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254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242797064"/>
        <c:crosses val="autoZero"/>
        <c:crossBetween val="midCat"/>
        <c:majorUnit val="50"/>
      </c:valAx>
      <c:spPr>
        <a:noFill/>
        <a:ln w="2833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1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AEEF4-3368-4AA0-B6B3-67923918AD44}" type="datetimeFigureOut">
              <a:rPr lang="cs-CZ" smtClean="0"/>
              <a:t>29.09.2025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37D11-BB0F-4125-B1AD-BEA057AF18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50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39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TPMT = </a:t>
            </a:r>
            <a:r>
              <a:rPr lang="cs-CZ" dirty="0" err="1"/>
              <a:t>thiopurinmethyltransferáza</a:t>
            </a:r>
            <a:r>
              <a:rPr lang="cs-CZ" dirty="0"/>
              <a:t> – hlavní detoxikační enzym v biotransformaci 6-merkaptopurinu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92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0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0167-F0E6-9363-59C7-2F824CA8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BAE061-0C21-585F-201C-925A46528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BE054F5-05B4-A8DE-A2C6-994F06EB9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 minuty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0EAB74-74BC-4AA9-E0EA-62A50A668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93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92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26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BF995-49C3-9CEC-6A2D-7912CF3C5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985E24-AE64-DD8A-253C-042DA7F27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61DCB0C-717C-4EFD-7A6C-DE8ECCF1F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 minut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F5BD16-91CE-331E-86DF-55D3C10D4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23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 minut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595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42C3-4F55-1A4D-AB81-EE313152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C994D9-C633-93A5-703A-A1D4FBF8C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C0AB83E-D147-28AB-FD35-2F2B23B72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 minut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2FC328-BDC4-CCB2-2B68-A6F0881F7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01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235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 minut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23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37D11-BB0F-4125-B1AD-BEA057AF18D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1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29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3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9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2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6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5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0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4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7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p!!Rectangle">
            <a:extLst>
              <a:ext uri="{FF2B5EF4-FFF2-40B4-BE49-F238E27FC236}">
                <a16:creationId xmlns:a16="http://schemas.microsoft.com/office/drawing/2014/main" id="{155D7866-985D-4D23-BF0E-72CA30F5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 descr="Obsah obrázku Barevnost, Purpurová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ADCB3623-FAD2-55EE-7977-CF0D95F571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679"/>
            <a:ext cx="12191979" cy="6857990"/>
          </a:xfrm>
          <a:prstGeom prst="rect">
            <a:avLst/>
          </a:prstGeom>
        </p:spPr>
      </p:pic>
      <p:sp>
        <p:nvSpPr>
          <p:cNvPr id="17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731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4612D-9770-AC8F-AC30-B3B61ECFF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388" y="4907629"/>
            <a:ext cx="3212386" cy="1185353"/>
          </a:xfrm>
        </p:spPr>
        <p:txBody>
          <a:bodyPr anchor="ctr">
            <a:normAutofit/>
          </a:bodyPr>
          <a:lstStyle/>
          <a:p>
            <a:r>
              <a:rPr lang="en-US" sz="2600" dirty="0"/>
              <a:t>Separation methods </a:t>
            </a:r>
            <a:br>
              <a:rPr lang="en-US" sz="2600" dirty="0"/>
            </a:br>
            <a:r>
              <a:rPr lang="en-US" sz="2600" dirty="0"/>
              <a:t>in medicine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75C1B-58DC-1A99-CAED-E2ED2C714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7520" y="4907629"/>
            <a:ext cx="2465472" cy="1185353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LIQUID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CHROMATOGRAPHY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sz="1600" dirty="0"/>
              <a:t>MASS SPECTROMETRY</a:t>
            </a: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7962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722114" y="5495733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91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Skupina 1036">
            <a:extLst>
              <a:ext uri="{FF2B5EF4-FFF2-40B4-BE49-F238E27FC236}">
                <a16:creationId xmlns:a16="http://schemas.microsoft.com/office/drawing/2014/main" id="{A69392A7-00AE-BA7E-7AA5-08ED6110ED05}"/>
              </a:ext>
            </a:extLst>
          </p:cNvPr>
          <p:cNvGrpSpPr/>
          <p:nvPr/>
        </p:nvGrpSpPr>
        <p:grpSpPr>
          <a:xfrm>
            <a:off x="1691104" y="3543803"/>
            <a:ext cx="6979841" cy="967913"/>
            <a:chOff x="1399764" y="40282"/>
            <a:chExt cx="6979841" cy="967913"/>
          </a:xfrm>
        </p:grpSpPr>
        <p:sp>
          <p:nvSpPr>
            <p:cNvPr id="932" name="Zaoblený obdélník 1">
              <a:extLst>
                <a:ext uri="{FF2B5EF4-FFF2-40B4-BE49-F238E27FC236}">
                  <a16:creationId xmlns:a16="http://schemas.microsoft.com/office/drawing/2014/main" id="{12E6DCD7-02C9-E8D9-6780-1CFD5639C232}"/>
                </a:ext>
              </a:extLst>
            </p:cNvPr>
            <p:cNvSpPr/>
            <p:nvPr/>
          </p:nvSpPr>
          <p:spPr>
            <a:xfrm>
              <a:off x="1727939" y="40282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3" name="Obdélník 932">
              <a:extLst>
                <a:ext uri="{FF2B5EF4-FFF2-40B4-BE49-F238E27FC236}">
                  <a16:creationId xmlns:a16="http://schemas.microsoft.com/office/drawing/2014/main" id="{1D59E6B8-3D74-48E5-A0C2-5D4E5B4D5261}"/>
                </a:ext>
              </a:extLst>
            </p:cNvPr>
            <p:cNvSpPr/>
            <p:nvPr/>
          </p:nvSpPr>
          <p:spPr>
            <a:xfrm>
              <a:off x="1727939" y="156595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34" name="Skupina 933">
              <a:extLst>
                <a:ext uri="{FF2B5EF4-FFF2-40B4-BE49-F238E27FC236}">
                  <a16:creationId xmlns:a16="http://schemas.microsoft.com/office/drawing/2014/main" id="{CC45C8C7-0F30-F6FA-C355-56395562E360}"/>
                </a:ext>
              </a:extLst>
            </p:cNvPr>
            <p:cNvGrpSpPr/>
            <p:nvPr/>
          </p:nvGrpSpPr>
          <p:grpSpPr>
            <a:xfrm>
              <a:off x="1952754" y="166474"/>
              <a:ext cx="6357122" cy="698521"/>
              <a:chOff x="1850827" y="3414541"/>
              <a:chExt cx="6357122" cy="698521"/>
            </a:xfrm>
          </p:grpSpPr>
          <p:grpSp>
            <p:nvGrpSpPr>
              <p:cNvPr id="938" name="Skupina 937">
                <a:extLst>
                  <a:ext uri="{FF2B5EF4-FFF2-40B4-BE49-F238E27FC236}">
                    <a16:creationId xmlns:a16="http://schemas.microsoft.com/office/drawing/2014/main" id="{F284E030-8210-D778-1E8D-79F7C5019376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34" name="Ovál 1033">
                  <a:extLst>
                    <a:ext uri="{FF2B5EF4-FFF2-40B4-BE49-F238E27FC236}">
                      <a16:creationId xmlns:a16="http://schemas.microsoft.com/office/drawing/2014/main" id="{5F2854DC-3429-A42C-7E09-8BD2475DA4F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5" name="Ovál 1034">
                  <a:extLst>
                    <a:ext uri="{FF2B5EF4-FFF2-40B4-BE49-F238E27FC236}">
                      <a16:creationId xmlns:a16="http://schemas.microsoft.com/office/drawing/2014/main" id="{764DF04A-CD97-C6D4-70ED-CEC32125FE9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6" name="Ovál 1035">
                  <a:extLst>
                    <a:ext uri="{FF2B5EF4-FFF2-40B4-BE49-F238E27FC236}">
                      <a16:creationId xmlns:a16="http://schemas.microsoft.com/office/drawing/2014/main" id="{0319836B-6E59-CC1D-2E34-EDDD0585203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9" name="Skupina 938">
                <a:extLst>
                  <a:ext uri="{FF2B5EF4-FFF2-40B4-BE49-F238E27FC236}">
                    <a16:creationId xmlns:a16="http://schemas.microsoft.com/office/drawing/2014/main" id="{66D3D911-F0A4-4A8A-B0B6-7491C9E90D9A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31" name="Ovál 1030">
                  <a:extLst>
                    <a:ext uri="{FF2B5EF4-FFF2-40B4-BE49-F238E27FC236}">
                      <a16:creationId xmlns:a16="http://schemas.microsoft.com/office/drawing/2014/main" id="{6D5879D1-A691-E9A3-7297-F90B148532B1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2" name="Ovál 1031">
                  <a:extLst>
                    <a:ext uri="{FF2B5EF4-FFF2-40B4-BE49-F238E27FC236}">
                      <a16:creationId xmlns:a16="http://schemas.microsoft.com/office/drawing/2014/main" id="{022B3651-100B-1A1A-D05A-7F94D4E94B0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3" name="Ovál 1032">
                  <a:extLst>
                    <a:ext uri="{FF2B5EF4-FFF2-40B4-BE49-F238E27FC236}">
                      <a16:creationId xmlns:a16="http://schemas.microsoft.com/office/drawing/2014/main" id="{B3E35C6C-7398-57ED-5011-2D7D7581304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40" name="Ovál 939">
                <a:extLst>
                  <a:ext uri="{FF2B5EF4-FFF2-40B4-BE49-F238E27FC236}">
                    <a16:creationId xmlns:a16="http://schemas.microsoft.com/office/drawing/2014/main" id="{BE5CEA7F-9C28-26C4-0700-1E1920233115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1" name="Ovál 940">
                <a:extLst>
                  <a:ext uri="{FF2B5EF4-FFF2-40B4-BE49-F238E27FC236}">
                    <a16:creationId xmlns:a16="http://schemas.microsoft.com/office/drawing/2014/main" id="{43AFB399-3B87-4B62-1C6F-35C292EFD440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2" name="Ovál 941">
                <a:extLst>
                  <a:ext uri="{FF2B5EF4-FFF2-40B4-BE49-F238E27FC236}">
                    <a16:creationId xmlns:a16="http://schemas.microsoft.com/office/drawing/2014/main" id="{5499C5E0-D7BD-EAC4-13A6-B5A7A1FECA80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43" name="Skupina 942">
                <a:extLst>
                  <a:ext uri="{FF2B5EF4-FFF2-40B4-BE49-F238E27FC236}">
                    <a16:creationId xmlns:a16="http://schemas.microsoft.com/office/drawing/2014/main" id="{45E01DED-BEB6-E881-AF56-C11CE21D7BAD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28" name="Ovál 1027">
                  <a:extLst>
                    <a:ext uri="{FF2B5EF4-FFF2-40B4-BE49-F238E27FC236}">
                      <a16:creationId xmlns:a16="http://schemas.microsoft.com/office/drawing/2014/main" id="{01DD7A72-2E48-7594-4137-87EEA3920437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9" name="Ovál 1028">
                  <a:extLst>
                    <a:ext uri="{FF2B5EF4-FFF2-40B4-BE49-F238E27FC236}">
                      <a16:creationId xmlns:a16="http://schemas.microsoft.com/office/drawing/2014/main" id="{E8BC8474-96BF-D830-4063-648BD8931FF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0" name="Ovál 1029">
                  <a:extLst>
                    <a:ext uri="{FF2B5EF4-FFF2-40B4-BE49-F238E27FC236}">
                      <a16:creationId xmlns:a16="http://schemas.microsoft.com/office/drawing/2014/main" id="{EDE2AF15-7FA1-284D-41CE-A9C897AF7B2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44" name="Ovál 943">
                <a:extLst>
                  <a:ext uri="{FF2B5EF4-FFF2-40B4-BE49-F238E27FC236}">
                    <a16:creationId xmlns:a16="http://schemas.microsoft.com/office/drawing/2014/main" id="{8FEC1739-B5B8-22E4-56EE-CD08F76C9829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5" name="Ovál 944">
                <a:extLst>
                  <a:ext uri="{FF2B5EF4-FFF2-40B4-BE49-F238E27FC236}">
                    <a16:creationId xmlns:a16="http://schemas.microsoft.com/office/drawing/2014/main" id="{7366E29C-76A5-2403-C777-F01ABDC40CE3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6" name="Ovál 945">
                <a:extLst>
                  <a:ext uri="{FF2B5EF4-FFF2-40B4-BE49-F238E27FC236}">
                    <a16:creationId xmlns:a16="http://schemas.microsoft.com/office/drawing/2014/main" id="{6614BC61-E8BE-6220-ABDE-8DD6CD52D99A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Ovál 946">
                <a:extLst>
                  <a:ext uri="{FF2B5EF4-FFF2-40B4-BE49-F238E27FC236}">
                    <a16:creationId xmlns:a16="http://schemas.microsoft.com/office/drawing/2014/main" id="{A5AC8565-C21C-8E96-9E48-9C80B0CFA2C2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8" name="Ovál 947">
                <a:extLst>
                  <a:ext uri="{FF2B5EF4-FFF2-40B4-BE49-F238E27FC236}">
                    <a16:creationId xmlns:a16="http://schemas.microsoft.com/office/drawing/2014/main" id="{85A2C347-CFC3-84B1-9831-C71E5E865668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9" name="Ovál 948">
                <a:extLst>
                  <a:ext uri="{FF2B5EF4-FFF2-40B4-BE49-F238E27FC236}">
                    <a16:creationId xmlns:a16="http://schemas.microsoft.com/office/drawing/2014/main" id="{C94F7FE6-DC7D-C9D3-801E-54A2BFA98F81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0" name="Ovál 949">
                <a:extLst>
                  <a:ext uri="{FF2B5EF4-FFF2-40B4-BE49-F238E27FC236}">
                    <a16:creationId xmlns:a16="http://schemas.microsoft.com/office/drawing/2014/main" id="{B5C60ACA-35E1-5FEF-CCE5-B261E7DFC943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1" name="Ovál 950">
                <a:extLst>
                  <a:ext uri="{FF2B5EF4-FFF2-40B4-BE49-F238E27FC236}">
                    <a16:creationId xmlns:a16="http://schemas.microsoft.com/office/drawing/2014/main" id="{F932FA86-7CAA-8331-4504-85E3229593BC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2" name="Ovál 951">
                <a:extLst>
                  <a:ext uri="{FF2B5EF4-FFF2-40B4-BE49-F238E27FC236}">
                    <a16:creationId xmlns:a16="http://schemas.microsoft.com/office/drawing/2014/main" id="{062A4373-2174-DBA8-5CE8-A7571A0896E2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3" name="Ovál 952">
                <a:extLst>
                  <a:ext uri="{FF2B5EF4-FFF2-40B4-BE49-F238E27FC236}">
                    <a16:creationId xmlns:a16="http://schemas.microsoft.com/office/drawing/2014/main" id="{48BCAC18-6D3C-C4A3-A140-3358EEEAFE75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54" name="Skupina 953">
                <a:extLst>
                  <a:ext uri="{FF2B5EF4-FFF2-40B4-BE49-F238E27FC236}">
                    <a16:creationId xmlns:a16="http://schemas.microsoft.com/office/drawing/2014/main" id="{01B4004E-0350-2785-09FC-8CD0A003F073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25" name="Ovál 1024">
                  <a:extLst>
                    <a:ext uri="{FF2B5EF4-FFF2-40B4-BE49-F238E27FC236}">
                      <a16:creationId xmlns:a16="http://schemas.microsoft.com/office/drawing/2014/main" id="{F0FD642D-7B3F-1692-36A0-FBC08F933B9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6" name="Ovál 1025">
                  <a:extLst>
                    <a:ext uri="{FF2B5EF4-FFF2-40B4-BE49-F238E27FC236}">
                      <a16:creationId xmlns:a16="http://schemas.microsoft.com/office/drawing/2014/main" id="{B1D0C67C-EDB3-9DA9-D13B-462A998DCF1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7" name="Ovál 1026">
                  <a:extLst>
                    <a:ext uri="{FF2B5EF4-FFF2-40B4-BE49-F238E27FC236}">
                      <a16:creationId xmlns:a16="http://schemas.microsoft.com/office/drawing/2014/main" id="{B215372D-5058-BDB1-66DA-E7C7D5036C1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5" name="Skupina 954">
                <a:extLst>
                  <a:ext uri="{FF2B5EF4-FFF2-40B4-BE49-F238E27FC236}">
                    <a16:creationId xmlns:a16="http://schemas.microsoft.com/office/drawing/2014/main" id="{2F5E9A20-D483-384D-0280-D050FC3EB5DB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22" name="Ovál 1021">
                  <a:extLst>
                    <a:ext uri="{FF2B5EF4-FFF2-40B4-BE49-F238E27FC236}">
                      <a16:creationId xmlns:a16="http://schemas.microsoft.com/office/drawing/2014/main" id="{D423A892-3555-268B-1A53-DADB15D4801C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3" name="Ovál 1022">
                  <a:extLst>
                    <a:ext uri="{FF2B5EF4-FFF2-40B4-BE49-F238E27FC236}">
                      <a16:creationId xmlns:a16="http://schemas.microsoft.com/office/drawing/2014/main" id="{74B536D7-3A89-6A9B-95DC-DB025A1BD79E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4" name="Ovál 1023">
                  <a:extLst>
                    <a:ext uri="{FF2B5EF4-FFF2-40B4-BE49-F238E27FC236}">
                      <a16:creationId xmlns:a16="http://schemas.microsoft.com/office/drawing/2014/main" id="{00D3A4EF-C296-A980-FAB1-88F7658E533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6" name="Skupina 955">
                <a:extLst>
                  <a:ext uri="{FF2B5EF4-FFF2-40B4-BE49-F238E27FC236}">
                    <a16:creationId xmlns:a16="http://schemas.microsoft.com/office/drawing/2014/main" id="{EB88B3B1-DB91-070B-0A33-072EEA91CC87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19" name="Ovál 1018">
                  <a:extLst>
                    <a:ext uri="{FF2B5EF4-FFF2-40B4-BE49-F238E27FC236}">
                      <a16:creationId xmlns:a16="http://schemas.microsoft.com/office/drawing/2014/main" id="{22932A75-26CB-A45C-0FF0-8542A3C27EF9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0" name="Ovál 1019">
                  <a:extLst>
                    <a:ext uri="{FF2B5EF4-FFF2-40B4-BE49-F238E27FC236}">
                      <a16:creationId xmlns:a16="http://schemas.microsoft.com/office/drawing/2014/main" id="{C23DDD3B-41CD-AC9C-5758-C42019332ED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1" name="Ovál 1020">
                  <a:extLst>
                    <a:ext uri="{FF2B5EF4-FFF2-40B4-BE49-F238E27FC236}">
                      <a16:creationId xmlns:a16="http://schemas.microsoft.com/office/drawing/2014/main" id="{A7FF2169-8836-1F2E-C1EB-1307065EC0B6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7" name="Skupina 956">
                <a:extLst>
                  <a:ext uri="{FF2B5EF4-FFF2-40B4-BE49-F238E27FC236}">
                    <a16:creationId xmlns:a16="http://schemas.microsoft.com/office/drawing/2014/main" id="{CFD461A4-0CD4-2E29-9712-2DBBBD362107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16" name="Ovál 1015">
                  <a:extLst>
                    <a:ext uri="{FF2B5EF4-FFF2-40B4-BE49-F238E27FC236}">
                      <a16:creationId xmlns:a16="http://schemas.microsoft.com/office/drawing/2014/main" id="{83300C95-8EBF-FB9E-5E71-0E5A4BBF8E0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7" name="Ovál 1016">
                  <a:extLst>
                    <a:ext uri="{FF2B5EF4-FFF2-40B4-BE49-F238E27FC236}">
                      <a16:creationId xmlns:a16="http://schemas.microsoft.com/office/drawing/2014/main" id="{3F1E066F-489C-A144-CFEA-CCAD9F4C8C7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8" name="Ovál 1017">
                  <a:extLst>
                    <a:ext uri="{FF2B5EF4-FFF2-40B4-BE49-F238E27FC236}">
                      <a16:creationId xmlns:a16="http://schemas.microsoft.com/office/drawing/2014/main" id="{692A7EAA-804B-86F8-85BA-79712837DB9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58" name="Ovál 957">
                <a:extLst>
                  <a:ext uri="{FF2B5EF4-FFF2-40B4-BE49-F238E27FC236}">
                    <a16:creationId xmlns:a16="http://schemas.microsoft.com/office/drawing/2014/main" id="{B4A9FB56-F8E2-9A01-062E-1DA90EC088F5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9" name="Ovál 958">
                <a:extLst>
                  <a:ext uri="{FF2B5EF4-FFF2-40B4-BE49-F238E27FC236}">
                    <a16:creationId xmlns:a16="http://schemas.microsoft.com/office/drawing/2014/main" id="{0FA37830-7FD3-E4F7-F67A-3FB3A6F70E15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0" name="Ovál 959">
                <a:extLst>
                  <a:ext uri="{FF2B5EF4-FFF2-40B4-BE49-F238E27FC236}">
                    <a16:creationId xmlns:a16="http://schemas.microsoft.com/office/drawing/2014/main" id="{5BD6D96E-BA69-363F-83DC-59EFB2734DB7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1" name="Ovál 960">
                <a:extLst>
                  <a:ext uri="{FF2B5EF4-FFF2-40B4-BE49-F238E27FC236}">
                    <a16:creationId xmlns:a16="http://schemas.microsoft.com/office/drawing/2014/main" id="{A6506C58-AECB-0C9A-1A6A-CE46B7BE8375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2" name="Ovál 961">
                <a:extLst>
                  <a:ext uri="{FF2B5EF4-FFF2-40B4-BE49-F238E27FC236}">
                    <a16:creationId xmlns:a16="http://schemas.microsoft.com/office/drawing/2014/main" id="{85E2AFEA-837E-8537-4A97-FE85666FD212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3" name="Ovál 962">
                <a:extLst>
                  <a:ext uri="{FF2B5EF4-FFF2-40B4-BE49-F238E27FC236}">
                    <a16:creationId xmlns:a16="http://schemas.microsoft.com/office/drawing/2014/main" id="{04875D8C-A317-F3AC-337B-BC86B6364098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64" name="Skupina 963">
                <a:extLst>
                  <a:ext uri="{FF2B5EF4-FFF2-40B4-BE49-F238E27FC236}">
                    <a16:creationId xmlns:a16="http://schemas.microsoft.com/office/drawing/2014/main" id="{0B597378-1FA6-E2A6-E8E5-54F21F00A02B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13" name="Ovál 1012">
                  <a:extLst>
                    <a:ext uri="{FF2B5EF4-FFF2-40B4-BE49-F238E27FC236}">
                      <a16:creationId xmlns:a16="http://schemas.microsoft.com/office/drawing/2014/main" id="{1887C3A3-CCE4-B40A-AD6E-E2731A908F79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4" name="Ovál 1013">
                  <a:extLst>
                    <a:ext uri="{FF2B5EF4-FFF2-40B4-BE49-F238E27FC236}">
                      <a16:creationId xmlns:a16="http://schemas.microsoft.com/office/drawing/2014/main" id="{AC276173-AE94-E61C-8E7C-BE5B3E20AAF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5" name="Ovál 1014">
                  <a:extLst>
                    <a:ext uri="{FF2B5EF4-FFF2-40B4-BE49-F238E27FC236}">
                      <a16:creationId xmlns:a16="http://schemas.microsoft.com/office/drawing/2014/main" id="{90C6497D-3D54-6CEE-8E95-B40707BC9C3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5" name="Skupina 964">
                <a:extLst>
                  <a:ext uri="{FF2B5EF4-FFF2-40B4-BE49-F238E27FC236}">
                    <a16:creationId xmlns:a16="http://schemas.microsoft.com/office/drawing/2014/main" id="{058DC9D5-68BB-5FCF-C687-8D4F35F1CE88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10" name="Ovál 1009">
                  <a:extLst>
                    <a:ext uri="{FF2B5EF4-FFF2-40B4-BE49-F238E27FC236}">
                      <a16:creationId xmlns:a16="http://schemas.microsoft.com/office/drawing/2014/main" id="{FCA00E2A-24C4-4D03-5412-739A133ECB4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1" name="Ovál 1010">
                  <a:extLst>
                    <a:ext uri="{FF2B5EF4-FFF2-40B4-BE49-F238E27FC236}">
                      <a16:creationId xmlns:a16="http://schemas.microsoft.com/office/drawing/2014/main" id="{2CAFBA3D-32B9-37E2-8A3C-D9D434590BC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2" name="Ovál 1011">
                  <a:extLst>
                    <a:ext uri="{FF2B5EF4-FFF2-40B4-BE49-F238E27FC236}">
                      <a16:creationId xmlns:a16="http://schemas.microsoft.com/office/drawing/2014/main" id="{B75A0C44-1E76-884F-133B-7526AED44FC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6" name="Skupina 965">
                <a:extLst>
                  <a:ext uri="{FF2B5EF4-FFF2-40B4-BE49-F238E27FC236}">
                    <a16:creationId xmlns:a16="http://schemas.microsoft.com/office/drawing/2014/main" id="{4DA165D2-DA37-0F13-B6FF-F85312CF4D1B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07" name="Ovál 1006">
                  <a:extLst>
                    <a:ext uri="{FF2B5EF4-FFF2-40B4-BE49-F238E27FC236}">
                      <a16:creationId xmlns:a16="http://schemas.microsoft.com/office/drawing/2014/main" id="{2C0A919F-A735-6E9F-43CA-2BAA4D8A601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8" name="Ovál 1007">
                  <a:extLst>
                    <a:ext uri="{FF2B5EF4-FFF2-40B4-BE49-F238E27FC236}">
                      <a16:creationId xmlns:a16="http://schemas.microsoft.com/office/drawing/2014/main" id="{A5CCCBCA-2147-D8D8-7C5E-55682F0973D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9" name="Ovál 1008">
                  <a:extLst>
                    <a:ext uri="{FF2B5EF4-FFF2-40B4-BE49-F238E27FC236}">
                      <a16:creationId xmlns:a16="http://schemas.microsoft.com/office/drawing/2014/main" id="{99CDFCDE-BC04-2AB5-3EFA-5413D628969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7" name="Skupina 966">
                <a:extLst>
                  <a:ext uri="{FF2B5EF4-FFF2-40B4-BE49-F238E27FC236}">
                    <a16:creationId xmlns:a16="http://schemas.microsoft.com/office/drawing/2014/main" id="{4969A8D5-6ADC-AB3E-EB88-F3642869700E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04" name="Ovál 1003">
                  <a:extLst>
                    <a:ext uri="{FF2B5EF4-FFF2-40B4-BE49-F238E27FC236}">
                      <a16:creationId xmlns:a16="http://schemas.microsoft.com/office/drawing/2014/main" id="{F5FCA684-B6A5-4017-A3C8-D139B6C2899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5" name="Ovál 1004">
                  <a:extLst>
                    <a:ext uri="{FF2B5EF4-FFF2-40B4-BE49-F238E27FC236}">
                      <a16:creationId xmlns:a16="http://schemas.microsoft.com/office/drawing/2014/main" id="{30011729-8167-0BDB-97E5-43298ACB075D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6" name="Ovál 1005">
                  <a:extLst>
                    <a:ext uri="{FF2B5EF4-FFF2-40B4-BE49-F238E27FC236}">
                      <a16:creationId xmlns:a16="http://schemas.microsoft.com/office/drawing/2014/main" id="{BB0F4166-E9CE-FEE2-E7D4-E8653A72EE5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8" name="Skupina 967">
                <a:extLst>
                  <a:ext uri="{FF2B5EF4-FFF2-40B4-BE49-F238E27FC236}">
                    <a16:creationId xmlns:a16="http://schemas.microsoft.com/office/drawing/2014/main" id="{49EB62C9-FC04-F08D-7B60-303F683BAC6F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001" name="Ovál 1000">
                  <a:extLst>
                    <a:ext uri="{FF2B5EF4-FFF2-40B4-BE49-F238E27FC236}">
                      <a16:creationId xmlns:a16="http://schemas.microsoft.com/office/drawing/2014/main" id="{0C002A1F-3837-3000-0171-C784CA2616C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2" name="Ovál 1001">
                  <a:extLst>
                    <a:ext uri="{FF2B5EF4-FFF2-40B4-BE49-F238E27FC236}">
                      <a16:creationId xmlns:a16="http://schemas.microsoft.com/office/drawing/2014/main" id="{4DD9FFC1-0C9E-B7C9-9E20-6F348378914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3" name="Ovál 1002">
                  <a:extLst>
                    <a:ext uri="{FF2B5EF4-FFF2-40B4-BE49-F238E27FC236}">
                      <a16:creationId xmlns:a16="http://schemas.microsoft.com/office/drawing/2014/main" id="{8F3CE77A-0CBF-B7AB-2F97-6437F0AE4EB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9" name="Skupina 968">
                <a:extLst>
                  <a:ext uri="{FF2B5EF4-FFF2-40B4-BE49-F238E27FC236}">
                    <a16:creationId xmlns:a16="http://schemas.microsoft.com/office/drawing/2014/main" id="{409DCEAA-18FD-A56E-0313-E08797CA5A75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98" name="Ovál 997">
                  <a:extLst>
                    <a:ext uri="{FF2B5EF4-FFF2-40B4-BE49-F238E27FC236}">
                      <a16:creationId xmlns:a16="http://schemas.microsoft.com/office/drawing/2014/main" id="{3695DA0F-B531-2889-F23E-20C6EE84149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9" name="Ovál 998">
                  <a:extLst>
                    <a:ext uri="{FF2B5EF4-FFF2-40B4-BE49-F238E27FC236}">
                      <a16:creationId xmlns:a16="http://schemas.microsoft.com/office/drawing/2014/main" id="{BEB3060D-EB64-F546-157B-9B310698183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0" name="Ovál 999">
                  <a:extLst>
                    <a:ext uri="{FF2B5EF4-FFF2-40B4-BE49-F238E27FC236}">
                      <a16:creationId xmlns:a16="http://schemas.microsoft.com/office/drawing/2014/main" id="{35834957-D4E6-C299-3D33-DF540523992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0" name="Skupina 969">
                <a:extLst>
                  <a:ext uri="{FF2B5EF4-FFF2-40B4-BE49-F238E27FC236}">
                    <a16:creationId xmlns:a16="http://schemas.microsoft.com/office/drawing/2014/main" id="{53EFDC50-8595-4A96-1CFF-10F88635E012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95" name="Ovál 994">
                  <a:extLst>
                    <a:ext uri="{FF2B5EF4-FFF2-40B4-BE49-F238E27FC236}">
                      <a16:creationId xmlns:a16="http://schemas.microsoft.com/office/drawing/2014/main" id="{FB36F6D9-1456-B42F-FFFD-C03AEE7B0DC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6" name="Ovál 995">
                  <a:extLst>
                    <a:ext uri="{FF2B5EF4-FFF2-40B4-BE49-F238E27FC236}">
                      <a16:creationId xmlns:a16="http://schemas.microsoft.com/office/drawing/2014/main" id="{D711A350-A26D-E1AC-D686-C56FC2E8B35E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7" name="Ovál 996">
                  <a:extLst>
                    <a:ext uri="{FF2B5EF4-FFF2-40B4-BE49-F238E27FC236}">
                      <a16:creationId xmlns:a16="http://schemas.microsoft.com/office/drawing/2014/main" id="{C90D0BB9-9364-9DD2-E179-DE85D2EC42F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1" name="Skupina 970">
                <a:extLst>
                  <a:ext uri="{FF2B5EF4-FFF2-40B4-BE49-F238E27FC236}">
                    <a16:creationId xmlns:a16="http://schemas.microsoft.com/office/drawing/2014/main" id="{404D70E6-0503-CCA0-4F2F-9B3CF20D5052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92" name="Ovál 991">
                  <a:extLst>
                    <a:ext uri="{FF2B5EF4-FFF2-40B4-BE49-F238E27FC236}">
                      <a16:creationId xmlns:a16="http://schemas.microsoft.com/office/drawing/2014/main" id="{7FDC64BC-1BD5-AE8D-E384-B8D900E8985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3" name="Ovál 992">
                  <a:extLst>
                    <a:ext uri="{FF2B5EF4-FFF2-40B4-BE49-F238E27FC236}">
                      <a16:creationId xmlns:a16="http://schemas.microsoft.com/office/drawing/2014/main" id="{C4098EAD-B580-CEC4-4095-0BE064C6AA5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4" name="Ovál 993">
                  <a:extLst>
                    <a:ext uri="{FF2B5EF4-FFF2-40B4-BE49-F238E27FC236}">
                      <a16:creationId xmlns:a16="http://schemas.microsoft.com/office/drawing/2014/main" id="{E247E9CC-4D8C-C6DF-F32A-9A617951F88E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72" name="Ovál 971">
                <a:extLst>
                  <a:ext uri="{FF2B5EF4-FFF2-40B4-BE49-F238E27FC236}">
                    <a16:creationId xmlns:a16="http://schemas.microsoft.com/office/drawing/2014/main" id="{DF92F893-484A-A0F3-656C-95B3ED45CD18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3" name="Ovál 972">
                <a:extLst>
                  <a:ext uri="{FF2B5EF4-FFF2-40B4-BE49-F238E27FC236}">
                    <a16:creationId xmlns:a16="http://schemas.microsoft.com/office/drawing/2014/main" id="{25D9C1F5-DDA3-85C4-9B18-A9E6314F9E47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4" name="Ovál 973">
                <a:extLst>
                  <a:ext uri="{FF2B5EF4-FFF2-40B4-BE49-F238E27FC236}">
                    <a16:creationId xmlns:a16="http://schemas.microsoft.com/office/drawing/2014/main" id="{810FD004-9AA7-6963-FC9B-7D454C4CFD74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5" name="Ovál 974">
                <a:extLst>
                  <a:ext uri="{FF2B5EF4-FFF2-40B4-BE49-F238E27FC236}">
                    <a16:creationId xmlns:a16="http://schemas.microsoft.com/office/drawing/2014/main" id="{03B619E1-52CE-77B9-C368-301A3C60835A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6" name="Ovál 975">
                <a:extLst>
                  <a:ext uri="{FF2B5EF4-FFF2-40B4-BE49-F238E27FC236}">
                    <a16:creationId xmlns:a16="http://schemas.microsoft.com/office/drawing/2014/main" id="{E606F433-2036-BF07-22C1-6DF6169168EF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7" name="Ovál 976">
                <a:extLst>
                  <a:ext uri="{FF2B5EF4-FFF2-40B4-BE49-F238E27FC236}">
                    <a16:creationId xmlns:a16="http://schemas.microsoft.com/office/drawing/2014/main" id="{1ED926AF-A2F1-07B0-5502-EACFF9B78809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8" name="Ovál 977">
                <a:extLst>
                  <a:ext uri="{FF2B5EF4-FFF2-40B4-BE49-F238E27FC236}">
                    <a16:creationId xmlns:a16="http://schemas.microsoft.com/office/drawing/2014/main" id="{D3E0B9C2-B3CD-2BF9-44C4-C2A4389F9926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9" name="Ovál 978">
                <a:extLst>
                  <a:ext uri="{FF2B5EF4-FFF2-40B4-BE49-F238E27FC236}">
                    <a16:creationId xmlns:a16="http://schemas.microsoft.com/office/drawing/2014/main" id="{1F36BC6D-71D4-4C24-1869-714DAF14BAA3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0" name="Ovál 979">
                <a:extLst>
                  <a:ext uri="{FF2B5EF4-FFF2-40B4-BE49-F238E27FC236}">
                    <a16:creationId xmlns:a16="http://schemas.microsoft.com/office/drawing/2014/main" id="{DAADC416-AF38-7C50-4ECA-2144F4F488F8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1" name="Ovál 980">
                <a:extLst>
                  <a:ext uri="{FF2B5EF4-FFF2-40B4-BE49-F238E27FC236}">
                    <a16:creationId xmlns:a16="http://schemas.microsoft.com/office/drawing/2014/main" id="{0D9BB64F-FA8C-4E1D-195E-F5052A0A8CA0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2" name="Ovál 981">
                <a:extLst>
                  <a:ext uri="{FF2B5EF4-FFF2-40B4-BE49-F238E27FC236}">
                    <a16:creationId xmlns:a16="http://schemas.microsoft.com/office/drawing/2014/main" id="{04021AB3-E84A-B103-2985-EEF5571C8160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3" name="Ovál 982">
                <a:extLst>
                  <a:ext uri="{FF2B5EF4-FFF2-40B4-BE49-F238E27FC236}">
                    <a16:creationId xmlns:a16="http://schemas.microsoft.com/office/drawing/2014/main" id="{E45ABDDB-4EDA-6165-9477-39D3856C4E67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4" name="Ovál 983">
                <a:extLst>
                  <a:ext uri="{FF2B5EF4-FFF2-40B4-BE49-F238E27FC236}">
                    <a16:creationId xmlns:a16="http://schemas.microsoft.com/office/drawing/2014/main" id="{EB3A8B78-CCF6-D6F7-E3EB-3112888ECE5B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5" name="Ovál 984">
                <a:extLst>
                  <a:ext uri="{FF2B5EF4-FFF2-40B4-BE49-F238E27FC236}">
                    <a16:creationId xmlns:a16="http://schemas.microsoft.com/office/drawing/2014/main" id="{767BC1FC-C3AF-967F-2213-A5AA709E2478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6" name="Ovál 985">
                <a:extLst>
                  <a:ext uri="{FF2B5EF4-FFF2-40B4-BE49-F238E27FC236}">
                    <a16:creationId xmlns:a16="http://schemas.microsoft.com/office/drawing/2014/main" id="{783668BF-BDEC-065E-CCAF-EF14C112B502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7" name="Ovál 986">
                <a:extLst>
                  <a:ext uri="{FF2B5EF4-FFF2-40B4-BE49-F238E27FC236}">
                    <a16:creationId xmlns:a16="http://schemas.microsoft.com/office/drawing/2014/main" id="{19CA19A4-02A1-B97E-CF55-094B7F5C1E23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8" name="Ovál 987">
                <a:extLst>
                  <a:ext uri="{FF2B5EF4-FFF2-40B4-BE49-F238E27FC236}">
                    <a16:creationId xmlns:a16="http://schemas.microsoft.com/office/drawing/2014/main" id="{34E36E27-4150-3AA1-D3D4-B8F2EC0A8D16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9" name="Ovál 988">
                <a:extLst>
                  <a:ext uri="{FF2B5EF4-FFF2-40B4-BE49-F238E27FC236}">
                    <a16:creationId xmlns:a16="http://schemas.microsoft.com/office/drawing/2014/main" id="{BF0D9784-9FA8-79C1-A4AA-E0CC8D97F5F4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0" name="Ovál 989">
                <a:extLst>
                  <a:ext uri="{FF2B5EF4-FFF2-40B4-BE49-F238E27FC236}">
                    <a16:creationId xmlns:a16="http://schemas.microsoft.com/office/drawing/2014/main" id="{C142AA7C-0D1A-6300-BBE4-2CB864459349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1" name="Ovál 990">
                <a:extLst>
                  <a:ext uri="{FF2B5EF4-FFF2-40B4-BE49-F238E27FC236}">
                    <a16:creationId xmlns:a16="http://schemas.microsoft.com/office/drawing/2014/main" id="{B0D58D6F-52E8-7AAB-3073-E6A7A9B65D87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36" name="Obdélník 935">
              <a:extLst>
                <a:ext uri="{FF2B5EF4-FFF2-40B4-BE49-F238E27FC236}">
                  <a16:creationId xmlns:a16="http://schemas.microsoft.com/office/drawing/2014/main" id="{535F64A6-9E6B-DB2D-1760-B053597CCAA5}"/>
                </a:ext>
              </a:extLst>
            </p:cNvPr>
            <p:cNvSpPr/>
            <p:nvPr/>
          </p:nvSpPr>
          <p:spPr>
            <a:xfrm>
              <a:off x="1399764" y="149663"/>
              <a:ext cx="630429" cy="724990"/>
            </a:xfrm>
            <a:prstGeom prst="rect">
              <a:avLst/>
            </a:prstGeom>
            <a:gradFill flip="none" rotWithShape="1">
              <a:gsLst>
                <a:gs pos="63000">
                  <a:schemeClr val="accent3">
                    <a:lumMod val="100000"/>
                  </a:schemeClr>
                </a:gs>
                <a:gs pos="0">
                  <a:srgbClr val="81FFBA">
                    <a:alpha val="0"/>
                  </a:srgbClr>
                </a:gs>
                <a:gs pos="44000">
                  <a:schemeClr val="accent3"/>
                </a:gs>
                <a:gs pos="100000">
                  <a:srgbClr val="81FFBA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1CEB18B-705F-92D0-A4BD-7D65A9B8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Principle of on-column separation</a:t>
            </a:r>
          </a:p>
        </p:txBody>
      </p:sp>
      <p:sp>
        <p:nvSpPr>
          <p:cNvPr id="201" name="Šipka: doprava 200">
            <a:extLst>
              <a:ext uri="{FF2B5EF4-FFF2-40B4-BE49-F238E27FC236}">
                <a16:creationId xmlns:a16="http://schemas.microsoft.com/office/drawing/2014/main" id="{8AC9BC9B-5F5B-DA50-CD63-CC5F14010AEE}"/>
              </a:ext>
            </a:extLst>
          </p:cNvPr>
          <p:cNvSpPr/>
          <p:nvPr/>
        </p:nvSpPr>
        <p:spPr>
          <a:xfrm>
            <a:off x="484970" y="3764421"/>
            <a:ext cx="1023249" cy="502515"/>
          </a:xfrm>
          <a:prstGeom prst="rightArrow">
            <a:avLst/>
          </a:prstGeom>
          <a:gradFill flip="none" rotWithShape="1">
            <a:gsLst>
              <a:gs pos="0">
                <a:srgbClr val="D1FEFF"/>
              </a:gs>
              <a:gs pos="67890">
                <a:srgbClr val="47CFFF"/>
              </a:gs>
              <a:gs pos="35000">
                <a:srgbClr val="25F5FF"/>
              </a:gs>
              <a:gs pos="100000">
                <a:srgbClr val="D1FEFF"/>
              </a:gs>
            </a:gsLst>
            <a:lin ang="5400000" scaled="1"/>
            <a:tileRect/>
          </a:gra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TextovéPole 203">
            <a:extLst>
              <a:ext uri="{FF2B5EF4-FFF2-40B4-BE49-F238E27FC236}">
                <a16:creationId xmlns:a16="http://schemas.microsoft.com/office/drawing/2014/main" id="{D57F5AED-2B59-A711-7EC4-94D92E7A9A3E}"/>
              </a:ext>
            </a:extLst>
          </p:cNvPr>
          <p:cNvSpPr txBox="1"/>
          <p:nvPr/>
        </p:nvSpPr>
        <p:spPr>
          <a:xfrm>
            <a:off x="8349771" y="4838131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compound B</a:t>
            </a:r>
          </a:p>
        </p:txBody>
      </p:sp>
      <p:sp>
        <p:nvSpPr>
          <p:cNvPr id="205" name="TextovéPole 204">
            <a:extLst>
              <a:ext uri="{FF2B5EF4-FFF2-40B4-BE49-F238E27FC236}">
                <a16:creationId xmlns:a16="http://schemas.microsoft.com/office/drawing/2014/main" id="{D397E77B-84DB-AD77-96C3-4B8280F31A1E}"/>
              </a:ext>
            </a:extLst>
          </p:cNvPr>
          <p:cNvSpPr txBox="1"/>
          <p:nvPr/>
        </p:nvSpPr>
        <p:spPr>
          <a:xfrm>
            <a:off x="5501527" y="4838130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compound A</a:t>
            </a:r>
          </a:p>
        </p:txBody>
      </p:sp>
      <p:grpSp>
        <p:nvGrpSpPr>
          <p:cNvPr id="505" name="Skupina 504">
            <a:extLst>
              <a:ext uri="{FF2B5EF4-FFF2-40B4-BE49-F238E27FC236}">
                <a16:creationId xmlns:a16="http://schemas.microsoft.com/office/drawing/2014/main" id="{6EB8BE04-050D-8801-8D98-136FE69601CC}"/>
              </a:ext>
            </a:extLst>
          </p:cNvPr>
          <p:cNvGrpSpPr/>
          <p:nvPr/>
        </p:nvGrpSpPr>
        <p:grpSpPr>
          <a:xfrm>
            <a:off x="2019279" y="3543803"/>
            <a:ext cx="6651666" cy="967913"/>
            <a:chOff x="1469303" y="4848482"/>
            <a:chExt cx="6651666" cy="967913"/>
          </a:xfrm>
        </p:grpSpPr>
        <p:sp>
          <p:nvSpPr>
            <p:cNvPr id="400" name="Zaoblený obdélník 1">
              <a:extLst>
                <a:ext uri="{FF2B5EF4-FFF2-40B4-BE49-F238E27FC236}">
                  <a16:creationId xmlns:a16="http://schemas.microsoft.com/office/drawing/2014/main" id="{86C26C68-F417-451A-51E9-ED9EF7E16D74}"/>
                </a:ext>
              </a:extLst>
            </p:cNvPr>
            <p:cNvSpPr/>
            <p:nvPr/>
          </p:nvSpPr>
          <p:spPr>
            <a:xfrm>
              <a:off x="1469303" y="4848482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Obdélník 400">
              <a:extLst>
                <a:ext uri="{FF2B5EF4-FFF2-40B4-BE49-F238E27FC236}">
                  <a16:creationId xmlns:a16="http://schemas.microsoft.com/office/drawing/2014/main" id="{8780B118-2C94-EE56-473B-2034D8019D13}"/>
                </a:ext>
              </a:extLst>
            </p:cNvPr>
            <p:cNvSpPr/>
            <p:nvPr/>
          </p:nvSpPr>
          <p:spPr>
            <a:xfrm>
              <a:off x="1469303" y="4964795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2" name="Skupina 401">
              <a:extLst>
                <a:ext uri="{FF2B5EF4-FFF2-40B4-BE49-F238E27FC236}">
                  <a16:creationId xmlns:a16="http://schemas.microsoft.com/office/drawing/2014/main" id="{61846381-038B-9B61-EF9C-AF99B6B65945}"/>
                </a:ext>
              </a:extLst>
            </p:cNvPr>
            <p:cNvGrpSpPr/>
            <p:nvPr/>
          </p:nvGrpSpPr>
          <p:grpSpPr>
            <a:xfrm>
              <a:off x="1694118" y="4974674"/>
              <a:ext cx="6357122" cy="698521"/>
              <a:chOff x="1850827" y="3414541"/>
              <a:chExt cx="6357122" cy="698521"/>
            </a:xfrm>
          </p:grpSpPr>
          <p:grpSp>
            <p:nvGrpSpPr>
              <p:cNvPr id="403" name="Skupina 402">
                <a:extLst>
                  <a:ext uri="{FF2B5EF4-FFF2-40B4-BE49-F238E27FC236}">
                    <a16:creationId xmlns:a16="http://schemas.microsoft.com/office/drawing/2014/main" id="{96E6CEC7-224F-0F1A-4123-D7CF26F7BF61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99" name="Ovál 498">
                  <a:extLst>
                    <a:ext uri="{FF2B5EF4-FFF2-40B4-BE49-F238E27FC236}">
                      <a16:creationId xmlns:a16="http://schemas.microsoft.com/office/drawing/2014/main" id="{02B84C9E-7BB2-74AC-B016-4622EFD3A081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0" name="Ovál 499">
                  <a:extLst>
                    <a:ext uri="{FF2B5EF4-FFF2-40B4-BE49-F238E27FC236}">
                      <a16:creationId xmlns:a16="http://schemas.microsoft.com/office/drawing/2014/main" id="{A227D3B1-3431-9B75-D62D-1C47F77D3F1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1" name="Ovál 500">
                  <a:extLst>
                    <a:ext uri="{FF2B5EF4-FFF2-40B4-BE49-F238E27FC236}">
                      <a16:creationId xmlns:a16="http://schemas.microsoft.com/office/drawing/2014/main" id="{706A5C93-5408-BDA0-8699-F94E505C2CC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4" name="Skupina 403">
                <a:extLst>
                  <a:ext uri="{FF2B5EF4-FFF2-40B4-BE49-F238E27FC236}">
                    <a16:creationId xmlns:a16="http://schemas.microsoft.com/office/drawing/2014/main" id="{A8EEBD9A-C721-A432-F673-F531184739D9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96" name="Ovál 495">
                  <a:extLst>
                    <a:ext uri="{FF2B5EF4-FFF2-40B4-BE49-F238E27FC236}">
                      <a16:creationId xmlns:a16="http://schemas.microsoft.com/office/drawing/2014/main" id="{96AB6244-CA4B-BA37-F5EF-7E630F920E6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7" name="Ovál 496">
                  <a:extLst>
                    <a:ext uri="{FF2B5EF4-FFF2-40B4-BE49-F238E27FC236}">
                      <a16:creationId xmlns:a16="http://schemas.microsoft.com/office/drawing/2014/main" id="{5411B115-16CE-38D7-04DB-52812CE588D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8" name="Ovál 497">
                  <a:extLst>
                    <a:ext uri="{FF2B5EF4-FFF2-40B4-BE49-F238E27FC236}">
                      <a16:creationId xmlns:a16="http://schemas.microsoft.com/office/drawing/2014/main" id="{42E1B66A-04F4-4A8B-A84E-8B6CB133E2D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05" name="Ovál 404">
                <a:extLst>
                  <a:ext uri="{FF2B5EF4-FFF2-40B4-BE49-F238E27FC236}">
                    <a16:creationId xmlns:a16="http://schemas.microsoft.com/office/drawing/2014/main" id="{D3FA7FE6-F1D7-9F52-1C18-31E5E4AE728E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6" name="Ovál 405">
                <a:extLst>
                  <a:ext uri="{FF2B5EF4-FFF2-40B4-BE49-F238E27FC236}">
                    <a16:creationId xmlns:a16="http://schemas.microsoft.com/office/drawing/2014/main" id="{CE710228-7120-878C-A3C4-E3F7F3F08182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7" name="Ovál 406">
                <a:extLst>
                  <a:ext uri="{FF2B5EF4-FFF2-40B4-BE49-F238E27FC236}">
                    <a16:creationId xmlns:a16="http://schemas.microsoft.com/office/drawing/2014/main" id="{C370AE1A-0FC6-F96C-8BA1-DF39CF2EA8CC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08" name="Skupina 407">
                <a:extLst>
                  <a:ext uri="{FF2B5EF4-FFF2-40B4-BE49-F238E27FC236}">
                    <a16:creationId xmlns:a16="http://schemas.microsoft.com/office/drawing/2014/main" id="{C94D9D9B-57F3-36A4-21F6-6161B8200554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93" name="Ovál 492">
                  <a:extLst>
                    <a:ext uri="{FF2B5EF4-FFF2-40B4-BE49-F238E27FC236}">
                      <a16:creationId xmlns:a16="http://schemas.microsoft.com/office/drawing/2014/main" id="{4CF15B2B-461B-C3FC-BA25-B09204E9E6E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4" name="Ovál 493">
                  <a:extLst>
                    <a:ext uri="{FF2B5EF4-FFF2-40B4-BE49-F238E27FC236}">
                      <a16:creationId xmlns:a16="http://schemas.microsoft.com/office/drawing/2014/main" id="{A445BD65-1700-92BD-CA01-05F33FC8D61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5" name="Ovál 494">
                  <a:extLst>
                    <a:ext uri="{FF2B5EF4-FFF2-40B4-BE49-F238E27FC236}">
                      <a16:creationId xmlns:a16="http://schemas.microsoft.com/office/drawing/2014/main" id="{8DCB713A-6DEA-EBCA-D8D5-F0E7DD81C93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09" name="Ovál 408">
                <a:extLst>
                  <a:ext uri="{FF2B5EF4-FFF2-40B4-BE49-F238E27FC236}">
                    <a16:creationId xmlns:a16="http://schemas.microsoft.com/office/drawing/2014/main" id="{DBC667E5-2391-DB43-E23E-C347A266A554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0" name="Ovál 409">
                <a:extLst>
                  <a:ext uri="{FF2B5EF4-FFF2-40B4-BE49-F238E27FC236}">
                    <a16:creationId xmlns:a16="http://schemas.microsoft.com/office/drawing/2014/main" id="{6F4DD1A3-C63D-A7F5-1BCF-65DEFBC3A757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1" name="Ovál 410">
                <a:extLst>
                  <a:ext uri="{FF2B5EF4-FFF2-40B4-BE49-F238E27FC236}">
                    <a16:creationId xmlns:a16="http://schemas.microsoft.com/office/drawing/2014/main" id="{10A76273-138B-B073-49EE-50A1804FC0E9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2" name="Ovál 411">
                <a:extLst>
                  <a:ext uri="{FF2B5EF4-FFF2-40B4-BE49-F238E27FC236}">
                    <a16:creationId xmlns:a16="http://schemas.microsoft.com/office/drawing/2014/main" id="{548B2DD2-B520-4F57-A7F1-B9487F801FF5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3" name="Ovál 412">
                <a:extLst>
                  <a:ext uri="{FF2B5EF4-FFF2-40B4-BE49-F238E27FC236}">
                    <a16:creationId xmlns:a16="http://schemas.microsoft.com/office/drawing/2014/main" id="{74BBDB55-5631-43EC-7E54-4EDE64DA68D9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4" name="Ovál 413">
                <a:extLst>
                  <a:ext uri="{FF2B5EF4-FFF2-40B4-BE49-F238E27FC236}">
                    <a16:creationId xmlns:a16="http://schemas.microsoft.com/office/drawing/2014/main" id="{F86447CB-2615-ED45-BCB8-FF19AC018C8D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5" name="Ovál 414">
                <a:extLst>
                  <a:ext uri="{FF2B5EF4-FFF2-40B4-BE49-F238E27FC236}">
                    <a16:creationId xmlns:a16="http://schemas.microsoft.com/office/drawing/2014/main" id="{EB0D0016-726C-8E1C-F073-29B690698E72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6" name="Ovál 415">
                <a:extLst>
                  <a:ext uri="{FF2B5EF4-FFF2-40B4-BE49-F238E27FC236}">
                    <a16:creationId xmlns:a16="http://schemas.microsoft.com/office/drawing/2014/main" id="{FFB1FE55-C585-B9C7-953B-1C511F405D97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7" name="Ovál 416">
                <a:extLst>
                  <a:ext uri="{FF2B5EF4-FFF2-40B4-BE49-F238E27FC236}">
                    <a16:creationId xmlns:a16="http://schemas.microsoft.com/office/drawing/2014/main" id="{18B2C70D-5196-B691-03B2-5D8912983E3E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8" name="Ovál 417">
                <a:extLst>
                  <a:ext uri="{FF2B5EF4-FFF2-40B4-BE49-F238E27FC236}">
                    <a16:creationId xmlns:a16="http://schemas.microsoft.com/office/drawing/2014/main" id="{7E6DFA56-C1BD-4F0D-2BA1-BA59486CCF7C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19" name="Skupina 418">
                <a:extLst>
                  <a:ext uri="{FF2B5EF4-FFF2-40B4-BE49-F238E27FC236}">
                    <a16:creationId xmlns:a16="http://schemas.microsoft.com/office/drawing/2014/main" id="{3BF705C9-9365-F03A-DE7C-6A82D39F865D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90" name="Ovál 489">
                  <a:extLst>
                    <a:ext uri="{FF2B5EF4-FFF2-40B4-BE49-F238E27FC236}">
                      <a16:creationId xmlns:a16="http://schemas.microsoft.com/office/drawing/2014/main" id="{516CA652-4D3C-F4DC-7BFC-6F411D3A0B7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1" name="Ovál 490">
                  <a:extLst>
                    <a:ext uri="{FF2B5EF4-FFF2-40B4-BE49-F238E27FC236}">
                      <a16:creationId xmlns:a16="http://schemas.microsoft.com/office/drawing/2014/main" id="{1AA638C6-5CEF-9ECA-96CB-0BA1478E724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2" name="Ovál 491">
                  <a:extLst>
                    <a:ext uri="{FF2B5EF4-FFF2-40B4-BE49-F238E27FC236}">
                      <a16:creationId xmlns:a16="http://schemas.microsoft.com/office/drawing/2014/main" id="{C9BFCE2F-FFF1-6280-8CE5-88BEB9C799BA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0" name="Skupina 419">
                <a:extLst>
                  <a:ext uri="{FF2B5EF4-FFF2-40B4-BE49-F238E27FC236}">
                    <a16:creationId xmlns:a16="http://schemas.microsoft.com/office/drawing/2014/main" id="{A729AE6B-C681-A534-C867-403912FB5212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87" name="Ovál 486">
                  <a:extLst>
                    <a:ext uri="{FF2B5EF4-FFF2-40B4-BE49-F238E27FC236}">
                      <a16:creationId xmlns:a16="http://schemas.microsoft.com/office/drawing/2014/main" id="{99FD0EAA-CF49-9942-4AA7-D78132E6F43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8" name="Ovál 487">
                  <a:extLst>
                    <a:ext uri="{FF2B5EF4-FFF2-40B4-BE49-F238E27FC236}">
                      <a16:creationId xmlns:a16="http://schemas.microsoft.com/office/drawing/2014/main" id="{009970DD-B41D-A106-47FA-0BD893C474C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9" name="Ovál 488">
                  <a:extLst>
                    <a:ext uri="{FF2B5EF4-FFF2-40B4-BE49-F238E27FC236}">
                      <a16:creationId xmlns:a16="http://schemas.microsoft.com/office/drawing/2014/main" id="{42AB3813-CF12-A724-C286-44A8DC09AEB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1" name="Skupina 420">
                <a:extLst>
                  <a:ext uri="{FF2B5EF4-FFF2-40B4-BE49-F238E27FC236}">
                    <a16:creationId xmlns:a16="http://schemas.microsoft.com/office/drawing/2014/main" id="{2B815CD9-82CE-E993-7B5F-0830741200B1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84" name="Ovál 483">
                  <a:extLst>
                    <a:ext uri="{FF2B5EF4-FFF2-40B4-BE49-F238E27FC236}">
                      <a16:creationId xmlns:a16="http://schemas.microsoft.com/office/drawing/2014/main" id="{24182E34-CB8A-A9A8-676B-DFEBF6CF816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5" name="Ovál 484">
                  <a:extLst>
                    <a:ext uri="{FF2B5EF4-FFF2-40B4-BE49-F238E27FC236}">
                      <a16:creationId xmlns:a16="http://schemas.microsoft.com/office/drawing/2014/main" id="{8E0FB895-24CB-126A-A73B-FCDFC20199E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6" name="Ovál 485">
                  <a:extLst>
                    <a:ext uri="{FF2B5EF4-FFF2-40B4-BE49-F238E27FC236}">
                      <a16:creationId xmlns:a16="http://schemas.microsoft.com/office/drawing/2014/main" id="{9BC04122-092D-CCEC-3F3F-810750934FD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2" name="Skupina 421">
                <a:extLst>
                  <a:ext uri="{FF2B5EF4-FFF2-40B4-BE49-F238E27FC236}">
                    <a16:creationId xmlns:a16="http://schemas.microsoft.com/office/drawing/2014/main" id="{FD3325A0-233D-4708-8F91-2EADF859852B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81" name="Ovál 480">
                  <a:extLst>
                    <a:ext uri="{FF2B5EF4-FFF2-40B4-BE49-F238E27FC236}">
                      <a16:creationId xmlns:a16="http://schemas.microsoft.com/office/drawing/2014/main" id="{6DE6A9C8-99AB-E5A9-181A-2032AB75EDC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2" name="Ovál 481">
                  <a:extLst>
                    <a:ext uri="{FF2B5EF4-FFF2-40B4-BE49-F238E27FC236}">
                      <a16:creationId xmlns:a16="http://schemas.microsoft.com/office/drawing/2014/main" id="{77AFFBDF-6338-1272-0138-DC6CE1D4E33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3" name="Ovál 482">
                  <a:extLst>
                    <a:ext uri="{FF2B5EF4-FFF2-40B4-BE49-F238E27FC236}">
                      <a16:creationId xmlns:a16="http://schemas.microsoft.com/office/drawing/2014/main" id="{6E134637-1727-2219-5F5D-71FBAD2FC8E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23" name="Ovál 422">
                <a:extLst>
                  <a:ext uri="{FF2B5EF4-FFF2-40B4-BE49-F238E27FC236}">
                    <a16:creationId xmlns:a16="http://schemas.microsoft.com/office/drawing/2014/main" id="{9FF905D9-BE95-4767-1D41-5B504193C9B5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4" name="Ovál 423">
                <a:extLst>
                  <a:ext uri="{FF2B5EF4-FFF2-40B4-BE49-F238E27FC236}">
                    <a16:creationId xmlns:a16="http://schemas.microsoft.com/office/drawing/2014/main" id="{EECCC440-83E6-CA73-B774-79A1D6662121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5" name="Ovál 424">
                <a:extLst>
                  <a:ext uri="{FF2B5EF4-FFF2-40B4-BE49-F238E27FC236}">
                    <a16:creationId xmlns:a16="http://schemas.microsoft.com/office/drawing/2014/main" id="{D2A02C7C-D4B2-2A13-0C7E-2990D2BD4334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6" name="Ovál 425">
                <a:extLst>
                  <a:ext uri="{FF2B5EF4-FFF2-40B4-BE49-F238E27FC236}">
                    <a16:creationId xmlns:a16="http://schemas.microsoft.com/office/drawing/2014/main" id="{163D25E5-2B98-D588-FE35-5865DB53E61C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7" name="Ovál 426">
                <a:extLst>
                  <a:ext uri="{FF2B5EF4-FFF2-40B4-BE49-F238E27FC236}">
                    <a16:creationId xmlns:a16="http://schemas.microsoft.com/office/drawing/2014/main" id="{27C2D2BB-8B49-E443-B176-A2F33E40466F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8" name="Ovál 427">
                <a:extLst>
                  <a:ext uri="{FF2B5EF4-FFF2-40B4-BE49-F238E27FC236}">
                    <a16:creationId xmlns:a16="http://schemas.microsoft.com/office/drawing/2014/main" id="{DA07B613-89F1-DDF0-CADA-B2B55802B649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29" name="Skupina 428">
                <a:extLst>
                  <a:ext uri="{FF2B5EF4-FFF2-40B4-BE49-F238E27FC236}">
                    <a16:creationId xmlns:a16="http://schemas.microsoft.com/office/drawing/2014/main" id="{2483C7AB-80F3-4107-43D8-CD3DF18625E0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78" name="Ovál 477">
                  <a:extLst>
                    <a:ext uri="{FF2B5EF4-FFF2-40B4-BE49-F238E27FC236}">
                      <a16:creationId xmlns:a16="http://schemas.microsoft.com/office/drawing/2014/main" id="{A2C36034-4512-B183-9F77-DE2C9AB3888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9" name="Ovál 478">
                  <a:extLst>
                    <a:ext uri="{FF2B5EF4-FFF2-40B4-BE49-F238E27FC236}">
                      <a16:creationId xmlns:a16="http://schemas.microsoft.com/office/drawing/2014/main" id="{32C6AA3B-0563-F412-CDFC-225924E9EFB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0" name="Ovál 479">
                  <a:extLst>
                    <a:ext uri="{FF2B5EF4-FFF2-40B4-BE49-F238E27FC236}">
                      <a16:creationId xmlns:a16="http://schemas.microsoft.com/office/drawing/2014/main" id="{4B922287-6E60-66B7-E659-D3E57E9DF0A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0" name="Skupina 429">
                <a:extLst>
                  <a:ext uri="{FF2B5EF4-FFF2-40B4-BE49-F238E27FC236}">
                    <a16:creationId xmlns:a16="http://schemas.microsoft.com/office/drawing/2014/main" id="{DF47B5DE-4A0C-9728-526A-931682AB083A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75" name="Ovál 474">
                  <a:extLst>
                    <a:ext uri="{FF2B5EF4-FFF2-40B4-BE49-F238E27FC236}">
                      <a16:creationId xmlns:a16="http://schemas.microsoft.com/office/drawing/2014/main" id="{7E2AEFAD-8BFC-7E07-57AD-B85BC7CA7DB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6" name="Ovál 475">
                  <a:extLst>
                    <a:ext uri="{FF2B5EF4-FFF2-40B4-BE49-F238E27FC236}">
                      <a16:creationId xmlns:a16="http://schemas.microsoft.com/office/drawing/2014/main" id="{298B3194-2028-582E-1416-E0EF0B66E35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7" name="Ovál 476">
                  <a:extLst>
                    <a:ext uri="{FF2B5EF4-FFF2-40B4-BE49-F238E27FC236}">
                      <a16:creationId xmlns:a16="http://schemas.microsoft.com/office/drawing/2014/main" id="{E52B23EF-08D0-3A56-988B-B87C62D6081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1" name="Skupina 430">
                <a:extLst>
                  <a:ext uri="{FF2B5EF4-FFF2-40B4-BE49-F238E27FC236}">
                    <a16:creationId xmlns:a16="http://schemas.microsoft.com/office/drawing/2014/main" id="{F2609D12-9DDD-1390-00A3-92409840AD46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72" name="Ovál 471">
                  <a:extLst>
                    <a:ext uri="{FF2B5EF4-FFF2-40B4-BE49-F238E27FC236}">
                      <a16:creationId xmlns:a16="http://schemas.microsoft.com/office/drawing/2014/main" id="{2C38D811-DE05-135B-3731-C9C11840BA5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3" name="Ovál 472">
                  <a:extLst>
                    <a:ext uri="{FF2B5EF4-FFF2-40B4-BE49-F238E27FC236}">
                      <a16:creationId xmlns:a16="http://schemas.microsoft.com/office/drawing/2014/main" id="{29E9D982-3D5C-7012-08B8-E2A8CCFF4B0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4" name="Ovál 473">
                  <a:extLst>
                    <a:ext uri="{FF2B5EF4-FFF2-40B4-BE49-F238E27FC236}">
                      <a16:creationId xmlns:a16="http://schemas.microsoft.com/office/drawing/2014/main" id="{8FA0A4C9-2814-1E35-C7EC-7664E86542D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2" name="Skupina 431">
                <a:extLst>
                  <a:ext uri="{FF2B5EF4-FFF2-40B4-BE49-F238E27FC236}">
                    <a16:creationId xmlns:a16="http://schemas.microsoft.com/office/drawing/2014/main" id="{8ADE1CB2-7607-7366-F93C-5BAEAE6135E6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69" name="Ovál 468">
                  <a:extLst>
                    <a:ext uri="{FF2B5EF4-FFF2-40B4-BE49-F238E27FC236}">
                      <a16:creationId xmlns:a16="http://schemas.microsoft.com/office/drawing/2014/main" id="{2A438097-A28D-5A07-FEEB-4D625D0AB96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0" name="Ovál 469">
                  <a:extLst>
                    <a:ext uri="{FF2B5EF4-FFF2-40B4-BE49-F238E27FC236}">
                      <a16:creationId xmlns:a16="http://schemas.microsoft.com/office/drawing/2014/main" id="{F9EA8F99-9370-0F9F-4441-AC41F68E03F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1" name="Ovál 470">
                  <a:extLst>
                    <a:ext uri="{FF2B5EF4-FFF2-40B4-BE49-F238E27FC236}">
                      <a16:creationId xmlns:a16="http://schemas.microsoft.com/office/drawing/2014/main" id="{3891EAF4-69A6-857F-F103-A84D8699039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3" name="Skupina 432">
                <a:extLst>
                  <a:ext uri="{FF2B5EF4-FFF2-40B4-BE49-F238E27FC236}">
                    <a16:creationId xmlns:a16="http://schemas.microsoft.com/office/drawing/2014/main" id="{2B692E2E-2956-D6A4-FED3-64F1C1726866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66" name="Ovál 465">
                  <a:extLst>
                    <a:ext uri="{FF2B5EF4-FFF2-40B4-BE49-F238E27FC236}">
                      <a16:creationId xmlns:a16="http://schemas.microsoft.com/office/drawing/2014/main" id="{E4E12C82-33EE-9D8E-6474-2B2962C0CCD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7" name="Ovál 466">
                  <a:extLst>
                    <a:ext uri="{FF2B5EF4-FFF2-40B4-BE49-F238E27FC236}">
                      <a16:creationId xmlns:a16="http://schemas.microsoft.com/office/drawing/2014/main" id="{FA9163ED-419C-0C2B-6F00-9528DC510A7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8" name="Ovál 467">
                  <a:extLst>
                    <a:ext uri="{FF2B5EF4-FFF2-40B4-BE49-F238E27FC236}">
                      <a16:creationId xmlns:a16="http://schemas.microsoft.com/office/drawing/2014/main" id="{8E3FEC64-A064-8A45-1C39-BF1D92D7582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4" name="Skupina 433">
                <a:extLst>
                  <a:ext uri="{FF2B5EF4-FFF2-40B4-BE49-F238E27FC236}">
                    <a16:creationId xmlns:a16="http://schemas.microsoft.com/office/drawing/2014/main" id="{7FFF5763-AB12-A288-B2C5-EF0F04F81E38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63" name="Ovál 462">
                  <a:extLst>
                    <a:ext uri="{FF2B5EF4-FFF2-40B4-BE49-F238E27FC236}">
                      <a16:creationId xmlns:a16="http://schemas.microsoft.com/office/drawing/2014/main" id="{70BE507E-4687-DFD9-60C7-62DAF4BC4B2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4" name="Ovál 463">
                  <a:extLst>
                    <a:ext uri="{FF2B5EF4-FFF2-40B4-BE49-F238E27FC236}">
                      <a16:creationId xmlns:a16="http://schemas.microsoft.com/office/drawing/2014/main" id="{9D77826E-A5DF-7298-D917-EF83ADE9446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5" name="Ovál 464">
                  <a:extLst>
                    <a:ext uri="{FF2B5EF4-FFF2-40B4-BE49-F238E27FC236}">
                      <a16:creationId xmlns:a16="http://schemas.microsoft.com/office/drawing/2014/main" id="{A3F7FF26-76A3-84DA-5E26-1129706057B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5" name="Skupina 434">
                <a:extLst>
                  <a:ext uri="{FF2B5EF4-FFF2-40B4-BE49-F238E27FC236}">
                    <a16:creationId xmlns:a16="http://schemas.microsoft.com/office/drawing/2014/main" id="{022AC755-0939-D7A5-6654-5D6B0300FAA6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60" name="Ovál 459">
                  <a:extLst>
                    <a:ext uri="{FF2B5EF4-FFF2-40B4-BE49-F238E27FC236}">
                      <a16:creationId xmlns:a16="http://schemas.microsoft.com/office/drawing/2014/main" id="{BDDA4548-F266-F805-728D-37F56454BAC7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1" name="Ovál 460">
                  <a:extLst>
                    <a:ext uri="{FF2B5EF4-FFF2-40B4-BE49-F238E27FC236}">
                      <a16:creationId xmlns:a16="http://schemas.microsoft.com/office/drawing/2014/main" id="{DE8F008A-20B1-86BA-7EC1-D3E2FF9014B8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2" name="Ovál 461">
                  <a:extLst>
                    <a:ext uri="{FF2B5EF4-FFF2-40B4-BE49-F238E27FC236}">
                      <a16:creationId xmlns:a16="http://schemas.microsoft.com/office/drawing/2014/main" id="{D5605706-9FC0-42E7-D778-EC236891007E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36" name="Skupina 435">
                <a:extLst>
                  <a:ext uri="{FF2B5EF4-FFF2-40B4-BE49-F238E27FC236}">
                    <a16:creationId xmlns:a16="http://schemas.microsoft.com/office/drawing/2014/main" id="{FFCC9915-7575-DED7-DA7D-94902DA3F9F4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457" name="Ovál 456">
                  <a:extLst>
                    <a:ext uri="{FF2B5EF4-FFF2-40B4-BE49-F238E27FC236}">
                      <a16:creationId xmlns:a16="http://schemas.microsoft.com/office/drawing/2014/main" id="{48BFB88B-8DE6-D589-2098-F7423670B4D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8" name="Ovál 457">
                  <a:extLst>
                    <a:ext uri="{FF2B5EF4-FFF2-40B4-BE49-F238E27FC236}">
                      <a16:creationId xmlns:a16="http://schemas.microsoft.com/office/drawing/2014/main" id="{BD821F7F-DE9B-3146-210C-55FE2E24ACA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9" name="Ovál 458">
                  <a:extLst>
                    <a:ext uri="{FF2B5EF4-FFF2-40B4-BE49-F238E27FC236}">
                      <a16:creationId xmlns:a16="http://schemas.microsoft.com/office/drawing/2014/main" id="{0F1EFE92-9D67-21CA-B501-980F3ABD1E0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37" name="Ovál 436">
                <a:extLst>
                  <a:ext uri="{FF2B5EF4-FFF2-40B4-BE49-F238E27FC236}">
                    <a16:creationId xmlns:a16="http://schemas.microsoft.com/office/drawing/2014/main" id="{BC11088D-8274-99E2-1B8F-91860BC7FA2E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8" name="Ovál 437">
                <a:extLst>
                  <a:ext uri="{FF2B5EF4-FFF2-40B4-BE49-F238E27FC236}">
                    <a16:creationId xmlns:a16="http://schemas.microsoft.com/office/drawing/2014/main" id="{EA9DA811-0A4F-EC69-2194-2EBDED56D8CD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Ovál 438">
                <a:extLst>
                  <a:ext uri="{FF2B5EF4-FFF2-40B4-BE49-F238E27FC236}">
                    <a16:creationId xmlns:a16="http://schemas.microsoft.com/office/drawing/2014/main" id="{80BFB480-12AD-9969-99C7-5045BA919181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Ovál 439">
                <a:extLst>
                  <a:ext uri="{FF2B5EF4-FFF2-40B4-BE49-F238E27FC236}">
                    <a16:creationId xmlns:a16="http://schemas.microsoft.com/office/drawing/2014/main" id="{203CCEFE-A090-97B0-D8C2-0F60981D02BE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1" name="Ovál 440">
                <a:extLst>
                  <a:ext uri="{FF2B5EF4-FFF2-40B4-BE49-F238E27FC236}">
                    <a16:creationId xmlns:a16="http://schemas.microsoft.com/office/drawing/2014/main" id="{31C6FE84-D732-D080-B028-441F8EFB5A00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Ovál 441">
                <a:extLst>
                  <a:ext uri="{FF2B5EF4-FFF2-40B4-BE49-F238E27FC236}">
                    <a16:creationId xmlns:a16="http://schemas.microsoft.com/office/drawing/2014/main" id="{F4945BB7-4065-85F4-97EB-BFEC330122BC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3" name="Ovál 442">
                <a:extLst>
                  <a:ext uri="{FF2B5EF4-FFF2-40B4-BE49-F238E27FC236}">
                    <a16:creationId xmlns:a16="http://schemas.microsoft.com/office/drawing/2014/main" id="{1A919A35-E99C-3B33-D5B8-5CF8CEE2242A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4" name="Ovál 443">
                <a:extLst>
                  <a:ext uri="{FF2B5EF4-FFF2-40B4-BE49-F238E27FC236}">
                    <a16:creationId xmlns:a16="http://schemas.microsoft.com/office/drawing/2014/main" id="{48D36258-09EE-F811-23ED-B5169EA1AF40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5" name="Ovál 444">
                <a:extLst>
                  <a:ext uri="{FF2B5EF4-FFF2-40B4-BE49-F238E27FC236}">
                    <a16:creationId xmlns:a16="http://schemas.microsoft.com/office/drawing/2014/main" id="{D5ECC7F2-4DC7-52D9-F1A0-8BB52A42DF51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6" name="Ovál 445">
                <a:extLst>
                  <a:ext uri="{FF2B5EF4-FFF2-40B4-BE49-F238E27FC236}">
                    <a16:creationId xmlns:a16="http://schemas.microsoft.com/office/drawing/2014/main" id="{E094EC24-D85F-0F8D-86C2-711516BA5406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7" name="Ovál 446">
                <a:extLst>
                  <a:ext uri="{FF2B5EF4-FFF2-40B4-BE49-F238E27FC236}">
                    <a16:creationId xmlns:a16="http://schemas.microsoft.com/office/drawing/2014/main" id="{C19A1C8A-25CD-05DF-7416-EFD96E2E9658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Ovál 447">
                <a:extLst>
                  <a:ext uri="{FF2B5EF4-FFF2-40B4-BE49-F238E27FC236}">
                    <a16:creationId xmlns:a16="http://schemas.microsoft.com/office/drawing/2014/main" id="{193611AC-921A-B903-D296-43DC8B2FFF93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Ovál 448">
                <a:extLst>
                  <a:ext uri="{FF2B5EF4-FFF2-40B4-BE49-F238E27FC236}">
                    <a16:creationId xmlns:a16="http://schemas.microsoft.com/office/drawing/2014/main" id="{745B282B-C46B-45ED-EE98-FEFEAB404C3C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0" name="Ovál 449">
                <a:extLst>
                  <a:ext uri="{FF2B5EF4-FFF2-40B4-BE49-F238E27FC236}">
                    <a16:creationId xmlns:a16="http://schemas.microsoft.com/office/drawing/2014/main" id="{184E9FA7-9908-E1D0-DE40-E54E4E884A67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Ovál 450">
                <a:extLst>
                  <a:ext uri="{FF2B5EF4-FFF2-40B4-BE49-F238E27FC236}">
                    <a16:creationId xmlns:a16="http://schemas.microsoft.com/office/drawing/2014/main" id="{B66B315A-FA63-1BCB-8F7E-AE102080B2EA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2" name="Ovál 451">
                <a:extLst>
                  <a:ext uri="{FF2B5EF4-FFF2-40B4-BE49-F238E27FC236}">
                    <a16:creationId xmlns:a16="http://schemas.microsoft.com/office/drawing/2014/main" id="{BD73F819-EAB8-D4A5-155D-77D1FA97F47C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Ovál 452">
                <a:extLst>
                  <a:ext uri="{FF2B5EF4-FFF2-40B4-BE49-F238E27FC236}">
                    <a16:creationId xmlns:a16="http://schemas.microsoft.com/office/drawing/2014/main" id="{37EDF1C7-2D59-9E8E-FA5E-238D25CC9875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4" name="Ovál 453">
                <a:extLst>
                  <a:ext uri="{FF2B5EF4-FFF2-40B4-BE49-F238E27FC236}">
                    <a16:creationId xmlns:a16="http://schemas.microsoft.com/office/drawing/2014/main" id="{A9C40B2C-50E0-91A2-2EA1-849B8F07BED2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5" name="Ovál 454">
                <a:extLst>
                  <a:ext uri="{FF2B5EF4-FFF2-40B4-BE49-F238E27FC236}">
                    <a16:creationId xmlns:a16="http://schemas.microsoft.com/office/drawing/2014/main" id="{71463D6B-5F04-D7E8-D535-78532594EE9F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6" name="Ovál 455">
                <a:extLst>
                  <a:ext uri="{FF2B5EF4-FFF2-40B4-BE49-F238E27FC236}">
                    <a16:creationId xmlns:a16="http://schemas.microsoft.com/office/drawing/2014/main" id="{6E2E5DE6-0FB2-0D87-106C-4264166C47C3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2" name="Obdélník 501">
              <a:extLst>
                <a:ext uri="{FF2B5EF4-FFF2-40B4-BE49-F238E27FC236}">
                  <a16:creationId xmlns:a16="http://schemas.microsoft.com/office/drawing/2014/main" id="{00174DCD-F81D-EF2B-7E88-713F2488229C}"/>
                </a:ext>
              </a:extLst>
            </p:cNvPr>
            <p:cNvSpPr/>
            <p:nvPr/>
          </p:nvSpPr>
          <p:spPr>
            <a:xfrm>
              <a:off x="1718688" y="4975092"/>
              <a:ext cx="808125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3" name="Obdélník 502">
              <a:extLst>
                <a:ext uri="{FF2B5EF4-FFF2-40B4-BE49-F238E27FC236}">
                  <a16:creationId xmlns:a16="http://schemas.microsoft.com/office/drawing/2014/main" id="{7711CD70-D846-89E1-B0D9-FFEC948BDA2B}"/>
                </a:ext>
              </a:extLst>
            </p:cNvPr>
            <p:cNvSpPr/>
            <p:nvPr/>
          </p:nvSpPr>
          <p:spPr>
            <a:xfrm>
              <a:off x="1523765" y="4964795"/>
              <a:ext cx="750456" cy="724990"/>
            </a:xfrm>
            <a:prstGeom prst="rect">
              <a:avLst/>
            </a:prstGeom>
            <a:gradFill flip="none" rotWithShape="1">
              <a:gsLst>
                <a:gs pos="63000">
                  <a:srgbClr val="00B050"/>
                </a:gs>
                <a:gs pos="0">
                  <a:srgbClr val="81FFBA">
                    <a:alpha val="0"/>
                  </a:srgbClr>
                </a:gs>
                <a:gs pos="44000">
                  <a:srgbClr val="00B050"/>
                </a:gs>
                <a:gs pos="100000">
                  <a:srgbClr val="81FFBA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4" name="Obdélník 503">
              <a:extLst>
                <a:ext uri="{FF2B5EF4-FFF2-40B4-BE49-F238E27FC236}">
                  <a16:creationId xmlns:a16="http://schemas.microsoft.com/office/drawing/2014/main" id="{B7F76447-A34E-154B-1C6C-619CA7847074}"/>
                </a:ext>
              </a:extLst>
            </p:cNvPr>
            <p:cNvSpPr/>
            <p:nvPr/>
          </p:nvSpPr>
          <p:spPr>
            <a:xfrm>
              <a:off x="1578227" y="4975092"/>
              <a:ext cx="843811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75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74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30" name="Skupina 929">
            <a:extLst>
              <a:ext uri="{FF2B5EF4-FFF2-40B4-BE49-F238E27FC236}">
                <a16:creationId xmlns:a16="http://schemas.microsoft.com/office/drawing/2014/main" id="{1ACD46D4-A059-CD1B-B54A-BE1157357D99}"/>
              </a:ext>
            </a:extLst>
          </p:cNvPr>
          <p:cNvGrpSpPr/>
          <p:nvPr/>
        </p:nvGrpSpPr>
        <p:grpSpPr>
          <a:xfrm>
            <a:off x="2019279" y="3543803"/>
            <a:ext cx="6651666" cy="967913"/>
            <a:chOff x="1625932" y="1236154"/>
            <a:chExt cx="6651666" cy="967913"/>
          </a:xfrm>
        </p:grpSpPr>
        <p:sp>
          <p:nvSpPr>
            <p:cNvPr id="506" name="Zaoblený obdélník 1">
              <a:extLst>
                <a:ext uri="{FF2B5EF4-FFF2-40B4-BE49-F238E27FC236}">
                  <a16:creationId xmlns:a16="http://schemas.microsoft.com/office/drawing/2014/main" id="{DBC73583-FCE5-9DBE-86DF-B7DC686D195C}"/>
                </a:ext>
              </a:extLst>
            </p:cNvPr>
            <p:cNvSpPr/>
            <p:nvPr/>
          </p:nvSpPr>
          <p:spPr>
            <a:xfrm>
              <a:off x="1625932" y="1236154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Obdélník 506">
              <a:extLst>
                <a:ext uri="{FF2B5EF4-FFF2-40B4-BE49-F238E27FC236}">
                  <a16:creationId xmlns:a16="http://schemas.microsoft.com/office/drawing/2014/main" id="{64357006-79DD-6FBB-AA74-DFEAA36737A6}"/>
                </a:ext>
              </a:extLst>
            </p:cNvPr>
            <p:cNvSpPr/>
            <p:nvPr/>
          </p:nvSpPr>
          <p:spPr>
            <a:xfrm>
              <a:off x="1625932" y="1352467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8" name="Skupina 507">
              <a:extLst>
                <a:ext uri="{FF2B5EF4-FFF2-40B4-BE49-F238E27FC236}">
                  <a16:creationId xmlns:a16="http://schemas.microsoft.com/office/drawing/2014/main" id="{620229F0-D0B1-04F6-C88D-ED27831A8524}"/>
                </a:ext>
              </a:extLst>
            </p:cNvPr>
            <p:cNvGrpSpPr/>
            <p:nvPr/>
          </p:nvGrpSpPr>
          <p:grpSpPr>
            <a:xfrm>
              <a:off x="1850747" y="1362346"/>
              <a:ext cx="6357122" cy="698521"/>
              <a:chOff x="1850827" y="3414541"/>
              <a:chExt cx="6357122" cy="698521"/>
            </a:xfrm>
          </p:grpSpPr>
          <p:grpSp>
            <p:nvGrpSpPr>
              <p:cNvPr id="509" name="Skupina 508">
                <a:extLst>
                  <a:ext uri="{FF2B5EF4-FFF2-40B4-BE49-F238E27FC236}">
                    <a16:creationId xmlns:a16="http://schemas.microsoft.com/office/drawing/2014/main" id="{29543127-4249-3185-74DF-DE6A008F652E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05" name="Ovál 604">
                  <a:extLst>
                    <a:ext uri="{FF2B5EF4-FFF2-40B4-BE49-F238E27FC236}">
                      <a16:creationId xmlns:a16="http://schemas.microsoft.com/office/drawing/2014/main" id="{C516AB04-5219-C4A5-8C00-EED313F357AE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6" name="Ovál 605">
                  <a:extLst>
                    <a:ext uri="{FF2B5EF4-FFF2-40B4-BE49-F238E27FC236}">
                      <a16:creationId xmlns:a16="http://schemas.microsoft.com/office/drawing/2014/main" id="{A913608B-71BF-FA11-4703-A841BAC4BCA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7" name="Ovál 606">
                  <a:extLst>
                    <a:ext uri="{FF2B5EF4-FFF2-40B4-BE49-F238E27FC236}">
                      <a16:creationId xmlns:a16="http://schemas.microsoft.com/office/drawing/2014/main" id="{A692CBAB-A287-A1A6-3B37-C38FD603989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0" name="Skupina 509">
                <a:extLst>
                  <a:ext uri="{FF2B5EF4-FFF2-40B4-BE49-F238E27FC236}">
                    <a16:creationId xmlns:a16="http://schemas.microsoft.com/office/drawing/2014/main" id="{90BD0979-A750-7156-C93B-2041FD118FF5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02" name="Ovál 601">
                  <a:extLst>
                    <a:ext uri="{FF2B5EF4-FFF2-40B4-BE49-F238E27FC236}">
                      <a16:creationId xmlns:a16="http://schemas.microsoft.com/office/drawing/2014/main" id="{40B94AC3-F985-AF12-51A4-3031CAAD1AC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3" name="Ovál 602">
                  <a:extLst>
                    <a:ext uri="{FF2B5EF4-FFF2-40B4-BE49-F238E27FC236}">
                      <a16:creationId xmlns:a16="http://schemas.microsoft.com/office/drawing/2014/main" id="{98DC30CF-A8B5-7D56-3EFC-BC635DBD69E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4" name="Ovál 603">
                  <a:extLst>
                    <a:ext uri="{FF2B5EF4-FFF2-40B4-BE49-F238E27FC236}">
                      <a16:creationId xmlns:a16="http://schemas.microsoft.com/office/drawing/2014/main" id="{6D86F4D4-B88C-4671-7EFB-96D6D45B117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11" name="Ovál 510">
                <a:extLst>
                  <a:ext uri="{FF2B5EF4-FFF2-40B4-BE49-F238E27FC236}">
                    <a16:creationId xmlns:a16="http://schemas.microsoft.com/office/drawing/2014/main" id="{23480ABA-18F2-2FD4-3F2E-70626400BA28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2" name="Ovál 511">
                <a:extLst>
                  <a:ext uri="{FF2B5EF4-FFF2-40B4-BE49-F238E27FC236}">
                    <a16:creationId xmlns:a16="http://schemas.microsoft.com/office/drawing/2014/main" id="{99213B0A-4E1E-A529-AF01-8C7C08291087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" name="Ovál 512">
                <a:extLst>
                  <a:ext uri="{FF2B5EF4-FFF2-40B4-BE49-F238E27FC236}">
                    <a16:creationId xmlns:a16="http://schemas.microsoft.com/office/drawing/2014/main" id="{69871EA1-F05B-999A-0040-36793C8D2FE2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14" name="Skupina 513">
                <a:extLst>
                  <a:ext uri="{FF2B5EF4-FFF2-40B4-BE49-F238E27FC236}">
                    <a16:creationId xmlns:a16="http://schemas.microsoft.com/office/drawing/2014/main" id="{462244F5-F895-A1E8-B3D9-91C08D61489B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99" name="Ovál 598">
                  <a:extLst>
                    <a:ext uri="{FF2B5EF4-FFF2-40B4-BE49-F238E27FC236}">
                      <a16:creationId xmlns:a16="http://schemas.microsoft.com/office/drawing/2014/main" id="{21F843E6-907C-1679-A03A-D1D24D66631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0" name="Ovál 599">
                  <a:extLst>
                    <a:ext uri="{FF2B5EF4-FFF2-40B4-BE49-F238E27FC236}">
                      <a16:creationId xmlns:a16="http://schemas.microsoft.com/office/drawing/2014/main" id="{1BF81451-B883-583A-5263-6FA3DCB00A8E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1" name="Ovál 600">
                  <a:extLst>
                    <a:ext uri="{FF2B5EF4-FFF2-40B4-BE49-F238E27FC236}">
                      <a16:creationId xmlns:a16="http://schemas.microsoft.com/office/drawing/2014/main" id="{E1F17F29-874E-A6BB-FE50-2DE12F26FEB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15" name="Ovál 514">
                <a:extLst>
                  <a:ext uri="{FF2B5EF4-FFF2-40B4-BE49-F238E27FC236}">
                    <a16:creationId xmlns:a16="http://schemas.microsoft.com/office/drawing/2014/main" id="{85DA3E1E-7FC1-40D6-79F2-064E34598BC8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6" name="Ovál 515">
                <a:extLst>
                  <a:ext uri="{FF2B5EF4-FFF2-40B4-BE49-F238E27FC236}">
                    <a16:creationId xmlns:a16="http://schemas.microsoft.com/office/drawing/2014/main" id="{364C628F-EC20-B694-5CE9-BEA056F1A3F9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7" name="Ovál 516">
                <a:extLst>
                  <a:ext uri="{FF2B5EF4-FFF2-40B4-BE49-F238E27FC236}">
                    <a16:creationId xmlns:a16="http://schemas.microsoft.com/office/drawing/2014/main" id="{7B813A1E-8E3D-B1E9-83B9-CEEE3C8D2081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8" name="Ovál 517">
                <a:extLst>
                  <a:ext uri="{FF2B5EF4-FFF2-40B4-BE49-F238E27FC236}">
                    <a16:creationId xmlns:a16="http://schemas.microsoft.com/office/drawing/2014/main" id="{1FF47E36-6A6B-4DFA-68EC-6B1ECF315934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9" name="Ovál 518">
                <a:extLst>
                  <a:ext uri="{FF2B5EF4-FFF2-40B4-BE49-F238E27FC236}">
                    <a16:creationId xmlns:a16="http://schemas.microsoft.com/office/drawing/2014/main" id="{7FEF2ADE-F53A-2F6F-D6E3-7357F302D271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0" name="Ovál 519">
                <a:extLst>
                  <a:ext uri="{FF2B5EF4-FFF2-40B4-BE49-F238E27FC236}">
                    <a16:creationId xmlns:a16="http://schemas.microsoft.com/office/drawing/2014/main" id="{34F7995B-449E-7D7F-B30C-E538F70B01B5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1" name="Ovál 520">
                <a:extLst>
                  <a:ext uri="{FF2B5EF4-FFF2-40B4-BE49-F238E27FC236}">
                    <a16:creationId xmlns:a16="http://schemas.microsoft.com/office/drawing/2014/main" id="{CCE5C335-BA71-76A2-9788-AF41BC8A5FB8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2" name="Ovál 521">
                <a:extLst>
                  <a:ext uri="{FF2B5EF4-FFF2-40B4-BE49-F238E27FC236}">
                    <a16:creationId xmlns:a16="http://schemas.microsoft.com/office/drawing/2014/main" id="{8CBE8411-B856-2B04-D846-06269ED71F66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3" name="Ovál 522">
                <a:extLst>
                  <a:ext uri="{FF2B5EF4-FFF2-40B4-BE49-F238E27FC236}">
                    <a16:creationId xmlns:a16="http://schemas.microsoft.com/office/drawing/2014/main" id="{8C518264-B14F-FEA1-E18A-F9D8E6803970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4" name="Ovál 523">
                <a:extLst>
                  <a:ext uri="{FF2B5EF4-FFF2-40B4-BE49-F238E27FC236}">
                    <a16:creationId xmlns:a16="http://schemas.microsoft.com/office/drawing/2014/main" id="{7F14309E-DD58-3ADC-BD5A-38B54292B968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5" name="Skupina 524">
                <a:extLst>
                  <a:ext uri="{FF2B5EF4-FFF2-40B4-BE49-F238E27FC236}">
                    <a16:creationId xmlns:a16="http://schemas.microsoft.com/office/drawing/2014/main" id="{54895E49-F451-B823-35D5-87D2D8CE865F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96" name="Ovál 595">
                  <a:extLst>
                    <a:ext uri="{FF2B5EF4-FFF2-40B4-BE49-F238E27FC236}">
                      <a16:creationId xmlns:a16="http://schemas.microsoft.com/office/drawing/2014/main" id="{C3D0FAFD-13AA-E51B-0616-B947A1DA1E1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7" name="Ovál 596">
                  <a:extLst>
                    <a:ext uri="{FF2B5EF4-FFF2-40B4-BE49-F238E27FC236}">
                      <a16:creationId xmlns:a16="http://schemas.microsoft.com/office/drawing/2014/main" id="{66ACBDDB-DE9E-D76F-6C3B-50BFD00EE34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8" name="Ovál 597">
                  <a:extLst>
                    <a:ext uri="{FF2B5EF4-FFF2-40B4-BE49-F238E27FC236}">
                      <a16:creationId xmlns:a16="http://schemas.microsoft.com/office/drawing/2014/main" id="{6E8D6178-9023-6297-AB89-621F8F7B376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6" name="Skupina 525">
                <a:extLst>
                  <a:ext uri="{FF2B5EF4-FFF2-40B4-BE49-F238E27FC236}">
                    <a16:creationId xmlns:a16="http://schemas.microsoft.com/office/drawing/2014/main" id="{B3863316-0C35-0E1A-BBC3-D02BE0B246FA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93" name="Ovál 592">
                  <a:extLst>
                    <a:ext uri="{FF2B5EF4-FFF2-40B4-BE49-F238E27FC236}">
                      <a16:creationId xmlns:a16="http://schemas.microsoft.com/office/drawing/2014/main" id="{63A9579F-FD69-8555-F50C-422CA28D1D3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4" name="Ovál 593">
                  <a:extLst>
                    <a:ext uri="{FF2B5EF4-FFF2-40B4-BE49-F238E27FC236}">
                      <a16:creationId xmlns:a16="http://schemas.microsoft.com/office/drawing/2014/main" id="{3DC7678A-34A6-A130-A015-FA62E65A6912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5" name="Ovál 594">
                  <a:extLst>
                    <a:ext uri="{FF2B5EF4-FFF2-40B4-BE49-F238E27FC236}">
                      <a16:creationId xmlns:a16="http://schemas.microsoft.com/office/drawing/2014/main" id="{C253BB62-F073-AE7D-1D4E-5F4A2D07F3C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7" name="Skupina 526">
                <a:extLst>
                  <a:ext uri="{FF2B5EF4-FFF2-40B4-BE49-F238E27FC236}">
                    <a16:creationId xmlns:a16="http://schemas.microsoft.com/office/drawing/2014/main" id="{ACB05B10-8E96-32A4-1869-1998E1B3CB8D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90" name="Ovál 589">
                  <a:extLst>
                    <a:ext uri="{FF2B5EF4-FFF2-40B4-BE49-F238E27FC236}">
                      <a16:creationId xmlns:a16="http://schemas.microsoft.com/office/drawing/2014/main" id="{2411CEB1-B67E-6AD1-D1AD-482C766C9C7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1" name="Ovál 590">
                  <a:extLst>
                    <a:ext uri="{FF2B5EF4-FFF2-40B4-BE49-F238E27FC236}">
                      <a16:creationId xmlns:a16="http://schemas.microsoft.com/office/drawing/2014/main" id="{C1DEE6F9-523C-C2C7-C32A-DC623FCFCBB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2" name="Ovál 591">
                  <a:extLst>
                    <a:ext uri="{FF2B5EF4-FFF2-40B4-BE49-F238E27FC236}">
                      <a16:creationId xmlns:a16="http://schemas.microsoft.com/office/drawing/2014/main" id="{CED8BCFF-E327-F1D6-9992-62D0D891EA5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8" name="Skupina 527">
                <a:extLst>
                  <a:ext uri="{FF2B5EF4-FFF2-40B4-BE49-F238E27FC236}">
                    <a16:creationId xmlns:a16="http://schemas.microsoft.com/office/drawing/2014/main" id="{3D9CF0B3-13FA-1AF9-62DF-5003626EC4ED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87" name="Ovál 586">
                  <a:extLst>
                    <a:ext uri="{FF2B5EF4-FFF2-40B4-BE49-F238E27FC236}">
                      <a16:creationId xmlns:a16="http://schemas.microsoft.com/office/drawing/2014/main" id="{CE705B69-52E5-64DA-4BB1-393165EF04A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8" name="Ovál 587">
                  <a:extLst>
                    <a:ext uri="{FF2B5EF4-FFF2-40B4-BE49-F238E27FC236}">
                      <a16:creationId xmlns:a16="http://schemas.microsoft.com/office/drawing/2014/main" id="{87C42115-AA22-8A8F-C95F-3114E38F2D4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9" name="Ovál 588">
                  <a:extLst>
                    <a:ext uri="{FF2B5EF4-FFF2-40B4-BE49-F238E27FC236}">
                      <a16:creationId xmlns:a16="http://schemas.microsoft.com/office/drawing/2014/main" id="{A976307C-9F15-33DA-267F-90FA89E50AA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29" name="Ovál 528">
                <a:extLst>
                  <a:ext uri="{FF2B5EF4-FFF2-40B4-BE49-F238E27FC236}">
                    <a16:creationId xmlns:a16="http://schemas.microsoft.com/office/drawing/2014/main" id="{A83D0DDF-14BE-72B9-7EAA-BC28F50F6D6B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0" name="Ovál 529">
                <a:extLst>
                  <a:ext uri="{FF2B5EF4-FFF2-40B4-BE49-F238E27FC236}">
                    <a16:creationId xmlns:a16="http://schemas.microsoft.com/office/drawing/2014/main" id="{A02439AC-3332-1F29-3CFB-ED0C9E06FA71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1" name="Ovál 530">
                <a:extLst>
                  <a:ext uri="{FF2B5EF4-FFF2-40B4-BE49-F238E27FC236}">
                    <a16:creationId xmlns:a16="http://schemas.microsoft.com/office/drawing/2014/main" id="{094E1613-E0D1-2286-9866-D9AD49D1773F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2" name="Ovál 531">
                <a:extLst>
                  <a:ext uri="{FF2B5EF4-FFF2-40B4-BE49-F238E27FC236}">
                    <a16:creationId xmlns:a16="http://schemas.microsoft.com/office/drawing/2014/main" id="{B7F31761-D73F-4B6D-BAF4-B2FCBF2B07D9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3" name="Ovál 532">
                <a:extLst>
                  <a:ext uri="{FF2B5EF4-FFF2-40B4-BE49-F238E27FC236}">
                    <a16:creationId xmlns:a16="http://schemas.microsoft.com/office/drawing/2014/main" id="{27415F65-3FFC-278E-B02D-DA8F33341F4C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4" name="Ovál 533">
                <a:extLst>
                  <a:ext uri="{FF2B5EF4-FFF2-40B4-BE49-F238E27FC236}">
                    <a16:creationId xmlns:a16="http://schemas.microsoft.com/office/drawing/2014/main" id="{10EA7416-E0A8-289C-E137-761888DE22BE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35" name="Skupina 534">
                <a:extLst>
                  <a:ext uri="{FF2B5EF4-FFF2-40B4-BE49-F238E27FC236}">
                    <a16:creationId xmlns:a16="http://schemas.microsoft.com/office/drawing/2014/main" id="{FFE4FE80-8A81-2703-A327-6B27823F1AC9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84" name="Ovál 583">
                  <a:extLst>
                    <a:ext uri="{FF2B5EF4-FFF2-40B4-BE49-F238E27FC236}">
                      <a16:creationId xmlns:a16="http://schemas.microsoft.com/office/drawing/2014/main" id="{2487219B-8C11-4247-F4BC-0E98DF91413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5" name="Ovál 584">
                  <a:extLst>
                    <a:ext uri="{FF2B5EF4-FFF2-40B4-BE49-F238E27FC236}">
                      <a16:creationId xmlns:a16="http://schemas.microsoft.com/office/drawing/2014/main" id="{919346C9-77C2-2385-9B9C-FA13055E1FF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6" name="Ovál 585">
                  <a:extLst>
                    <a:ext uri="{FF2B5EF4-FFF2-40B4-BE49-F238E27FC236}">
                      <a16:creationId xmlns:a16="http://schemas.microsoft.com/office/drawing/2014/main" id="{9529D936-9A49-1BBD-2797-494B454C212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6" name="Skupina 535">
                <a:extLst>
                  <a:ext uri="{FF2B5EF4-FFF2-40B4-BE49-F238E27FC236}">
                    <a16:creationId xmlns:a16="http://schemas.microsoft.com/office/drawing/2014/main" id="{8E347CBF-2133-574A-5FAF-F9BBE05B6D89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81" name="Ovál 580">
                  <a:extLst>
                    <a:ext uri="{FF2B5EF4-FFF2-40B4-BE49-F238E27FC236}">
                      <a16:creationId xmlns:a16="http://schemas.microsoft.com/office/drawing/2014/main" id="{74A3A573-16C6-BE3E-E608-5D81393243C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2" name="Ovál 581">
                  <a:extLst>
                    <a:ext uri="{FF2B5EF4-FFF2-40B4-BE49-F238E27FC236}">
                      <a16:creationId xmlns:a16="http://schemas.microsoft.com/office/drawing/2014/main" id="{EF0E05C5-FF92-9CCD-B62A-EDB40FEFF10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3" name="Ovál 582">
                  <a:extLst>
                    <a:ext uri="{FF2B5EF4-FFF2-40B4-BE49-F238E27FC236}">
                      <a16:creationId xmlns:a16="http://schemas.microsoft.com/office/drawing/2014/main" id="{0D5908A2-4222-B3A2-FEFB-546933A1B63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7" name="Skupina 536">
                <a:extLst>
                  <a:ext uri="{FF2B5EF4-FFF2-40B4-BE49-F238E27FC236}">
                    <a16:creationId xmlns:a16="http://schemas.microsoft.com/office/drawing/2014/main" id="{18FEB771-0A9A-9222-2389-7B61D2038511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78" name="Ovál 577">
                  <a:extLst>
                    <a:ext uri="{FF2B5EF4-FFF2-40B4-BE49-F238E27FC236}">
                      <a16:creationId xmlns:a16="http://schemas.microsoft.com/office/drawing/2014/main" id="{C0531A0B-FAE3-1A08-6AB3-CE60C1CA1531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9" name="Ovál 578">
                  <a:extLst>
                    <a:ext uri="{FF2B5EF4-FFF2-40B4-BE49-F238E27FC236}">
                      <a16:creationId xmlns:a16="http://schemas.microsoft.com/office/drawing/2014/main" id="{777D0652-0530-1CDB-50EF-C5C4C595FB2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0" name="Ovál 579">
                  <a:extLst>
                    <a:ext uri="{FF2B5EF4-FFF2-40B4-BE49-F238E27FC236}">
                      <a16:creationId xmlns:a16="http://schemas.microsoft.com/office/drawing/2014/main" id="{C36AE502-CB9D-0123-F9CD-F4363302951B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8" name="Skupina 537">
                <a:extLst>
                  <a:ext uri="{FF2B5EF4-FFF2-40B4-BE49-F238E27FC236}">
                    <a16:creationId xmlns:a16="http://schemas.microsoft.com/office/drawing/2014/main" id="{7FBA4E5E-168A-3ABE-72DE-C227E6CCD6F9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75" name="Ovál 574">
                  <a:extLst>
                    <a:ext uri="{FF2B5EF4-FFF2-40B4-BE49-F238E27FC236}">
                      <a16:creationId xmlns:a16="http://schemas.microsoft.com/office/drawing/2014/main" id="{22337C51-5243-E851-B675-48BB1FEE1FC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6" name="Ovál 575">
                  <a:extLst>
                    <a:ext uri="{FF2B5EF4-FFF2-40B4-BE49-F238E27FC236}">
                      <a16:creationId xmlns:a16="http://schemas.microsoft.com/office/drawing/2014/main" id="{8066BB85-BC8A-B6F9-85EA-677B56684BC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7" name="Ovál 576">
                  <a:extLst>
                    <a:ext uri="{FF2B5EF4-FFF2-40B4-BE49-F238E27FC236}">
                      <a16:creationId xmlns:a16="http://schemas.microsoft.com/office/drawing/2014/main" id="{315B0B99-4607-76FD-A330-FAF80789A97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39" name="Skupina 538">
                <a:extLst>
                  <a:ext uri="{FF2B5EF4-FFF2-40B4-BE49-F238E27FC236}">
                    <a16:creationId xmlns:a16="http://schemas.microsoft.com/office/drawing/2014/main" id="{6F18D4A9-6080-9B1E-220C-757A18D4DECA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72" name="Ovál 571">
                  <a:extLst>
                    <a:ext uri="{FF2B5EF4-FFF2-40B4-BE49-F238E27FC236}">
                      <a16:creationId xmlns:a16="http://schemas.microsoft.com/office/drawing/2014/main" id="{33CB5A15-5D3E-A46B-4E24-FF034729262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3" name="Ovál 572">
                  <a:extLst>
                    <a:ext uri="{FF2B5EF4-FFF2-40B4-BE49-F238E27FC236}">
                      <a16:creationId xmlns:a16="http://schemas.microsoft.com/office/drawing/2014/main" id="{FD6D827C-FE63-6553-C433-C5437462392D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4" name="Ovál 573">
                  <a:extLst>
                    <a:ext uri="{FF2B5EF4-FFF2-40B4-BE49-F238E27FC236}">
                      <a16:creationId xmlns:a16="http://schemas.microsoft.com/office/drawing/2014/main" id="{74FFCE8A-AA3E-1F1D-1564-4B9FAE4F3F6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0" name="Skupina 539">
                <a:extLst>
                  <a:ext uri="{FF2B5EF4-FFF2-40B4-BE49-F238E27FC236}">
                    <a16:creationId xmlns:a16="http://schemas.microsoft.com/office/drawing/2014/main" id="{4EC0F4EE-CF6C-10B2-B2CA-BBA24E53236B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69" name="Ovál 568">
                  <a:extLst>
                    <a:ext uri="{FF2B5EF4-FFF2-40B4-BE49-F238E27FC236}">
                      <a16:creationId xmlns:a16="http://schemas.microsoft.com/office/drawing/2014/main" id="{7972517A-723A-D9CE-19B0-B036084BF1DC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0" name="Ovál 569">
                  <a:extLst>
                    <a:ext uri="{FF2B5EF4-FFF2-40B4-BE49-F238E27FC236}">
                      <a16:creationId xmlns:a16="http://schemas.microsoft.com/office/drawing/2014/main" id="{8ADBF06B-9A83-0121-4A81-44C2E7EE2F82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1" name="Ovál 570">
                  <a:extLst>
                    <a:ext uri="{FF2B5EF4-FFF2-40B4-BE49-F238E27FC236}">
                      <a16:creationId xmlns:a16="http://schemas.microsoft.com/office/drawing/2014/main" id="{2D8727F8-8787-F0BF-CE58-E128DE3FAC7B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1" name="Skupina 540">
                <a:extLst>
                  <a:ext uri="{FF2B5EF4-FFF2-40B4-BE49-F238E27FC236}">
                    <a16:creationId xmlns:a16="http://schemas.microsoft.com/office/drawing/2014/main" id="{A6A0EBCF-CA52-817C-FBD7-B27AEEE35D3D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66" name="Ovál 565">
                  <a:extLst>
                    <a:ext uri="{FF2B5EF4-FFF2-40B4-BE49-F238E27FC236}">
                      <a16:creationId xmlns:a16="http://schemas.microsoft.com/office/drawing/2014/main" id="{2FF44A7A-F7DE-E893-39F3-6C9ACE97EC9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7" name="Ovál 566">
                  <a:extLst>
                    <a:ext uri="{FF2B5EF4-FFF2-40B4-BE49-F238E27FC236}">
                      <a16:creationId xmlns:a16="http://schemas.microsoft.com/office/drawing/2014/main" id="{A9055CE9-C366-9A7D-7FD7-98A4E9E3B6C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8" name="Ovál 567">
                  <a:extLst>
                    <a:ext uri="{FF2B5EF4-FFF2-40B4-BE49-F238E27FC236}">
                      <a16:creationId xmlns:a16="http://schemas.microsoft.com/office/drawing/2014/main" id="{D4A3F95B-D2FB-4752-202E-D851D4B5182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2" name="Skupina 541">
                <a:extLst>
                  <a:ext uri="{FF2B5EF4-FFF2-40B4-BE49-F238E27FC236}">
                    <a16:creationId xmlns:a16="http://schemas.microsoft.com/office/drawing/2014/main" id="{76357B56-F0A9-9E79-B08A-D9595CE212A6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563" name="Ovál 562">
                  <a:extLst>
                    <a:ext uri="{FF2B5EF4-FFF2-40B4-BE49-F238E27FC236}">
                      <a16:creationId xmlns:a16="http://schemas.microsoft.com/office/drawing/2014/main" id="{8289A289-7632-DC82-F4C2-75B458DEF4B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4" name="Ovál 563">
                  <a:extLst>
                    <a:ext uri="{FF2B5EF4-FFF2-40B4-BE49-F238E27FC236}">
                      <a16:creationId xmlns:a16="http://schemas.microsoft.com/office/drawing/2014/main" id="{216B1A17-EEAB-6CDC-DF99-62EE33A8723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5" name="Ovál 564">
                  <a:extLst>
                    <a:ext uri="{FF2B5EF4-FFF2-40B4-BE49-F238E27FC236}">
                      <a16:creationId xmlns:a16="http://schemas.microsoft.com/office/drawing/2014/main" id="{869E475D-327E-0AD3-56E8-D8FC84C911FB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43" name="Ovál 542">
                <a:extLst>
                  <a:ext uri="{FF2B5EF4-FFF2-40B4-BE49-F238E27FC236}">
                    <a16:creationId xmlns:a16="http://schemas.microsoft.com/office/drawing/2014/main" id="{6FF0C29C-F583-EC16-5ABD-006A72110507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4" name="Ovál 543">
                <a:extLst>
                  <a:ext uri="{FF2B5EF4-FFF2-40B4-BE49-F238E27FC236}">
                    <a16:creationId xmlns:a16="http://schemas.microsoft.com/office/drawing/2014/main" id="{9317BE34-C5C5-3594-4186-09256E92C5C5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5" name="Ovál 544">
                <a:extLst>
                  <a:ext uri="{FF2B5EF4-FFF2-40B4-BE49-F238E27FC236}">
                    <a16:creationId xmlns:a16="http://schemas.microsoft.com/office/drawing/2014/main" id="{13623DDD-A548-F198-F702-AD33CC6C44E5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6" name="Ovál 545">
                <a:extLst>
                  <a:ext uri="{FF2B5EF4-FFF2-40B4-BE49-F238E27FC236}">
                    <a16:creationId xmlns:a16="http://schemas.microsoft.com/office/drawing/2014/main" id="{B7BCEA94-0BCC-1A4F-38B6-885968504197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7" name="Ovál 546">
                <a:extLst>
                  <a:ext uri="{FF2B5EF4-FFF2-40B4-BE49-F238E27FC236}">
                    <a16:creationId xmlns:a16="http://schemas.microsoft.com/office/drawing/2014/main" id="{B3F6FFA4-F8B8-F264-A8F0-0F2D885F304B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8" name="Ovál 547">
                <a:extLst>
                  <a:ext uri="{FF2B5EF4-FFF2-40B4-BE49-F238E27FC236}">
                    <a16:creationId xmlns:a16="http://schemas.microsoft.com/office/drawing/2014/main" id="{356D18B1-B4B3-9D39-287F-BB5BBCA1F6C7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9" name="Ovál 548">
                <a:extLst>
                  <a:ext uri="{FF2B5EF4-FFF2-40B4-BE49-F238E27FC236}">
                    <a16:creationId xmlns:a16="http://schemas.microsoft.com/office/drawing/2014/main" id="{D0C7C0C0-88C5-B771-E4A7-937345725D3D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0" name="Ovál 549">
                <a:extLst>
                  <a:ext uri="{FF2B5EF4-FFF2-40B4-BE49-F238E27FC236}">
                    <a16:creationId xmlns:a16="http://schemas.microsoft.com/office/drawing/2014/main" id="{9064803A-9CB1-935C-B7F7-4F6744E66C24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1" name="Ovál 550">
                <a:extLst>
                  <a:ext uri="{FF2B5EF4-FFF2-40B4-BE49-F238E27FC236}">
                    <a16:creationId xmlns:a16="http://schemas.microsoft.com/office/drawing/2014/main" id="{2101598A-145B-CAC7-D1B6-BC8A2F283458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2" name="Ovál 551">
                <a:extLst>
                  <a:ext uri="{FF2B5EF4-FFF2-40B4-BE49-F238E27FC236}">
                    <a16:creationId xmlns:a16="http://schemas.microsoft.com/office/drawing/2014/main" id="{62EBD4A8-A058-E3C3-EAA0-85C6D06185B1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3" name="Ovál 552">
                <a:extLst>
                  <a:ext uri="{FF2B5EF4-FFF2-40B4-BE49-F238E27FC236}">
                    <a16:creationId xmlns:a16="http://schemas.microsoft.com/office/drawing/2014/main" id="{142849DF-E2C4-7C47-130B-7B094AE72F80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4" name="Ovál 553">
                <a:extLst>
                  <a:ext uri="{FF2B5EF4-FFF2-40B4-BE49-F238E27FC236}">
                    <a16:creationId xmlns:a16="http://schemas.microsoft.com/office/drawing/2014/main" id="{A621FC58-D7E5-0583-0B0F-072A9E2B2D67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5" name="Ovál 554">
                <a:extLst>
                  <a:ext uri="{FF2B5EF4-FFF2-40B4-BE49-F238E27FC236}">
                    <a16:creationId xmlns:a16="http://schemas.microsoft.com/office/drawing/2014/main" id="{49A91516-9EE5-6C40-EF69-0A03BA8FB988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6" name="Ovál 555">
                <a:extLst>
                  <a:ext uri="{FF2B5EF4-FFF2-40B4-BE49-F238E27FC236}">
                    <a16:creationId xmlns:a16="http://schemas.microsoft.com/office/drawing/2014/main" id="{F3347A88-919E-E92C-48C4-45A4DE784D59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7" name="Ovál 556">
                <a:extLst>
                  <a:ext uri="{FF2B5EF4-FFF2-40B4-BE49-F238E27FC236}">
                    <a16:creationId xmlns:a16="http://schemas.microsoft.com/office/drawing/2014/main" id="{894DD0E0-923D-E2A9-56A7-24977809F82D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8" name="Ovál 557">
                <a:extLst>
                  <a:ext uri="{FF2B5EF4-FFF2-40B4-BE49-F238E27FC236}">
                    <a16:creationId xmlns:a16="http://schemas.microsoft.com/office/drawing/2014/main" id="{ACFA29BE-AD7F-AF3E-D0B2-EE187B367E47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9" name="Ovál 558">
                <a:extLst>
                  <a:ext uri="{FF2B5EF4-FFF2-40B4-BE49-F238E27FC236}">
                    <a16:creationId xmlns:a16="http://schemas.microsoft.com/office/drawing/2014/main" id="{5E0E7410-404B-3B41-BD16-F9F270ED34A5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0" name="Ovál 559">
                <a:extLst>
                  <a:ext uri="{FF2B5EF4-FFF2-40B4-BE49-F238E27FC236}">
                    <a16:creationId xmlns:a16="http://schemas.microsoft.com/office/drawing/2014/main" id="{DE9FC44D-C88F-7F05-278C-E1685FB2DA74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1" name="Ovál 560">
                <a:extLst>
                  <a:ext uri="{FF2B5EF4-FFF2-40B4-BE49-F238E27FC236}">
                    <a16:creationId xmlns:a16="http://schemas.microsoft.com/office/drawing/2014/main" id="{79DBD890-011C-45EF-8456-24E98D4F26A1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2" name="Ovál 561">
                <a:extLst>
                  <a:ext uri="{FF2B5EF4-FFF2-40B4-BE49-F238E27FC236}">
                    <a16:creationId xmlns:a16="http://schemas.microsoft.com/office/drawing/2014/main" id="{54CD7F4A-BF81-DB59-AE29-6ECDEBBD95EC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8" name="Obdélník 607">
              <a:extLst>
                <a:ext uri="{FF2B5EF4-FFF2-40B4-BE49-F238E27FC236}">
                  <a16:creationId xmlns:a16="http://schemas.microsoft.com/office/drawing/2014/main" id="{15CD2A6F-F347-9601-B554-38FE7C87AE23}"/>
                </a:ext>
              </a:extLst>
            </p:cNvPr>
            <p:cNvSpPr/>
            <p:nvPr/>
          </p:nvSpPr>
          <p:spPr>
            <a:xfrm>
              <a:off x="2851336" y="1352467"/>
              <a:ext cx="739590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Obdélník 608">
              <a:extLst>
                <a:ext uri="{FF2B5EF4-FFF2-40B4-BE49-F238E27FC236}">
                  <a16:creationId xmlns:a16="http://schemas.microsoft.com/office/drawing/2014/main" id="{0A7BC438-6CCD-CF93-60F6-99E4C5177254}"/>
                </a:ext>
              </a:extLst>
            </p:cNvPr>
            <p:cNvSpPr/>
            <p:nvPr/>
          </p:nvSpPr>
          <p:spPr>
            <a:xfrm>
              <a:off x="2368921" y="1352467"/>
              <a:ext cx="688603" cy="724990"/>
            </a:xfrm>
            <a:prstGeom prst="rect">
              <a:avLst/>
            </a:prstGeom>
            <a:gradFill flip="none" rotWithShape="1">
              <a:gsLst>
                <a:gs pos="63000">
                  <a:srgbClr val="00B050">
                    <a:alpha val="25000"/>
                  </a:srgbClr>
                </a:gs>
                <a:gs pos="0">
                  <a:srgbClr val="81FFBA">
                    <a:alpha val="0"/>
                  </a:srgbClr>
                </a:gs>
                <a:gs pos="44000">
                  <a:srgbClr val="00B050">
                    <a:alpha val="24000"/>
                  </a:srgbClr>
                </a:gs>
                <a:gs pos="100000">
                  <a:srgbClr val="81FFBA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0" name="Obdélník 609">
              <a:extLst>
                <a:ext uri="{FF2B5EF4-FFF2-40B4-BE49-F238E27FC236}">
                  <a16:creationId xmlns:a16="http://schemas.microsoft.com/office/drawing/2014/main" id="{F9376E93-8082-CA99-B1CE-78E855045C2C}"/>
                </a:ext>
              </a:extLst>
            </p:cNvPr>
            <p:cNvSpPr/>
            <p:nvPr/>
          </p:nvSpPr>
          <p:spPr>
            <a:xfrm>
              <a:off x="2368921" y="1352467"/>
              <a:ext cx="964829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89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88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9" name="Skupina 928">
            <a:extLst>
              <a:ext uri="{FF2B5EF4-FFF2-40B4-BE49-F238E27FC236}">
                <a16:creationId xmlns:a16="http://schemas.microsoft.com/office/drawing/2014/main" id="{F2AF7466-D1A4-EB08-F262-C7ADD78AFDCD}"/>
              </a:ext>
            </a:extLst>
          </p:cNvPr>
          <p:cNvGrpSpPr/>
          <p:nvPr/>
        </p:nvGrpSpPr>
        <p:grpSpPr>
          <a:xfrm>
            <a:off x="2019279" y="3543803"/>
            <a:ext cx="6651666" cy="967913"/>
            <a:chOff x="1625932" y="2273777"/>
            <a:chExt cx="6651666" cy="967913"/>
          </a:xfrm>
        </p:grpSpPr>
        <p:sp>
          <p:nvSpPr>
            <p:cNvPr id="611" name="Zaoblený obdélník 1">
              <a:extLst>
                <a:ext uri="{FF2B5EF4-FFF2-40B4-BE49-F238E27FC236}">
                  <a16:creationId xmlns:a16="http://schemas.microsoft.com/office/drawing/2014/main" id="{415FF657-B3E6-3D84-C167-55CDA65CA70C}"/>
                </a:ext>
              </a:extLst>
            </p:cNvPr>
            <p:cNvSpPr/>
            <p:nvPr/>
          </p:nvSpPr>
          <p:spPr>
            <a:xfrm>
              <a:off x="1625932" y="2273777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2" name="Obdélník 611">
              <a:extLst>
                <a:ext uri="{FF2B5EF4-FFF2-40B4-BE49-F238E27FC236}">
                  <a16:creationId xmlns:a16="http://schemas.microsoft.com/office/drawing/2014/main" id="{643D0813-C545-3A42-2284-EBED62C4956F}"/>
                </a:ext>
              </a:extLst>
            </p:cNvPr>
            <p:cNvSpPr/>
            <p:nvPr/>
          </p:nvSpPr>
          <p:spPr>
            <a:xfrm>
              <a:off x="1625932" y="2390090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3" name="Skupina 612">
              <a:extLst>
                <a:ext uri="{FF2B5EF4-FFF2-40B4-BE49-F238E27FC236}">
                  <a16:creationId xmlns:a16="http://schemas.microsoft.com/office/drawing/2014/main" id="{B117235E-CD50-3536-F9A1-D0E28041C8EC}"/>
                </a:ext>
              </a:extLst>
            </p:cNvPr>
            <p:cNvGrpSpPr/>
            <p:nvPr/>
          </p:nvGrpSpPr>
          <p:grpSpPr>
            <a:xfrm>
              <a:off x="1850747" y="2399969"/>
              <a:ext cx="6357122" cy="698521"/>
              <a:chOff x="1850827" y="3414541"/>
              <a:chExt cx="6357122" cy="698521"/>
            </a:xfrm>
          </p:grpSpPr>
          <p:grpSp>
            <p:nvGrpSpPr>
              <p:cNvPr id="614" name="Skupina 613">
                <a:extLst>
                  <a:ext uri="{FF2B5EF4-FFF2-40B4-BE49-F238E27FC236}">
                    <a16:creationId xmlns:a16="http://schemas.microsoft.com/office/drawing/2014/main" id="{04F26103-9A93-3521-A8A7-725B93C8BD40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10" name="Ovál 709">
                  <a:extLst>
                    <a:ext uri="{FF2B5EF4-FFF2-40B4-BE49-F238E27FC236}">
                      <a16:creationId xmlns:a16="http://schemas.microsoft.com/office/drawing/2014/main" id="{AEE45349-ED8B-F74A-57F6-E3EDD046F83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1" name="Ovál 710">
                  <a:extLst>
                    <a:ext uri="{FF2B5EF4-FFF2-40B4-BE49-F238E27FC236}">
                      <a16:creationId xmlns:a16="http://schemas.microsoft.com/office/drawing/2014/main" id="{D7FCFF57-BC2C-3925-5F8B-0C1E4FBB759F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2" name="Ovál 711">
                  <a:extLst>
                    <a:ext uri="{FF2B5EF4-FFF2-40B4-BE49-F238E27FC236}">
                      <a16:creationId xmlns:a16="http://schemas.microsoft.com/office/drawing/2014/main" id="{84E1E996-CAD4-16D5-EF49-FF2F9377351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5" name="Skupina 614">
                <a:extLst>
                  <a:ext uri="{FF2B5EF4-FFF2-40B4-BE49-F238E27FC236}">
                    <a16:creationId xmlns:a16="http://schemas.microsoft.com/office/drawing/2014/main" id="{951786C3-99B7-6398-02BA-287584B5468A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07" name="Ovál 706">
                  <a:extLst>
                    <a:ext uri="{FF2B5EF4-FFF2-40B4-BE49-F238E27FC236}">
                      <a16:creationId xmlns:a16="http://schemas.microsoft.com/office/drawing/2014/main" id="{533806C4-AC42-CEBD-E77F-C7821AC6DFDC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8" name="Ovál 707">
                  <a:extLst>
                    <a:ext uri="{FF2B5EF4-FFF2-40B4-BE49-F238E27FC236}">
                      <a16:creationId xmlns:a16="http://schemas.microsoft.com/office/drawing/2014/main" id="{9BBD27F7-1DEB-3E2F-D2FD-5A988F2A885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9" name="Ovál 708">
                  <a:extLst>
                    <a:ext uri="{FF2B5EF4-FFF2-40B4-BE49-F238E27FC236}">
                      <a16:creationId xmlns:a16="http://schemas.microsoft.com/office/drawing/2014/main" id="{962B857D-DA75-F782-4DEA-B7FF72A11DA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16" name="Ovál 615">
                <a:extLst>
                  <a:ext uri="{FF2B5EF4-FFF2-40B4-BE49-F238E27FC236}">
                    <a16:creationId xmlns:a16="http://schemas.microsoft.com/office/drawing/2014/main" id="{0D1C12CC-7FB4-B2AA-87EC-1AA55F860BAC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7" name="Ovál 616">
                <a:extLst>
                  <a:ext uri="{FF2B5EF4-FFF2-40B4-BE49-F238E27FC236}">
                    <a16:creationId xmlns:a16="http://schemas.microsoft.com/office/drawing/2014/main" id="{F99DAD54-D737-6D73-08C6-9C1BD1E35325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8" name="Ovál 617">
                <a:extLst>
                  <a:ext uri="{FF2B5EF4-FFF2-40B4-BE49-F238E27FC236}">
                    <a16:creationId xmlns:a16="http://schemas.microsoft.com/office/drawing/2014/main" id="{5CCE1B19-5F5F-7E23-078F-B5B9A72F81F9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19" name="Skupina 618">
                <a:extLst>
                  <a:ext uri="{FF2B5EF4-FFF2-40B4-BE49-F238E27FC236}">
                    <a16:creationId xmlns:a16="http://schemas.microsoft.com/office/drawing/2014/main" id="{2DD6C939-7D4F-6727-6CA3-E856EA7150B9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04" name="Ovál 703">
                  <a:extLst>
                    <a:ext uri="{FF2B5EF4-FFF2-40B4-BE49-F238E27FC236}">
                      <a16:creationId xmlns:a16="http://schemas.microsoft.com/office/drawing/2014/main" id="{93F906D6-778E-0EB5-4DA5-DA75A7EF3D7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5" name="Ovál 704">
                  <a:extLst>
                    <a:ext uri="{FF2B5EF4-FFF2-40B4-BE49-F238E27FC236}">
                      <a16:creationId xmlns:a16="http://schemas.microsoft.com/office/drawing/2014/main" id="{135C8B47-9A29-D84F-651B-491A96E3D35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6" name="Ovál 705">
                  <a:extLst>
                    <a:ext uri="{FF2B5EF4-FFF2-40B4-BE49-F238E27FC236}">
                      <a16:creationId xmlns:a16="http://schemas.microsoft.com/office/drawing/2014/main" id="{C711C6A4-C2D7-57A3-78E3-68350876E41A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20" name="Ovál 619">
                <a:extLst>
                  <a:ext uri="{FF2B5EF4-FFF2-40B4-BE49-F238E27FC236}">
                    <a16:creationId xmlns:a16="http://schemas.microsoft.com/office/drawing/2014/main" id="{AC890317-0426-F6C7-F217-8E3E011EE4F5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1" name="Ovál 620">
                <a:extLst>
                  <a:ext uri="{FF2B5EF4-FFF2-40B4-BE49-F238E27FC236}">
                    <a16:creationId xmlns:a16="http://schemas.microsoft.com/office/drawing/2014/main" id="{6DA7FBF6-36BA-E89C-2228-5AD4DBB3D3FD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2" name="Ovál 621">
                <a:extLst>
                  <a:ext uri="{FF2B5EF4-FFF2-40B4-BE49-F238E27FC236}">
                    <a16:creationId xmlns:a16="http://schemas.microsoft.com/office/drawing/2014/main" id="{B12D5616-D3B4-60A0-F1D2-52371F7922FF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3" name="Ovál 622">
                <a:extLst>
                  <a:ext uri="{FF2B5EF4-FFF2-40B4-BE49-F238E27FC236}">
                    <a16:creationId xmlns:a16="http://schemas.microsoft.com/office/drawing/2014/main" id="{D9306909-CDAE-AD9F-17D6-172747DEC798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4" name="Ovál 623">
                <a:extLst>
                  <a:ext uri="{FF2B5EF4-FFF2-40B4-BE49-F238E27FC236}">
                    <a16:creationId xmlns:a16="http://schemas.microsoft.com/office/drawing/2014/main" id="{4F342ADA-3E5B-0AA5-6BA0-2F9D94D8C1F0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5" name="Ovál 624">
                <a:extLst>
                  <a:ext uri="{FF2B5EF4-FFF2-40B4-BE49-F238E27FC236}">
                    <a16:creationId xmlns:a16="http://schemas.microsoft.com/office/drawing/2014/main" id="{0039F5C3-0C54-298A-F978-AE7DEBF38ABC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6" name="Ovál 625">
                <a:extLst>
                  <a:ext uri="{FF2B5EF4-FFF2-40B4-BE49-F238E27FC236}">
                    <a16:creationId xmlns:a16="http://schemas.microsoft.com/office/drawing/2014/main" id="{AC1B7EAA-C603-0C12-7323-B4458A0FCC33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7" name="Ovál 626">
                <a:extLst>
                  <a:ext uri="{FF2B5EF4-FFF2-40B4-BE49-F238E27FC236}">
                    <a16:creationId xmlns:a16="http://schemas.microsoft.com/office/drawing/2014/main" id="{3E65372E-1BD6-B81F-FC95-2A8AEDE3738A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8" name="Ovál 627">
                <a:extLst>
                  <a:ext uri="{FF2B5EF4-FFF2-40B4-BE49-F238E27FC236}">
                    <a16:creationId xmlns:a16="http://schemas.microsoft.com/office/drawing/2014/main" id="{7ED70238-944A-FF4A-3028-A0A6193F7776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9" name="Ovál 628">
                <a:extLst>
                  <a:ext uri="{FF2B5EF4-FFF2-40B4-BE49-F238E27FC236}">
                    <a16:creationId xmlns:a16="http://schemas.microsoft.com/office/drawing/2014/main" id="{792CC0C3-64F9-C7D5-85B3-3D4AA22592E1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30" name="Skupina 629">
                <a:extLst>
                  <a:ext uri="{FF2B5EF4-FFF2-40B4-BE49-F238E27FC236}">
                    <a16:creationId xmlns:a16="http://schemas.microsoft.com/office/drawing/2014/main" id="{7A237B9D-6525-B920-C3D6-68BAC63B18CA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01" name="Ovál 700">
                  <a:extLst>
                    <a:ext uri="{FF2B5EF4-FFF2-40B4-BE49-F238E27FC236}">
                      <a16:creationId xmlns:a16="http://schemas.microsoft.com/office/drawing/2014/main" id="{6BFE30BF-A810-0D70-80E2-2F25B49F2E3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2" name="Ovál 701">
                  <a:extLst>
                    <a:ext uri="{FF2B5EF4-FFF2-40B4-BE49-F238E27FC236}">
                      <a16:creationId xmlns:a16="http://schemas.microsoft.com/office/drawing/2014/main" id="{CD02F001-F3C4-3C51-A597-066FF57FA8C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3" name="Ovál 702">
                  <a:extLst>
                    <a:ext uri="{FF2B5EF4-FFF2-40B4-BE49-F238E27FC236}">
                      <a16:creationId xmlns:a16="http://schemas.microsoft.com/office/drawing/2014/main" id="{EE00298B-4917-04ED-F965-2588FEC6ABA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1" name="Skupina 630">
                <a:extLst>
                  <a:ext uri="{FF2B5EF4-FFF2-40B4-BE49-F238E27FC236}">
                    <a16:creationId xmlns:a16="http://schemas.microsoft.com/office/drawing/2014/main" id="{8D79897B-B64F-E427-43EB-B192E21A9216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98" name="Ovál 697">
                  <a:extLst>
                    <a:ext uri="{FF2B5EF4-FFF2-40B4-BE49-F238E27FC236}">
                      <a16:creationId xmlns:a16="http://schemas.microsoft.com/office/drawing/2014/main" id="{2FABA7B1-C902-07C1-8CF3-E413FB8B2AE1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9" name="Ovál 698">
                  <a:extLst>
                    <a:ext uri="{FF2B5EF4-FFF2-40B4-BE49-F238E27FC236}">
                      <a16:creationId xmlns:a16="http://schemas.microsoft.com/office/drawing/2014/main" id="{070DC7AE-D260-6360-72FC-29D03F1ECD38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0" name="Ovál 699">
                  <a:extLst>
                    <a:ext uri="{FF2B5EF4-FFF2-40B4-BE49-F238E27FC236}">
                      <a16:creationId xmlns:a16="http://schemas.microsoft.com/office/drawing/2014/main" id="{39441917-5BDC-8C9A-3C29-DC5A2B9B01E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2" name="Skupina 631">
                <a:extLst>
                  <a:ext uri="{FF2B5EF4-FFF2-40B4-BE49-F238E27FC236}">
                    <a16:creationId xmlns:a16="http://schemas.microsoft.com/office/drawing/2014/main" id="{27280709-C552-C66D-4A5E-A72CF05B5B41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95" name="Ovál 694">
                  <a:extLst>
                    <a:ext uri="{FF2B5EF4-FFF2-40B4-BE49-F238E27FC236}">
                      <a16:creationId xmlns:a16="http://schemas.microsoft.com/office/drawing/2014/main" id="{87E804FF-864C-C5CD-1739-30743C05ACC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6" name="Ovál 695">
                  <a:extLst>
                    <a:ext uri="{FF2B5EF4-FFF2-40B4-BE49-F238E27FC236}">
                      <a16:creationId xmlns:a16="http://schemas.microsoft.com/office/drawing/2014/main" id="{B4A3C790-4684-4997-36F1-BF41FF1A224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7" name="Ovál 696">
                  <a:extLst>
                    <a:ext uri="{FF2B5EF4-FFF2-40B4-BE49-F238E27FC236}">
                      <a16:creationId xmlns:a16="http://schemas.microsoft.com/office/drawing/2014/main" id="{620F29D5-4E35-D36B-A118-6ABDC574B60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33" name="Skupina 632">
                <a:extLst>
                  <a:ext uri="{FF2B5EF4-FFF2-40B4-BE49-F238E27FC236}">
                    <a16:creationId xmlns:a16="http://schemas.microsoft.com/office/drawing/2014/main" id="{79764097-DD8A-099C-DC09-6A30D9A9772A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92" name="Ovál 691">
                  <a:extLst>
                    <a:ext uri="{FF2B5EF4-FFF2-40B4-BE49-F238E27FC236}">
                      <a16:creationId xmlns:a16="http://schemas.microsoft.com/office/drawing/2014/main" id="{95256238-67D5-9126-5FB2-EB1172BF74BE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3" name="Ovál 692">
                  <a:extLst>
                    <a:ext uri="{FF2B5EF4-FFF2-40B4-BE49-F238E27FC236}">
                      <a16:creationId xmlns:a16="http://schemas.microsoft.com/office/drawing/2014/main" id="{8EE0E1E6-64AA-06FA-EC59-EE48960909E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4" name="Ovál 693">
                  <a:extLst>
                    <a:ext uri="{FF2B5EF4-FFF2-40B4-BE49-F238E27FC236}">
                      <a16:creationId xmlns:a16="http://schemas.microsoft.com/office/drawing/2014/main" id="{0E160431-364A-6C70-D9D9-81C1C836111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34" name="Ovál 633">
                <a:extLst>
                  <a:ext uri="{FF2B5EF4-FFF2-40B4-BE49-F238E27FC236}">
                    <a16:creationId xmlns:a16="http://schemas.microsoft.com/office/drawing/2014/main" id="{9705754B-7749-B84D-AE8F-25D7BF0E8BCF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5" name="Ovál 634">
                <a:extLst>
                  <a:ext uri="{FF2B5EF4-FFF2-40B4-BE49-F238E27FC236}">
                    <a16:creationId xmlns:a16="http://schemas.microsoft.com/office/drawing/2014/main" id="{C4C90180-FA29-B1A8-14BE-473BB1FC77B4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6" name="Ovál 635">
                <a:extLst>
                  <a:ext uri="{FF2B5EF4-FFF2-40B4-BE49-F238E27FC236}">
                    <a16:creationId xmlns:a16="http://schemas.microsoft.com/office/drawing/2014/main" id="{9E8644AD-E2F6-C2FA-D433-85F2980BC23F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7" name="Ovál 636">
                <a:extLst>
                  <a:ext uri="{FF2B5EF4-FFF2-40B4-BE49-F238E27FC236}">
                    <a16:creationId xmlns:a16="http://schemas.microsoft.com/office/drawing/2014/main" id="{CBDC2A64-3B33-9069-1848-30F4DFCA33C5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8" name="Ovál 637">
                <a:extLst>
                  <a:ext uri="{FF2B5EF4-FFF2-40B4-BE49-F238E27FC236}">
                    <a16:creationId xmlns:a16="http://schemas.microsoft.com/office/drawing/2014/main" id="{0E356D21-38E3-DD8E-A751-CA7DFE8A39F4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9" name="Ovál 638">
                <a:extLst>
                  <a:ext uri="{FF2B5EF4-FFF2-40B4-BE49-F238E27FC236}">
                    <a16:creationId xmlns:a16="http://schemas.microsoft.com/office/drawing/2014/main" id="{77572C49-C0BF-DBBA-0CCA-A3B4711DB82E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40" name="Skupina 639">
                <a:extLst>
                  <a:ext uri="{FF2B5EF4-FFF2-40B4-BE49-F238E27FC236}">
                    <a16:creationId xmlns:a16="http://schemas.microsoft.com/office/drawing/2014/main" id="{B1D7F9C3-34B1-E10B-4EB2-757DC91B08DB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89" name="Ovál 688">
                  <a:extLst>
                    <a:ext uri="{FF2B5EF4-FFF2-40B4-BE49-F238E27FC236}">
                      <a16:creationId xmlns:a16="http://schemas.microsoft.com/office/drawing/2014/main" id="{CDFE50B5-9831-C593-B0E6-AC942B3E59AC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0" name="Ovál 689">
                  <a:extLst>
                    <a:ext uri="{FF2B5EF4-FFF2-40B4-BE49-F238E27FC236}">
                      <a16:creationId xmlns:a16="http://schemas.microsoft.com/office/drawing/2014/main" id="{E85ADDF9-1867-1384-F539-3187E086FFA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1" name="Ovál 690">
                  <a:extLst>
                    <a:ext uri="{FF2B5EF4-FFF2-40B4-BE49-F238E27FC236}">
                      <a16:creationId xmlns:a16="http://schemas.microsoft.com/office/drawing/2014/main" id="{E1F6E5D2-E70E-30A3-4CA6-B066C015D8E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1" name="Skupina 640">
                <a:extLst>
                  <a:ext uri="{FF2B5EF4-FFF2-40B4-BE49-F238E27FC236}">
                    <a16:creationId xmlns:a16="http://schemas.microsoft.com/office/drawing/2014/main" id="{29178971-095E-B698-FD86-70DB25B9AB8B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86" name="Ovál 685">
                  <a:extLst>
                    <a:ext uri="{FF2B5EF4-FFF2-40B4-BE49-F238E27FC236}">
                      <a16:creationId xmlns:a16="http://schemas.microsoft.com/office/drawing/2014/main" id="{FAC52801-1964-C69E-CD1C-528AE649204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7" name="Ovál 686">
                  <a:extLst>
                    <a:ext uri="{FF2B5EF4-FFF2-40B4-BE49-F238E27FC236}">
                      <a16:creationId xmlns:a16="http://schemas.microsoft.com/office/drawing/2014/main" id="{D0FD55A7-69A6-4852-F475-D123C8F8F6E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8" name="Ovál 687">
                  <a:extLst>
                    <a:ext uri="{FF2B5EF4-FFF2-40B4-BE49-F238E27FC236}">
                      <a16:creationId xmlns:a16="http://schemas.microsoft.com/office/drawing/2014/main" id="{16685F8F-BFD4-96CE-243B-8F712208333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2" name="Skupina 641">
                <a:extLst>
                  <a:ext uri="{FF2B5EF4-FFF2-40B4-BE49-F238E27FC236}">
                    <a16:creationId xmlns:a16="http://schemas.microsoft.com/office/drawing/2014/main" id="{3D3A626C-99BF-998B-B135-82BAEBCF9450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83" name="Ovál 682">
                  <a:extLst>
                    <a:ext uri="{FF2B5EF4-FFF2-40B4-BE49-F238E27FC236}">
                      <a16:creationId xmlns:a16="http://schemas.microsoft.com/office/drawing/2014/main" id="{ABA1B0E3-7B84-C079-141B-5C1603F7603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4" name="Ovál 683">
                  <a:extLst>
                    <a:ext uri="{FF2B5EF4-FFF2-40B4-BE49-F238E27FC236}">
                      <a16:creationId xmlns:a16="http://schemas.microsoft.com/office/drawing/2014/main" id="{647950FA-287A-6A0A-3BEA-4E39FB6F564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5" name="Ovál 684">
                  <a:extLst>
                    <a:ext uri="{FF2B5EF4-FFF2-40B4-BE49-F238E27FC236}">
                      <a16:creationId xmlns:a16="http://schemas.microsoft.com/office/drawing/2014/main" id="{D8A86DD5-4445-D4D3-2D33-8308892E882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3" name="Skupina 642">
                <a:extLst>
                  <a:ext uri="{FF2B5EF4-FFF2-40B4-BE49-F238E27FC236}">
                    <a16:creationId xmlns:a16="http://schemas.microsoft.com/office/drawing/2014/main" id="{948D77D8-D403-27E7-9D96-A1F617926EE0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80" name="Ovál 679">
                  <a:extLst>
                    <a:ext uri="{FF2B5EF4-FFF2-40B4-BE49-F238E27FC236}">
                      <a16:creationId xmlns:a16="http://schemas.microsoft.com/office/drawing/2014/main" id="{5F24AD01-B7A5-E33A-C295-329218C3D5B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1" name="Ovál 680">
                  <a:extLst>
                    <a:ext uri="{FF2B5EF4-FFF2-40B4-BE49-F238E27FC236}">
                      <a16:creationId xmlns:a16="http://schemas.microsoft.com/office/drawing/2014/main" id="{4F852F98-3665-17FB-1F7B-8A83D7E7623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2" name="Ovál 681">
                  <a:extLst>
                    <a:ext uri="{FF2B5EF4-FFF2-40B4-BE49-F238E27FC236}">
                      <a16:creationId xmlns:a16="http://schemas.microsoft.com/office/drawing/2014/main" id="{5628D6CA-2AE1-4882-2972-76CA7FCD2A3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4" name="Skupina 643">
                <a:extLst>
                  <a:ext uri="{FF2B5EF4-FFF2-40B4-BE49-F238E27FC236}">
                    <a16:creationId xmlns:a16="http://schemas.microsoft.com/office/drawing/2014/main" id="{30182271-845D-9B11-ACB9-2B260C4E602B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77" name="Ovál 676">
                  <a:extLst>
                    <a:ext uri="{FF2B5EF4-FFF2-40B4-BE49-F238E27FC236}">
                      <a16:creationId xmlns:a16="http://schemas.microsoft.com/office/drawing/2014/main" id="{642FAB63-0D87-7801-B89F-DFFE08CCE0F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8" name="Ovál 677">
                  <a:extLst>
                    <a:ext uri="{FF2B5EF4-FFF2-40B4-BE49-F238E27FC236}">
                      <a16:creationId xmlns:a16="http://schemas.microsoft.com/office/drawing/2014/main" id="{5713BCBE-6122-7821-3EDB-599FA65A75A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9" name="Ovál 678">
                  <a:extLst>
                    <a:ext uri="{FF2B5EF4-FFF2-40B4-BE49-F238E27FC236}">
                      <a16:creationId xmlns:a16="http://schemas.microsoft.com/office/drawing/2014/main" id="{804CBDD8-E884-026F-4CA2-FE9C89D4F08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5" name="Skupina 644">
                <a:extLst>
                  <a:ext uri="{FF2B5EF4-FFF2-40B4-BE49-F238E27FC236}">
                    <a16:creationId xmlns:a16="http://schemas.microsoft.com/office/drawing/2014/main" id="{2258D20D-33D5-4166-AA44-0557D99A8753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74" name="Ovál 673">
                  <a:extLst>
                    <a:ext uri="{FF2B5EF4-FFF2-40B4-BE49-F238E27FC236}">
                      <a16:creationId xmlns:a16="http://schemas.microsoft.com/office/drawing/2014/main" id="{A7A80F78-43F4-923D-C0E5-241153E77BE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5" name="Ovál 674">
                  <a:extLst>
                    <a:ext uri="{FF2B5EF4-FFF2-40B4-BE49-F238E27FC236}">
                      <a16:creationId xmlns:a16="http://schemas.microsoft.com/office/drawing/2014/main" id="{C1F60296-C86E-170C-1D3D-E19289D4DC3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6" name="Ovál 675">
                  <a:extLst>
                    <a:ext uri="{FF2B5EF4-FFF2-40B4-BE49-F238E27FC236}">
                      <a16:creationId xmlns:a16="http://schemas.microsoft.com/office/drawing/2014/main" id="{E523AD59-5A5F-D920-9F5D-6759A3668FC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6" name="Skupina 645">
                <a:extLst>
                  <a:ext uri="{FF2B5EF4-FFF2-40B4-BE49-F238E27FC236}">
                    <a16:creationId xmlns:a16="http://schemas.microsoft.com/office/drawing/2014/main" id="{0E0815A7-1250-84C2-1305-24CF5FEFED91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71" name="Ovál 670">
                  <a:extLst>
                    <a:ext uri="{FF2B5EF4-FFF2-40B4-BE49-F238E27FC236}">
                      <a16:creationId xmlns:a16="http://schemas.microsoft.com/office/drawing/2014/main" id="{36F109E2-F7A8-E60F-51A6-D4416E2E685D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2" name="Ovál 671">
                  <a:extLst>
                    <a:ext uri="{FF2B5EF4-FFF2-40B4-BE49-F238E27FC236}">
                      <a16:creationId xmlns:a16="http://schemas.microsoft.com/office/drawing/2014/main" id="{C4EC8187-D450-D85F-7153-BC682D13F1D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3" name="Ovál 672">
                  <a:extLst>
                    <a:ext uri="{FF2B5EF4-FFF2-40B4-BE49-F238E27FC236}">
                      <a16:creationId xmlns:a16="http://schemas.microsoft.com/office/drawing/2014/main" id="{2B53B8AE-46DA-9274-4BA0-A0F6BCFB2F7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47" name="Skupina 646">
                <a:extLst>
                  <a:ext uri="{FF2B5EF4-FFF2-40B4-BE49-F238E27FC236}">
                    <a16:creationId xmlns:a16="http://schemas.microsoft.com/office/drawing/2014/main" id="{FE65B2C9-A941-FF77-5E9C-4CC1E445DEB9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668" name="Ovál 667">
                  <a:extLst>
                    <a:ext uri="{FF2B5EF4-FFF2-40B4-BE49-F238E27FC236}">
                      <a16:creationId xmlns:a16="http://schemas.microsoft.com/office/drawing/2014/main" id="{1766B6AD-F58E-B8EE-18CB-E0ABE655628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9" name="Ovál 668">
                  <a:extLst>
                    <a:ext uri="{FF2B5EF4-FFF2-40B4-BE49-F238E27FC236}">
                      <a16:creationId xmlns:a16="http://schemas.microsoft.com/office/drawing/2014/main" id="{33342712-8351-EDD6-DDFD-E0E1662CC75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0" name="Ovál 669">
                  <a:extLst>
                    <a:ext uri="{FF2B5EF4-FFF2-40B4-BE49-F238E27FC236}">
                      <a16:creationId xmlns:a16="http://schemas.microsoft.com/office/drawing/2014/main" id="{124BAAB1-04B7-DEB1-808E-208EE893B21E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48" name="Ovál 647">
                <a:extLst>
                  <a:ext uri="{FF2B5EF4-FFF2-40B4-BE49-F238E27FC236}">
                    <a16:creationId xmlns:a16="http://schemas.microsoft.com/office/drawing/2014/main" id="{DF0581A7-19B9-7F3A-7847-4F5A56164D9C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9" name="Ovál 648">
                <a:extLst>
                  <a:ext uri="{FF2B5EF4-FFF2-40B4-BE49-F238E27FC236}">
                    <a16:creationId xmlns:a16="http://schemas.microsoft.com/office/drawing/2014/main" id="{EC28F3DC-5FF1-16B5-E1A8-E2EC821F34D2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0" name="Ovál 649">
                <a:extLst>
                  <a:ext uri="{FF2B5EF4-FFF2-40B4-BE49-F238E27FC236}">
                    <a16:creationId xmlns:a16="http://schemas.microsoft.com/office/drawing/2014/main" id="{D7CD1B01-1AB6-2B09-DC66-9071C0717246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1" name="Ovál 650">
                <a:extLst>
                  <a:ext uri="{FF2B5EF4-FFF2-40B4-BE49-F238E27FC236}">
                    <a16:creationId xmlns:a16="http://schemas.microsoft.com/office/drawing/2014/main" id="{9BF9D005-59E6-F02A-2555-0A19432AC457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2" name="Ovál 651">
                <a:extLst>
                  <a:ext uri="{FF2B5EF4-FFF2-40B4-BE49-F238E27FC236}">
                    <a16:creationId xmlns:a16="http://schemas.microsoft.com/office/drawing/2014/main" id="{B24C7800-0BE7-8CD3-6726-1E62852A58F9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3" name="Ovál 652">
                <a:extLst>
                  <a:ext uri="{FF2B5EF4-FFF2-40B4-BE49-F238E27FC236}">
                    <a16:creationId xmlns:a16="http://schemas.microsoft.com/office/drawing/2014/main" id="{D898A2B2-8BE1-FEA8-B4B7-4F845EC5EB66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4" name="Ovál 653">
                <a:extLst>
                  <a:ext uri="{FF2B5EF4-FFF2-40B4-BE49-F238E27FC236}">
                    <a16:creationId xmlns:a16="http://schemas.microsoft.com/office/drawing/2014/main" id="{ECD91EAC-3F45-3DC9-E3F9-6A9280E0C2E1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5" name="Ovál 654">
                <a:extLst>
                  <a:ext uri="{FF2B5EF4-FFF2-40B4-BE49-F238E27FC236}">
                    <a16:creationId xmlns:a16="http://schemas.microsoft.com/office/drawing/2014/main" id="{A142615B-8EE9-A6BF-EBDF-513718401B94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6" name="Ovál 655">
                <a:extLst>
                  <a:ext uri="{FF2B5EF4-FFF2-40B4-BE49-F238E27FC236}">
                    <a16:creationId xmlns:a16="http://schemas.microsoft.com/office/drawing/2014/main" id="{DE0CBD74-75CF-8327-28B9-AAA5C3DB0E71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7" name="Ovál 656">
                <a:extLst>
                  <a:ext uri="{FF2B5EF4-FFF2-40B4-BE49-F238E27FC236}">
                    <a16:creationId xmlns:a16="http://schemas.microsoft.com/office/drawing/2014/main" id="{795364A0-FA8C-44D5-575C-9CEDE3505809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8" name="Ovál 657">
                <a:extLst>
                  <a:ext uri="{FF2B5EF4-FFF2-40B4-BE49-F238E27FC236}">
                    <a16:creationId xmlns:a16="http://schemas.microsoft.com/office/drawing/2014/main" id="{DF96D807-9866-1703-5C41-A5095D30E6C8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9" name="Ovál 658">
                <a:extLst>
                  <a:ext uri="{FF2B5EF4-FFF2-40B4-BE49-F238E27FC236}">
                    <a16:creationId xmlns:a16="http://schemas.microsoft.com/office/drawing/2014/main" id="{4167D7D7-DA0F-B6D0-DF4B-8E5197A42ACF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0" name="Ovál 659">
                <a:extLst>
                  <a:ext uri="{FF2B5EF4-FFF2-40B4-BE49-F238E27FC236}">
                    <a16:creationId xmlns:a16="http://schemas.microsoft.com/office/drawing/2014/main" id="{C0361A23-4833-BE93-1578-177FEF564B49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1" name="Ovál 660">
                <a:extLst>
                  <a:ext uri="{FF2B5EF4-FFF2-40B4-BE49-F238E27FC236}">
                    <a16:creationId xmlns:a16="http://schemas.microsoft.com/office/drawing/2014/main" id="{7DD3AFFA-A6C8-3BDE-0619-4E9E2E1DBE88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2" name="Ovál 661">
                <a:extLst>
                  <a:ext uri="{FF2B5EF4-FFF2-40B4-BE49-F238E27FC236}">
                    <a16:creationId xmlns:a16="http://schemas.microsoft.com/office/drawing/2014/main" id="{A582A360-4778-C478-EE67-00FE557947D8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3" name="Ovál 662">
                <a:extLst>
                  <a:ext uri="{FF2B5EF4-FFF2-40B4-BE49-F238E27FC236}">
                    <a16:creationId xmlns:a16="http://schemas.microsoft.com/office/drawing/2014/main" id="{258A1C66-AD84-E5F1-8A7E-8651BC624AD2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4" name="Ovál 663">
                <a:extLst>
                  <a:ext uri="{FF2B5EF4-FFF2-40B4-BE49-F238E27FC236}">
                    <a16:creationId xmlns:a16="http://schemas.microsoft.com/office/drawing/2014/main" id="{BAFC9F00-B5DF-AF86-BA08-E6AE5DAD6677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5" name="Ovál 664">
                <a:extLst>
                  <a:ext uri="{FF2B5EF4-FFF2-40B4-BE49-F238E27FC236}">
                    <a16:creationId xmlns:a16="http://schemas.microsoft.com/office/drawing/2014/main" id="{CB6CD18C-CA55-075E-2D92-1EFA3D774661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6" name="Ovál 665">
                <a:extLst>
                  <a:ext uri="{FF2B5EF4-FFF2-40B4-BE49-F238E27FC236}">
                    <a16:creationId xmlns:a16="http://schemas.microsoft.com/office/drawing/2014/main" id="{76D39E68-1CD1-EA11-C631-B5807A43581F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7" name="Ovál 666">
                <a:extLst>
                  <a:ext uri="{FF2B5EF4-FFF2-40B4-BE49-F238E27FC236}">
                    <a16:creationId xmlns:a16="http://schemas.microsoft.com/office/drawing/2014/main" id="{E11CBD6D-0FE3-8B04-09CE-2F25AF990960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3" name="Obdélník 712">
              <a:extLst>
                <a:ext uri="{FF2B5EF4-FFF2-40B4-BE49-F238E27FC236}">
                  <a16:creationId xmlns:a16="http://schemas.microsoft.com/office/drawing/2014/main" id="{FBC54C7E-0F92-F366-3A76-4E7A91330FEF}"/>
                </a:ext>
              </a:extLst>
            </p:cNvPr>
            <p:cNvSpPr/>
            <p:nvPr/>
          </p:nvSpPr>
          <p:spPr>
            <a:xfrm>
              <a:off x="4326675" y="2389829"/>
              <a:ext cx="939593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4" name="Obdélník 713">
              <a:extLst>
                <a:ext uri="{FF2B5EF4-FFF2-40B4-BE49-F238E27FC236}">
                  <a16:creationId xmlns:a16="http://schemas.microsoft.com/office/drawing/2014/main" id="{A3D8AE44-A315-BCB0-6F5A-F87A4FB7717D}"/>
                </a:ext>
              </a:extLst>
            </p:cNvPr>
            <p:cNvSpPr/>
            <p:nvPr/>
          </p:nvSpPr>
          <p:spPr>
            <a:xfrm>
              <a:off x="3495700" y="2387951"/>
              <a:ext cx="1732285" cy="724990"/>
            </a:xfrm>
            <a:prstGeom prst="rect">
              <a:avLst/>
            </a:prstGeom>
            <a:gradFill flip="none" rotWithShape="1">
              <a:gsLst>
                <a:gs pos="63000">
                  <a:srgbClr val="00B050">
                    <a:alpha val="25000"/>
                  </a:srgbClr>
                </a:gs>
                <a:gs pos="0">
                  <a:srgbClr val="81FFBA">
                    <a:alpha val="0"/>
                  </a:srgbClr>
                </a:gs>
                <a:gs pos="44000">
                  <a:srgbClr val="00B050">
                    <a:alpha val="24000"/>
                  </a:srgbClr>
                </a:gs>
                <a:gs pos="100000">
                  <a:srgbClr val="81FFBA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5" name="Obdélník 714">
              <a:extLst>
                <a:ext uri="{FF2B5EF4-FFF2-40B4-BE49-F238E27FC236}">
                  <a16:creationId xmlns:a16="http://schemas.microsoft.com/office/drawing/2014/main" id="{57061CD3-D5A5-69C4-047C-B49AACD32518}"/>
                </a:ext>
              </a:extLst>
            </p:cNvPr>
            <p:cNvSpPr/>
            <p:nvPr/>
          </p:nvSpPr>
          <p:spPr>
            <a:xfrm>
              <a:off x="3115455" y="2388059"/>
              <a:ext cx="1096540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89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88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8" name="Skupina 927">
            <a:extLst>
              <a:ext uri="{FF2B5EF4-FFF2-40B4-BE49-F238E27FC236}">
                <a16:creationId xmlns:a16="http://schemas.microsoft.com/office/drawing/2014/main" id="{9948377C-C4D7-58CF-E150-D9F8611579B1}"/>
              </a:ext>
            </a:extLst>
          </p:cNvPr>
          <p:cNvGrpSpPr/>
          <p:nvPr/>
        </p:nvGrpSpPr>
        <p:grpSpPr>
          <a:xfrm>
            <a:off x="2019279" y="3543803"/>
            <a:ext cx="6651666" cy="967913"/>
            <a:chOff x="1625932" y="3358003"/>
            <a:chExt cx="6651666" cy="967913"/>
          </a:xfrm>
        </p:grpSpPr>
        <p:sp>
          <p:nvSpPr>
            <p:cNvPr id="7" name="Zaoblený obdélník 1">
              <a:extLst>
                <a:ext uri="{FF2B5EF4-FFF2-40B4-BE49-F238E27FC236}">
                  <a16:creationId xmlns:a16="http://schemas.microsoft.com/office/drawing/2014/main" id="{68B0BF45-E2D7-4731-85F0-A8B82F42E219}"/>
                </a:ext>
              </a:extLst>
            </p:cNvPr>
            <p:cNvSpPr/>
            <p:nvPr/>
          </p:nvSpPr>
          <p:spPr>
            <a:xfrm>
              <a:off x="1625932" y="3358003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D6BD81C3-BA6F-9A37-D9E6-5C5A34E41B7B}"/>
                </a:ext>
              </a:extLst>
            </p:cNvPr>
            <p:cNvSpPr/>
            <p:nvPr/>
          </p:nvSpPr>
          <p:spPr>
            <a:xfrm>
              <a:off x="1625932" y="3474316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9" name="Skupina 398">
              <a:extLst>
                <a:ext uri="{FF2B5EF4-FFF2-40B4-BE49-F238E27FC236}">
                  <a16:creationId xmlns:a16="http://schemas.microsoft.com/office/drawing/2014/main" id="{D336916A-E6C1-05C1-D60D-52C455A73281}"/>
                </a:ext>
              </a:extLst>
            </p:cNvPr>
            <p:cNvGrpSpPr/>
            <p:nvPr/>
          </p:nvGrpSpPr>
          <p:grpSpPr>
            <a:xfrm>
              <a:off x="1850747" y="3484195"/>
              <a:ext cx="6357122" cy="698521"/>
              <a:chOff x="1850827" y="3414541"/>
              <a:chExt cx="6357122" cy="698521"/>
            </a:xfrm>
          </p:grpSpPr>
          <p:grpSp>
            <p:nvGrpSpPr>
              <p:cNvPr id="11" name="Skupina 10">
                <a:extLst>
                  <a:ext uri="{FF2B5EF4-FFF2-40B4-BE49-F238E27FC236}">
                    <a16:creationId xmlns:a16="http://schemas.microsoft.com/office/drawing/2014/main" id="{72398CF6-7787-2CC7-9E71-E5133AFD2B56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84" name="Ovál 183">
                  <a:extLst>
                    <a:ext uri="{FF2B5EF4-FFF2-40B4-BE49-F238E27FC236}">
                      <a16:creationId xmlns:a16="http://schemas.microsoft.com/office/drawing/2014/main" id="{7EE45EE7-9EDC-8A70-019E-A3375FB64AE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Ovál 184">
                  <a:extLst>
                    <a:ext uri="{FF2B5EF4-FFF2-40B4-BE49-F238E27FC236}">
                      <a16:creationId xmlns:a16="http://schemas.microsoft.com/office/drawing/2014/main" id="{2783D9CD-0552-9B46-9E22-675744A0FD1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Ovál 185">
                  <a:extLst>
                    <a:ext uri="{FF2B5EF4-FFF2-40B4-BE49-F238E27FC236}">
                      <a16:creationId xmlns:a16="http://schemas.microsoft.com/office/drawing/2014/main" id="{734E140F-F382-C982-E589-A6FC99E663D6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F0B2B23B-B4E8-134D-06B4-1740C23EE9DA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69" name="Ovál 168">
                  <a:extLst>
                    <a:ext uri="{FF2B5EF4-FFF2-40B4-BE49-F238E27FC236}">
                      <a16:creationId xmlns:a16="http://schemas.microsoft.com/office/drawing/2014/main" id="{1511AC3C-10F5-77FF-02BA-2310DCD3DD9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ál 169">
                  <a:extLst>
                    <a:ext uri="{FF2B5EF4-FFF2-40B4-BE49-F238E27FC236}">
                      <a16:creationId xmlns:a16="http://schemas.microsoft.com/office/drawing/2014/main" id="{B3008EE1-5321-EDE4-130C-B476F1A465F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ál 170">
                  <a:extLst>
                    <a:ext uri="{FF2B5EF4-FFF2-40B4-BE49-F238E27FC236}">
                      <a16:creationId xmlns:a16="http://schemas.microsoft.com/office/drawing/2014/main" id="{E2935E00-FE33-E0EA-1645-0AB0537212BA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7" name="Ovál 156">
                <a:extLst>
                  <a:ext uri="{FF2B5EF4-FFF2-40B4-BE49-F238E27FC236}">
                    <a16:creationId xmlns:a16="http://schemas.microsoft.com/office/drawing/2014/main" id="{AB3C2DAB-D9D4-21CF-7B3E-81AAB01E9C79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ál 157">
                <a:extLst>
                  <a:ext uri="{FF2B5EF4-FFF2-40B4-BE49-F238E27FC236}">
                    <a16:creationId xmlns:a16="http://schemas.microsoft.com/office/drawing/2014/main" id="{150A7BB7-5E52-91E4-69DD-2ED30816AE36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ál 158">
                <a:extLst>
                  <a:ext uri="{FF2B5EF4-FFF2-40B4-BE49-F238E27FC236}">
                    <a16:creationId xmlns:a16="http://schemas.microsoft.com/office/drawing/2014/main" id="{6E637E83-4BBB-1BF4-35BA-68776279B872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Skupina 23">
                <a:extLst>
                  <a:ext uri="{FF2B5EF4-FFF2-40B4-BE49-F238E27FC236}">
                    <a16:creationId xmlns:a16="http://schemas.microsoft.com/office/drawing/2014/main" id="{3C503E24-29C6-0C84-3419-B8B485D07C87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145" name="Ovál 144">
                  <a:extLst>
                    <a:ext uri="{FF2B5EF4-FFF2-40B4-BE49-F238E27FC236}">
                      <a16:creationId xmlns:a16="http://schemas.microsoft.com/office/drawing/2014/main" id="{20EDA261-5D28-C517-919D-80DEDC98493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ál 145">
                  <a:extLst>
                    <a:ext uri="{FF2B5EF4-FFF2-40B4-BE49-F238E27FC236}">
                      <a16:creationId xmlns:a16="http://schemas.microsoft.com/office/drawing/2014/main" id="{B03CACF2-B4ED-8C87-9D06-0709B8FAB86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ál 146">
                  <a:extLst>
                    <a:ext uri="{FF2B5EF4-FFF2-40B4-BE49-F238E27FC236}">
                      <a16:creationId xmlns:a16="http://schemas.microsoft.com/office/drawing/2014/main" id="{0E941D64-B2F7-6777-FA04-AE61DD4DC7B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4B01E4CF-AAD9-06D1-86C9-1A9004A0EF4C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FE7393A6-6E73-AE6D-9F1E-04EEEA26AC5E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ál 54">
                <a:extLst>
                  <a:ext uri="{FF2B5EF4-FFF2-40B4-BE49-F238E27FC236}">
                    <a16:creationId xmlns:a16="http://schemas.microsoft.com/office/drawing/2014/main" id="{25876129-D9D5-6B27-B7EC-C2A4D4C9F4D6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ál 57">
                <a:extLst>
                  <a:ext uri="{FF2B5EF4-FFF2-40B4-BE49-F238E27FC236}">
                    <a16:creationId xmlns:a16="http://schemas.microsoft.com/office/drawing/2014/main" id="{E1031E8B-D1EF-BFD7-7576-C18623D3E936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ál 60">
                <a:extLst>
                  <a:ext uri="{FF2B5EF4-FFF2-40B4-BE49-F238E27FC236}">
                    <a16:creationId xmlns:a16="http://schemas.microsoft.com/office/drawing/2014/main" id="{21083CA2-0199-DC21-B938-5C3D489C66A7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ál 63">
                <a:extLst>
                  <a:ext uri="{FF2B5EF4-FFF2-40B4-BE49-F238E27FC236}">
                    <a16:creationId xmlns:a16="http://schemas.microsoft.com/office/drawing/2014/main" id="{EE474B9E-EBFA-CE03-2332-15A3F6863079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ál 65">
                <a:extLst>
                  <a:ext uri="{FF2B5EF4-FFF2-40B4-BE49-F238E27FC236}">
                    <a16:creationId xmlns:a16="http://schemas.microsoft.com/office/drawing/2014/main" id="{46378DC0-6F06-A898-FC20-07AD12040947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ál 66">
                <a:extLst>
                  <a:ext uri="{FF2B5EF4-FFF2-40B4-BE49-F238E27FC236}">
                    <a16:creationId xmlns:a16="http://schemas.microsoft.com/office/drawing/2014/main" id="{AF03DE8B-D95A-1E7E-869E-3572206BF9B5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ál 71">
                <a:extLst>
                  <a:ext uri="{FF2B5EF4-FFF2-40B4-BE49-F238E27FC236}">
                    <a16:creationId xmlns:a16="http://schemas.microsoft.com/office/drawing/2014/main" id="{FAC1A19F-E407-0F30-82B8-6C57F68AD1AE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ál 72">
                <a:extLst>
                  <a:ext uri="{FF2B5EF4-FFF2-40B4-BE49-F238E27FC236}">
                    <a16:creationId xmlns:a16="http://schemas.microsoft.com/office/drawing/2014/main" id="{8CC6F926-6E74-A3C1-626F-006DA780E77C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1" name="Skupina 320">
                <a:extLst>
                  <a:ext uri="{FF2B5EF4-FFF2-40B4-BE49-F238E27FC236}">
                    <a16:creationId xmlns:a16="http://schemas.microsoft.com/office/drawing/2014/main" id="{4D8B1DFD-AC7A-BE38-3FE6-DAAF811DCF7D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22" name="Ovál 321">
                  <a:extLst>
                    <a:ext uri="{FF2B5EF4-FFF2-40B4-BE49-F238E27FC236}">
                      <a16:creationId xmlns:a16="http://schemas.microsoft.com/office/drawing/2014/main" id="{7A135DA3-A991-17A4-D79A-B10DB13FC6E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Ovál 322">
                  <a:extLst>
                    <a:ext uri="{FF2B5EF4-FFF2-40B4-BE49-F238E27FC236}">
                      <a16:creationId xmlns:a16="http://schemas.microsoft.com/office/drawing/2014/main" id="{06945AB6-4E8C-A1C7-58AF-C267AE48852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4" name="Ovál 323">
                  <a:extLst>
                    <a:ext uri="{FF2B5EF4-FFF2-40B4-BE49-F238E27FC236}">
                      <a16:creationId xmlns:a16="http://schemas.microsoft.com/office/drawing/2014/main" id="{BD49E240-52FC-13BE-8CC1-B5C699C9111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5" name="Skupina 324">
                <a:extLst>
                  <a:ext uri="{FF2B5EF4-FFF2-40B4-BE49-F238E27FC236}">
                    <a16:creationId xmlns:a16="http://schemas.microsoft.com/office/drawing/2014/main" id="{ABDA8A87-BA2C-53C0-716C-2E87A68D561A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26" name="Ovál 325">
                  <a:extLst>
                    <a:ext uri="{FF2B5EF4-FFF2-40B4-BE49-F238E27FC236}">
                      <a16:creationId xmlns:a16="http://schemas.microsoft.com/office/drawing/2014/main" id="{0DE4B35F-45C1-C363-5871-8C7E7BA8F3B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Ovál 326">
                  <a:extLst>
                    <a:ext uri="{FF2B5EF4-FFF2-40B4-BE49-F238E27FC236}">
                      <a16:creationId xmlns:a16="http://schemas.microsoft.com/office/drawing/2014/main" id="{DF76C51A-93AB-4969-86D2-24D652D06C5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Ovál 327">
                  <a:extLst>
                    <a:ext uri="{FF2B5EF4-FFF2-40B4-BE49-F238E27FC236}">
                      <a16:creationId xmlns:a16="http://schemas.microsoft.com/office/drawing/2014/main" id="{2638B78A-B458-826B-14FB-1267AB48C76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9" name="Skupina 328">
                <a:extLst>
                  <a:ext uri="{FF2B5EF4-FFF2-40B4-BE49-F238E27FC236}">
                    <a16:creationId xmlns:a16="http://schemas.microsoft.com/office/drawing/2014/main" id="{669A739D-12F7-9F91-A23B-2180BAD40386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30" name="Ovál 329">
                  <a:extLst>
                    <a:ext uri="{FF2B5EF4-FFF2-40B4-BE49-F238E27FC236}">
                      <a16:creationId xmlns:a16="http://schemas.microsoft.com/office/drawing/2014/main" id="{C1367895-4334-6C6D-BFC7-55A298A6E6FE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Ovál 330">
                  <a:extLst>
                    <a:ext uri="{FF2B5EF4-FFF2-40B4-BE49-F238E27FC236}">
                      <a16:creationId xmlns:a16="http://schemas.microsoft.com/office/drawing/2014/main" id="{2A133972-C6E8-2844-4609-2B03661EB70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2" name="Ovál 331">
                  <a:extLst>
                    <a:ext uri="{FF2B5EF4-FFF2-40B4-BE49-F238E27FC236}">
                      <a16:creationId xmlns:a16="http://schemas.microsoft.com/office/drawing/2014/main" id="{A30792B7-5525-6F40-2886-2AAB2335AEA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3" name="Skupina 332">
                <a:extLst>
                  <a:ext uri="{FF2B5EF4-FFF2-40B4-BE49-F238E27FC236}">
                    <a16:creationId xmlns:a16="http://schemas.microsoft.com/office/drawing/2014/main" id="{3F592BA9-839F-0AB5-1786-E935B1A0AB99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34" name="Ovál 333">
                  <a:extLst>
                    <a:ext uri="{FF2B5EF4-FFF2-40B4-BE49-F238E27FC236}">
                      <a16:creationId xmlns:a16="http://schemas.microsoft.com/office/drawing/2014/main" id="{03F651B4-D124-70BA-ED7C-7DE7A12D851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Ovál 334">
                  <a:extLst>
                    <a:ext uri="{FF2B5EF4-FFF2-40B4-BE49-F238E27FC236}">
                      <a16:creationId xmlns:a16="http://schemas.microsoft.com/office/drawing/2014/main" id="{B14E57FC-E74F-6BC9-D808-6F584537099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Ovál 335">
                  <a:extLst>
                    <a:ext uri="{FF2B5EF4-FFF2-40B4-BE49-F238E27FC236}">
                      <a16:creationId xmlns:a16="http://schemas.microsoft.com/office/drawing/2014/main" id="{033C6DBB-4F25-9108-B821-CB0B152A00B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38" name="Ovál 337">
                <a:extLst>
                  <a:ext uri="{FF2B5EF4-FFF2-40B4-BE49-F238E27FC236}">
                    <a16:creationId xmlns:a16="http://schemas.microsoft.com/office/drawing/2014/main" id="{71410C77-894A-DEB9-51E3-ECF05C2E4BD2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9" name="Ovál 338">
                <a:extLst>
                  <a:ext uri="{FF2B5EF4-FFF2-40B4-BE49-F238E27FC236}">
                    <a16:creationId xmlns:a16="http://schemas.microsoft.com/office/drawing/2014/main" id="{6AAB34DA-D57D-AE7A-F604-F139C6E8EC81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0" name="Ovál 339">
                <a:extLst>
                  <a:ext uri="{FF2B5EF4-FFF2-40B4-BE49-F238E27FC236}">
                    <a16:creationId xmlns:a16="http://schemas.microsoft.com/office/drawing/2014/main" id="{76FD544E-B201-B175-77E8-DA4C360EB35E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2" name="Ovál 341">
                <a:extLst>
                  <a:ext uri="{FF2B5EF4-FFF2-40B4-BE49-F238E27FC236}">
                    <a16:creationId xmlns:a16="http://schemas.microsoft.com/office/drawing/2014/main" id="{00CF8349-4E17-17C5-3CDC-C1FE52FA427A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3" name="Ovál 342">
                <a:extLst>
                  <a:ext uri="{FF2B5EF4-FFF2-40B4-BE49-F238E27FC236}">
                    <a16:creationId xmlns:a16="http://schemas.microsoft.com/office/drawing/2014/main" id="{311988D7-6BE9-F2AA-7C6B-4C8712A3FA1F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4" name="Ovál 343">
                <a:extLst>
                  <a:ext uri="{FF2B5EF4-FFF2-40B4-BE49-F238E27FC236}">
                    <a16:creationId xmlns:a16="http://schemas.microsoft.com/office/drawing/2014/main" id="{9B9F0332-69F1-EC55-6C34-13567D46119F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45" name="Skupina 344">
                <a:extLst>
                  <a:ext uri="{FF2B5EF4-FFF2-40B4-BE49-F238E27FC236}">
                    <a16:creationId xmlns:a16="http://schemas.microsoft.com/office/drawing/2014/main" id="{971F6945-700A-3771-F258-574AF4DBE680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46" name="Ovál 345">
                  <a:extLst>
                    <a:ext uri="{FF2B5EF4-FFF2-40B4-BE49-F238E27FC236}">
                      <a16:creationId xmlns:a16="http://schemas.microsoft.com/office/drawing/2014/main" id="{B11194E6-2A87-3A76-1FD6-52519C27EF1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7" name="Ovál 346">
                  <a:extLst>
                    <a:ext uri="{FF2B5EF4-FFF2-40B4-BE49-F238E27FC236}">
                      <a16:creationId xmlns:a16="http://schemas.microsoft.com/office/drawing/2014/main" id="{713014B6-9A40-1A75-F30C-C99A0980AF3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8" name="Ovál 347">
                  <a:extLst>
                    <a:ext uri="{FF2B5EF4-FFF2-40B4-BE49-F238E27FC236}">
                      <a16:creationId xmlns:a16="http://schemas.microsoft.com/office/drawing/2014/main" id="{EA57E79D-AF54-DE0E-EB5D-75F936D7491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49" name="Skupina 348">
                <a:extLst>
                  <a:ext uri="{FF2B5EF4-FFF2-40B4-BE49-F238E27FC236}">
                    <a16:creationId xmlns:a16="http://schemas.microsoft.com/office/drawing/2014/main" id="{343E7876-BCF5-436D-6FB4-E811EFB72E69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50" name="Ovál 349">
                  <a:extLst>
                    <a:ext uri="{FF2B5EF4-FFF2-40B4-BE49-F238E27FC236}">
                      <a16:creationId xmlns:a16="http://schemas.microsoft.com/office/drawing/2014/main" id="{70651F58-FDC3-18EF-0073-EE9A6E07F71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Ovál 350">
                  <a:extLst>
                    <a:ext uri="{FF2B5EF4-FFF2-40B4-BE49-F238E27FC236}">
                      <a16:creationId xmlns:a16="http://schemas.microsoft.com/office/drawing/2014/main" id="{53EC4F44-0DFC-5D6D-D743-AC6F775A8FC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Ovál 351">
                  <a:extLst>
                    <a:ext uri="{FF2B5EF4-FFF2-40B4-BE49-F238E27FC236}">
                      <a16:creationId xmlns:a16="http://schemas.microsoft.com/office/drawing/2014/main" id="{6E1946A1-901C-C7AB-2B97-6155CAC835B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53" name="Skupina 352">
                <a:extLst>
                  <a:ext uri="{FF2B5EF4-FFF2-40B4-BE49-F238E27FC236}">
                    <a16:creationId xmlns:a16="http://schemas.microsoft.com/office/drawing/2014/main" id="{862F3D60-5D82-AEEF-410A-36EBD0EDC110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54" name="Ovál 353">
                  <a:extLst>
                    <a:ext uri="{FF2B5EF4-FFF2-40B4-BE49-F238E27FC236}">
                      <a16:creationId xmlns:a16="http://schemas.microsoft.com/office/drawing/2014/main" id="{4F4D1B62-3A28-C1F7-B73C-01FE26975B7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Ovál 354">
                  <a:extLst>
                    <a:ext uri="{FF2B5EF4-FFF2-40B4-BE49-F238E27FC236}">
                      <a16:creationId xmlns:a16="http://schemas.microsoft.com/office/drawing/2014/main" id="{5BF31748-9B6C-3015-3EA0-D56017C85A7F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Ovál 355">
                  <a:extLst>
                    <a:ext uri="{FF2B5EF4-FFF2-40B4-BE49-F238E27FC236}">
                      <a16:creationId xmlns:a16="http://schemas.microsoft.com/office/drawing/2014/main" id="{D32BB23E-6BDC-E84F-B3ED-4F90A8B74DD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57" name="Skupina 356">
                <a:extLst>
                  <a:ext uri="{FF2B5EF4-FFF2-40B4-BE49-F238E27FC236}">
                    <a16:creationId xmlns:a16="http://schemas.microsoft.com/office/drawing/2014/main" id="{32F6E284-7A3E-11AD-9C03-B3DD7679D477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58" name="Ovál 357">
                  <a:extLst>
                    <a:ext uri="{FF2B5EF4-FFF2-40B4-BE49-F238E27FC236}">
                      <a16:creationId xmlns:a16="http://schemas.microsoft.com/office/drawing/2014/main" id="{6EDF5E2E-5797-8EF1-A47F-948C2B889F1E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9" name="Ovál 358">
                  <a:extLst>
                    <a:ext uri="{FF2B5EF4-FFF2-40B4-BE49-F238E27FC236}">
                      <a16:creationId xmlns:a16="http://schemas.microsoft.com/office/drawing/2014/main" id="{4565C78E-CA5C-5C6B-E1E9-8DDE8E9D982E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0" name="Ovál 359">
                  <a:extLst>
                    <a:ext uri="{FF2B5EF4-FFF2-40B4-BE49-F238E27FC236}">
                      <a16:creationId xmlns:a16="http://schemas.microsoft.com/office/drawing/2014/main" id="{B52976A0-99D5-A078-C811-1C1C9AC6879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1" name="Skupina 360">
                <a:extLst>
                  <a:ext uri="{FF2B5EF4-FFF2-40B4-BE49-F238E27FC236}">
                    <a16:creationId xmlns:a16="http://schemas.microsoft.com/office/drawing/2014/main" id="{E43954E1-E182-B623-B2B6-4A6E9BC295CD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62" name="Ovál 361">
                  <a:extLst>
                    <a:ext uri="{FF2B5EF4-FFF2-40B4-BE49-F238E27FC236}">
                      <a16:creationId xmlns:a16="http://schemas.microsoft.com/office/drawing/2014/main" id="{E8321604-E3F5-5DA1-F64C-DC0F2CD01157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3" name="Ovál 362">
                  <a:extLst>
                    <a:ext uri="{FF2B5EF4-FFF2-40B4-BE49-F238E27FC236}">
                      <a16:creationId xmlns:a16="http://schemas.microsoft.com/office/drawing/2014/main" id="{F274B864-185A-1A7B-3255-CD160DE4FCA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4" name="Ovál 363">
                  <a:extLst>
                    <a:ext uri="{FF2B5EF4-FFF2-40B4-BE49-F238E27FC236}">
                      <a16:creationId xmlns:a16="http://schemas.microsoft.com/office/drawing/2014/main" id="{30E413FC-2744-74FF-9321-1E53A8FB016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5" name="Skupina 364">
                <a:extLst>
                  <a:ext uri="{FF2B5EF4-FFF2-40B4-BE49-F238E27FC236}">
                    <a16:creationId xmlns:a16="http://schemas.microsoft.com/office/drawing/2014/main" id="{1B5E2A71-50C7-2B01-2470-8B0872D26B09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66" name="Ovál 365">
                  <a:extLst>
                    <a:ext uri="{FF2B5EF4-FFF2-40B4-BE49-F238E27FC236}">
                      <a16:creationId xmlns:a16="http://schemas.microsoft.com/office/drawing/2014/main" id="{DC1E464A-F092-4ADF-F6D1-5BE63CBAE69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7" name="Ovál 366">
                  <a:extLst>
                    <a:ext uri="{FF2B5EF4-FFF2-40B4-BE49-F238E27FC236}">
                      <a16:creationId xmlns:a16="http://schemas.microsoft.com/office/drawing/2014/main" id="{A126D28B-99EE-2798-6AF7-ED69AF67B56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8" name="Ovál 367">
                  <a:extLst>
                    <a:ext uri="{FF2B5EF4-FFF2-40B4-BE49-F238E27FC236}">
                      <a16:creationId xmlns:a16="http://schemas.microsoft.com/office/drawing/2014/main" id="{D52AE6A7-B117-6921-F639-007FE8191D4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9" name="Skupina 368">
                <a:extLst>
                  <a:ext uri="{FF2B5EF4-FFF2-40B4-BE49-F238E27FC236}">
                    <a16:creationId xmlns:a16="http://schemas.microsoft.com/office/drawing/2014/main" id="{EC743C56-34DD-DA52-8F54-94CCA886C191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70" name="Ovál 369">
                  <a:extLst>
                    <a:ext uri="{FF2B5EF4-FFF2-40B4-BE49-F238E27FC236}">
                      <a16:creationId xmlns:a16="http://schemas.microsoft.com/office/drawing/2014/main" id="{2C3F8AC5-7408-8C2D-590F-66952A8A7C8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1" name="Ovál 370">
                  <a:extLst>
                    <a:ext uri="{FF2B5EF4-FFF2-40B4-BE49-F238E27FC236}">
                      <a16:creationId xmlns:a16="http://schemas.microsoft.com/office/drawing/2014/main" id="{8BA885CF-AF40-DB4E-6514-79D893DF1C5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2" name="Ovál 371">
                  <a:extLst>
                    <a:ext uri="{FF2B5EF4-FFF2-40B4-BE49-F238E27FC236}">
                      <a16:creationId xmlns:a16="http://schemas.microsoft.com/office/drawing/2014/main" id="{53710ED7-6527-1B39-7B10-69B0D3CEDF1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3" name="Skupina 372">
                <a:extLst>
                  <a:ext uri="{FF2B5EF4-FFF2-40B4-BE49-F238E27FC236}">
                    <a16:creationId xmlns:a16="http://schemas.microsoft.com/office/drawing/2014/main" id="{C09A310D-9466-CCFF-E8F6-F72676EA57C4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74" name="Ovál 373">
                  <a:extLst>
                    <a:ext uri="{FF2B5EF4-FFF2-40B4-BE49-F238E27FC236}">
                      <a16:creationId xmlns:a16="http://schemas.microsoft.com/office/drawing/2014/main" id="{150A3F9C-A8AA-DE11-AE5D-39F266B0E94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5" name="Ovál 374">
                  <a:extLst>
                    <a:ext uri="{FF2B5EF4-FFF2-40B4-BE49-F238E27FC236}">
                      <a16:creationId xmlns:a16="http://schemas.microsoft.com/office/drawing/2014/main" id="{EEE11DDF-724B-3B82-BFB4-B58CC24C5F5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6" name="Ovál 375">
                  <a:extLst>
                    <a:ext uri="{FF2B5EF4-FFF2-40B4-BE49-F238E27FC236}">
                      <a16:creationId xmlns:a16="http://schemas.microsoft.com/office/drawing/2014/main" id="{4F94D7A6-43D0-E183-0A65-CCF25DE727F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78" name="Ovál 377">
                <a:extLst>
                  <a:ext uri="{FF2B5EF4-FFF2-40B4-BE49-F238E27FC236}">
                    <a16:creationId xmlns:a16="http://schemas.microsoft.com/office/drawing/2014/main" id="{84AEF96B-690B-2F59-8A97-BF4F5CD8CD00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9" name="Ovál 378">
                <a:extLst>
                  <a:ext uri="{FF2B5EF4-FFF2-40B4-BE49-F238E27FC236}">
                    <a16:creationId xmlns:a16="http://schemas.microsoft.com/office/drawing/2014/main" id="{09F8611B-4072-6E2B-9BEC-12A6E6819213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0" name="Ovál 379">
                <a:extLst>
                  <a:ext uri="{FF2B5EF4-FFF2-40B4-BE49-F238E27FC236}">
                    <a16:creationId xmlns:a16="http://schemas.microsoft.com/office/drawing/2014/main" id="{2C22D7F8-1CF7-E01F-C986-3A2D75C5D3F1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Ovál 381">
                <a:extLst>
                  <a:ext uri="{FF2B5EF4-FFF2-40B4-BE49-F238E27FC236}">
                    <a16:creationId xmlns:a16="http://schemas.microsoft.com/office/drawing/2014/main" id="{78795371-0970-0D13-A350-0C28CBB0BD5B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3" name="Ovál 382">
                <a:extLst>
                  <a:ext uri="{FF2B5EF4-FFF2-40B4-BE49-F238E27FC236}">
                    <a16:creationId xmlns:a16="http://schemas.microsoft.com/office/drawing/2014/main" id="{E1245641-63C5-BC49-A966-5BBF018E25E7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4" name="Ovál 383">
                <a:extLst>
                  <a:ext uri="{FF2B5EF4-FFF2-40B4-BE49-F238E27FC236}">
                    <a16:creationId xmlns:a16="http://schemas.microsoft.com/office/drawing/2014/main" id="{032650B4-BA38-B476-199E-24A01F3F5178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5" name="Ovál 384">
                <a:extLst>
                  <a:ext uri="{FF2B5EF4-FFF2-40B4-BE49-F238E27FC236}">
                    <a16:creationId xmlns:a16="http://schemas.microsoft.com/office/drawing/2014/main" id="{5BA747F4-BE42-6F6B-20E3-3E813C19C9B8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6" name="Ovál 385">
                <a:extLst>
                  <a:ext uri="{FF2B5EF4-FFF2-40B4-BE49-F238E27FC236}">
                    <a16:creationId xmlns:a16="http://schemas.microsoft.com/office/drawing/2014/main" id="{16FAD133-B36F-638B-7BD0-69E6065DF9DF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7" name="Ovál 386">
                <a:extLst>
                  <a:ext uri="{FF2B5EF4-FFF2-40B4-BE49-F238E27FC236}">
                    <a16:creationId xmlns:a16="http://schemas.microsoft.com/office/drawing/2014/main" id="{2F1B252D-8BB3-458F-D2F3-200DF8C21640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8" name="Ovál 387">
                <a:extLst>
                  <a:ext uri="{FF2B5EF4-FFF2-40B4-BE49-F238E27FC236}">
                    <a16:creationId xmlns:a16="http://schemas.microsoft.com/office/drawing/2014/main" id="{A7E5BDA8-D017-5C28-23C2-AB049C52FBFA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9" name="Ovál 388">
                <a:extLst>
                  <a:ext uri="{FF2B5EF4-FFF2-40B4-BE49-F238E27FC236}">
                    <a16:creationId xmlns:a16="http://schemas.microsoft.com/office/drawing/2014/main" id="{2D53B498-94A6-B476-4B03-20752A4AC556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0" name="Ovál 389">
                <a:extLst>
                  <a:ext uri="{FF2B5EF4-FFF2-40B4-BE49-F238E27FC236}">
                    <a16:creationId xmlns:a16="http://schemas.microsoft.com/office/drawing/2014/main" id="{41E24964-D911-CD5B-1D6F-62C578726B7D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1" name="Ovál 390">
                <a:extLst>
                  <a:ext uri="{FF2B5EF4-FFF2-40B4-BE49-F238E27FC236}">
                    <a16:creationId xmlns:a16="http://schemas.microsoft.com/office/drawing/2014/main" id="{96FF20CF-DB3F-54B9-0D32-3B6101E3281C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2" name="Ovál 391">
                <a:extLst>
                  <a:ext uri="{FF2B5EF4-FFF2-40B4-BE49-F238E27FC236}">
                    <a16:creationId xmlns:a16="http://schemas.microsoft.com/office/drawing/2014/main" id="{82BD0F0A-6CB9-9E17-6434-806704CE7843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3" name="Ovál 392">
                <a:extLst>
                  <a:ext uri="{FF2B5EF4-FFF2-40B4-BE49-F238E27FC236}">
                    <a16:creationId xmlns:a16="http://schemas.microsoft.com/office/drawing/2014/main" id="{6271C9D3-8298-D048-8168-4B998019F6FD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4" name="Ovál 393">
                <a:extLst>
                  <a:ext uri="{FF2B5EF4-FFF2-40B4-BE49-F238E27FC236}">
                    <a16:creationId xmlns:a16="http://schemas.microsoft.com/office/drawing/2014/main" id="{814AF85F-2F8E-9F75-E03D-E11F1FFDDE53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5" name="Ovál 394">
                <a:extLst>
                  <a:ext uri="{FF2B5EF4-FFF2-40B4-BE49-F238E27FC236}">
                    <a16:creationId xmlns:a16="http://schemas.microsoft.com/office/drawing/2014/main" id="{61D52689-43CE-7B7B-8A76-3A9C3B90C8CD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6" name="Ovál 395">
                <a:extLst>
                  <a:ext uri="{FF2B5EF4-FFF2-40B4-BE49-F238E27FC236}">
                    <a16:creationId xmlns:a16="http://schemas.microsoft.com/office/drawing/2014/main" id="{A4B16D65-8A02-7DB1-7E1C-04EFE8A62FD0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7" name="Ovál 396">
                <a:extLst>
                  <a:ext uri="{FF2B5EF4-FFF2-40B4-BE49-F238E27FC236}">
                    <a16:creationId xmlns:a16="http://schemas.microsoft.com/office/drawing/2014/main" id="{1CF4466C-C283-699F-C35A-3FD9AA8E53C4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8" name="Ovál 397">
                <a:extLst>
                  <a:ext uri="{FF2B5EF4-FFF2-40B4-BE49-F238E27FC236}">
                    <a16:creationId xmlns:a16="http://schemas.microsoft.com/office/drawing/2014/main" id="{997C368D-4449-BE85-C2F9-3945F7057696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8" name="Obdélník 197">
              <a:extLst>
                <a:ext uri="{FF2B5EF4-FFF2-40B4-BE49-F238E27FC236}">
                  <a16:creationId xmlns:a16="http://schemas.microsoft.com/office/drawing/2014/main" id="{D01D7605-EC14-634B-7DC6-195864334AAB}"/>
                </a:ext>
              </a:extLst>
            </p:cNvPr>
            <p:cNvSpPr/>
            <p:nvPr/>
          </p:nvSpPr>
          <p:spPr>
            <a:xfrm>
              <a:off x="5391556" y="3474577"/>
              <a:ext cx="1245435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Obdélník 205">
              <a:extLst>
                <a:ext uri="{FF2B5EF4-FFF2-40B4-BE49-F238E27FC236}">
                  <a16:creationId xmlns:a16="http://schemas.microsoft.com/office/drawing/2014/main" id="{EBED5C18-CFFC-29F0-28B6-CBACDBAC6B15}"/>
                </a:ext>
              </a:extLst>
            </p:cNvPr>
            <p:cNvSpPr/>
            <p:nvPr/>
          </p:nvSpPr>
          <p:spPr>
            <a:xfrm>
              <a:off x="3590926" y="3474577"/>
              <a:ext cx="1256814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89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88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7" name="Skupina 926">
            <a:extLst>
              <a:ext uri="{FF2B5EF4-FFF2-40B4-BE49-F238E27FC236}">
                <a16:creationId xmlns:a16="http://schemas.microsoft.com/office/drawing/2014/main" id="{FEEA4110-9DAA-9722-9122-4C69A35DE5D5}"/>
              </a:ext>
            </a:extLst>
          </p:cNvPr>
          <p:cNvGrpSpPr/>
          <p:nvPr/>
        </p:nvGrpSpPr>
        <p:grpSpPr>
          <a:xfrm>
            <a:off x="2019279" y="3543803"/>
            <a:ext cx="6651666" cy="967913"/>
            <a:chOff x="1625932" y="4450535"/>
            <a:chExt cx="6651666" cy="967913"/>
          </a:xfrm>
        </p:grpSpPr>
        <p:sp>
          <p:nvSpPr>
            <p:cNvPr id="716" name="Zaoblený obdélník 1">
              <a:extLst>
                <a:ext uri="{FF2B5EF4-FFF2-40B4-BE49-F238E27FC236}">
                  <a16:creationId xmlns:a16="http://schemas.microsoft.com/office/drawing/2014/main" id="{D9AA2516-8A6D-23F8-9A4F-02349F889D07}"/>
                </a:ext>
              </a:extLst>
            </p:cNvPr>
            <p:cNvSpPr/>
            <p:nvPr/>
          </p:nvSpPr>
          <p:spPr>
            <a:xfrm>
              <a:off x="1625932" y="4450535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7" name="Obdélník 716">
              <a:extLst>
                <a:ext uri="{FF2B5EF4-FFF2-40B4-BE49-F238E27FC236}">
                  <a16:creationId xmlns:a16="http://schemas.microsoft.com/office/drawing/2014/main" id="{50A70661-2336-2AE2-1EBB-77273EEDAD5D}"/>
                </a:ext>
              </a:extLst>
            </p:cNvPr>
            <p:cNvSpPr/>
            <p:nvPr/>
          </p:nvSpPr>
          <p:spPr>
            <a:xfrm>
              <a:off x="1625932" y="4566848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18" name="Skupina 717">
              <a:extLst>
                <a:ext uri="{FF2B5EF4-FFF2-40B4-BE49-F238E27FC236}">
                  <a16:creationId xmlns:a16="http://schemas.microsoft.com/office/drawing/2014/main" id="{5BE69C03-9733-B123-64E1-F4ABB374A798}"/>
                </a:ext>
              </a:extLst>
            </p:cNvPr>
            <p:cNvGrpSpPr/>
            <p:nvPr/>
          </p:nvGrpSpPr>
          <p:grpSpPr>
            <a:xfrm>
              <a:off x="1850747" y="4576727"/>
              <a:ext cx="6357122" cy="698521"/>
              <a:chOff x="1850827" y="3414541"/>
              <a:chExt cx="6357122" cy="698521"/>
            </a:xfrm>
          </p:grpSpPr>
          <p:grpSp>
            <p:nvGrpSpPr>
              <p:cNvPr id="719" name="Skupina 718">
                <a:extLst>
                  <a:ext uri="{FF2B5EF4-FFF2-40B4-BE49-F238E27FC236}">
                    <a16:creationId xmlns:a16="http://schemas.microsoft.com/office/drawing/2014/main" id="{77744C3B-8326-1057-41D3-272057D4B64D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15" name="Ovál 814">
                  <a:extLst>
                    <a:ext uri="{FF2B5EF4-FFF2-40B4-BE49-F238E27FC236}">
                      <a16:creationId xmlns:a16="http://schemas.microsoft.com/office/drawing/2014/main" id="{CDECF193-23E8-BC0C-DF2F-D78E68F5E1F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6" name="Ovál 815">
                  <a:extLst>
                    <a:ext uri="{FF2B5EF4-FFF2-40B4-BE49-F238E27FC236}">
                      <a16:creationId xmlns:a16="http://schemas.microsoft.com/office/drawing/2014/main" id="{D1804C7A-BCFC-91FD-25C0-0BF1FC61D00E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7" name="Ovál 816">
                  <a:extLst>
                    <a:ext uri="{FF2B5EF4-FFF2-40B4-BE49-F238E27FC236}">
                      <a16:creationId xmlns:a16="http://schemas.microsoft.com/office/drawing/2014/main" id="{08349B79-F052-E569-4D61-81288216DF5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20" name="Skupina 719">
                <a:extLst>
                  <a:ext uri="{FF2B5EF4-FFF2-40B4-BE49-F238E27FC236}">
                    <a16:creationId xmlns:a16="http://schemas.microsoft.com/office/drawing/2014/main" id="{93B5DB17-83BC-9C41-6FD3-04C0DCF029BE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12" name="Ovál 811">
                  <a:extLst>
                    <a:ext uri="{FF2B5EF4-FFF2-40B4-BE49-F238E27FC236}">
                      <a16:creationId xmlns:a16="http://schemas.microsoft.com/office/drawing/2014/main" id="{333AF60C-1B85-7FCD-6393-3BF2149D87C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3" name="Ovál 812">
                  <a:extLst>
                    <a:ext uri="{FF2B5EF4-FFF2-40B4-BE49-F238E27FC236}">
                      <a16:creationId xmlns:a16="http://schemas.microsoft.com/office/drawing/2014/main" id="{B01B0950-17C2-62CC-A752-716563672312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4" name="Ovál 813">
                  <a:extLst>
                    <a:ext uri="{FF2B5EF4-FFF2-40B4-BE49-F238E27FC236}">
                      <a16:creationId xmlns:a16="http://schemas.microsoft.com/office/drawing/2014/main" id="{98C6AAB5-6BF6-B91D-C5D5-E7782CACB46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21" name="Ovál 720">
                <a:extLst>
                  <a:ext uri="{FF2B5EF4-FFF2-40B4-BE49-F238E27FC236}">
                    <a16:creationId xmlns:a16="http://schemas.microsoft.com/office/drawing/2014/main" id="{1BAA6099-E3E0-6FA1-4D0A-2EE0D8606677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2" name="Ovál 721">
                <a:extLst>
                  <a:ext uri="{FF2B5EF4-FFF2-40B4-BE49-F238E27FC236}">
                    <a16:creationId xmlns:a16="http://schemas.microsoft.com/office/drawing/2014/main" id="{D1F89CE0-79AA-0D11-FCD8-5FE3C0202CD0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3" name="Ovál 722">
                <a:extLst>
                  <a:ext uri="{FF2B5EF4-FFF2-40B4-BE49-F238E27FC236}">
                    <a16:creationId xmlns:a16="http://schemas.microsoft.com/office/drawing/2014/main" id="{7AAE07AF-449C-A760-A7DC-EADF92C5789B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4" name="Skupina 723">
                <a:extLst>
                  <a:ext uri="{FF2B5EF4-FFF2-40B4-BE49-F238E27FC236}">
                    <a16:creationId xmlns:a16="http://schemas.microsoft.com/office/drawing/2014/main" id="{3262860E-9CF4-3AFB-5A8E-344EB11D1B53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09" name="Ovál 808">
                  <a:extLst>
                    <a:ext uri="{FF2B5EF4-FFF2-40B4-BE49-F238E27FC236}">
                      <a16:creationId xmlns:a16="http://schemas.microsoft.com/office/drawing/2014/main" id="{44525BF5-D2D1-1E77-ABC0-316C6827D58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0" name="Ovál 809">
                  <a:extLst>
                    <a:ext uri="{FF2B5EF4-FFF2-40B4-BE49-F238E27FC236}">
                      <a16:creationId xmlns:a16="http://schemas.microsoft.com/office/drawing/2014/main" id="{222B9AB0-D24C-3ED9-1B5E-9BD5533F03D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1" name="Ovál 810">
                  <a:extLst>
                    <a:ext uri="{FF2B5EF4-FFF2-40B4-BE49-F238E27FC236}">
                      <a16:creationId xmlns:a16="http://schemas.microsoft.com/office/drawing/2014/main" id="{793027BC-4710-6124-C078-2CB3529088F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25" name="Ovál 724">
                <a:extLst>
                  <a:ext uri="{FF2B5EF4-FFF2-40B4-BE49-F238E27FC236}">
                    <a16:creationId xmlns:a16="http://schemas.microsoft.com/office/drawing/2014/main" id="{75D372EC-1428-9F81-8C3D-FB18CE284BBF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6" name="Ovál 725">
                <a:extLst>
                  <a:ext uri="{FF2B5EF4-FFF2-40B4-BE49-F238E27FC236}">
                    <a16:creationId xmlns:a16="http://schemas.microsoft.com/office/drawing/2014/main" id="{B35721CE-E946-A0A5-A29F-F174A101CE98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7" name="Ovál 726">
                <a:extLst>
                  <a:ext uri="{FF2B5EF4-FFF2-40B4-BE49-F238E27FC236}">
                    <a16:creationId xmlns:a16="http://schemas.microsoft.com/office/drawing/2014/main" id="{F4A14F86-D0A3-5E64-2EC2-3AD6554FEE64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8" name="Ovál 727">
                <a:extLst>
                  <a:ext uri="{FF2B5EF4-FFF2-40B4-BE49-F238E27FC236}">
                    <a16:creationId xmlns:a16="http://schemas.microsoft.com/office/drawing/2014/main" id="{E2709FE2-866D-5B63-D3B4-2DF3081FA0DD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9" name="Ovál 728">
                <a:extLst>
                  <a:ext uri="{FF2B5EF4-FFF2-40B4-BE49-F238E27FC236}">
                    <a16:creationId xmlns:a16="http://schemas.microsoft.com/office/drawing/2014/main" id="{6E8708F8-2580-AD8F-3241-EE60FDF51EC8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0" name="Ovál 729">
                <a:extLst>
                  <a:ext uri="{FF2B5EF4-FFF2-40B4-BE49-F238E27FC236}">
                    <a16:creationId xmlns:a16="http://schemas.microsoft.com/office/drawing/2014/main" id="{5493688C-3D6A-276C-559A-2AFB659705F7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1" name="Ovál 730">
                <a:extLst>
                  <a:ext uri="{FF2B5EF4-FFF2-40B4-BE49-F238E27FC236}">
                    <a16:creationId xmlns:a16="http://schemas.microsoft.com/office/drawing/2014/main" id="{45BEF053-3887-FC98-D1E4-4A1BF9A39362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2" name="Ovál 731">
                <a:extLst>
                  <a:ext uri="{FF2B5EF4-FFF2-40B4-BE49-F238E27FC236}">
                    <a16:creationId xmlns:a16="http://schemas.microsoft.com/office/drawing/2014/main" id="{06CCE7D2-4ADE-AC5E-22B6-926407E6F0E9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3" name="Ovál 732">
                <a:extLst>
                  <a:ext uri="{FF2B5EF4-FFF2-40B4-BE49-F238E27FC236}">
                    <a16:creationId xmlns:a16="http://schemas.microsoft.com/office/drawing/2014/main" id="{36B42A23-397B-12DF-9F1B-CDA506A0C02E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4" name="Ovál 733">
                <a:extLst>
                  <a:ext uri="{FF2B5EF4-FFF2-40B4-BE49-F238E27FC236}">
                    <a16:creationId xmlns:a16="http://schemas.microsoft.com/office/drawing/2014/main" id="{78998F27-2A43-AA2F-C803-D89B69BE0C83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35" name="Skupina 734">
                <a:extLst>
                  <a:ext uri="{FF2B5EF4-FFF2-40B4-BE49-F238E27FC236}">
                    <a16:creationId xmlns:a16="http://schemas.microsoft.com/office/drawing/2014/main" id="{9B6E41AD-F8B5-A540-A070-24C5F455B9A3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06" name="Ovál 805">
                  <a:extLst>
                    <a:ext uri="{FF2B5EF4-FFF2-40B4-BE49-F238E27FC236}">
                      <a16:creationId xmlns:a16="http://schemas.microsoft.com/office/drawing/2014/main" id="{0E17692B-0F6C-75AD-CB6C-B49CA98395E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7" name="Ovál 806">
                  <a:extLst>
                    <a:ext uri="{FF2B5EF4-FFF2-40B4-BE49-F238E27FC236}">
                      <a16:creationId xmlns:a16="http://schemas.microsoft.com/office/drawing/2014/main" id="{08B80776-4C8C-8077-2AD6-FA296695EEB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8" name="Ovál 807">
                  <a:extLst>
                    <a:ext uri="{FF2B5EF4-FFF2-40B4-BE49-F238E27FC236}">
                      <a16:creationId xmlns:a16="http://schemas.microsoft.com/office/drawing/2014/main" id="{5FC6BF65-BA38-1447-46A2-7109826355C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6" name="Skupina 735">
                <a:extLst>
                  <a:ext uri="{FF2B5EF4-FFF2-40B4-BE49-F238E27FC236}">
                    <a16:creationId xmlns:a16="http://schemas.microsoft.com/office/drawing/2014/main" id="{7EAF5A74-0324-D884-1037-499466F0669B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03" name="Ovál 802">
                  <a:extLst>
                    <a:ext uri="{FF2B5EF4-FFF2-40B4-BE49-F238E27FC236}">
                      <a16:creationId xmlns:a16="http://schemas.microsoft.com/office/drawing/2014/main" id="{1C77FA9F-D8AF-16ED-B471-FE90AABBD9B9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4" name="Ovál 803">
                  <a:extLst>
                    <a:ext uri="{FF2B5EF4-FFF2-40B4-BE49-F238E27FC236}">
                      <a16:creationId xmlns:a16="http://schemas.microsoft.com/office/drawing/2014/main" id="{D3CFC56E-72DA-403D-F65A-0C25B6F16BDA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5" name="Ovál 804">
                  <a:extLst>
                    <a:ext uri="{FF2B5EF4-FFF2-40B4-BE49-F238E27FC236}">
                      <a16:creationId xmlns:a16="http://schemas.microsoft.com/office/drawing/2014/main" id="{E289C82D-4C20-BA3A-2C6D-673E2C327860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7" name="Skupina 736">
                <a:extLst>
                  <a:ext uri="{FF2B5EF4-FFF2-40B4-BE49-F238E27FC236}">
                    <a16:creationId xmlns:a16="http://schemas.microsoft.com/office/drawing/2014/main" id="{38767C19-F068-C56C-5F67-648A1C6CA8D0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00" name="Ovál 799">
                  <a:extLst>
                    <a:ext uri="{FF2B5EF4-FFF2-40B4-BE49-F238E27FC236}">
                      <a16:creationId xmlns:a16="http://schemas.microsoft.com/office/drawing/2014/main" id="{5AF11E8E-FA78-B519-F75C-1F543F293E4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1" name="Ovál 800">
                  <a:extLst>
                    <a:ext uri="{FF2B5EF4-FFF2-40B4-BE49-F238E27FC236}">
                      <a16:creationId xmlns:a16="http://schemas.microsoft.com/office/drawing/2014/main" id="{AB14BD66-70E9-3FBE-71B8-580CB019E0B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2" name="Ovál 801">
                  <a:extLst>
                    <a:ext uri="{FF2B5EF4-FFF2-40B4-BE49-F238E27FC236}">
                      <a16:creationId xmlns:a16="http://schemas.microsoft.com/office/drawing/2014/main" id="{D62B3557-9F83-1A09-C099-DB070C5D404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8" name="Skupina 737">
                <a:extLst>
                  <a:ext uri="{FF2B5EF4-FFF2-40B4-BE49-F238E27FC236}">
                    <a16:creationId xmlns:a16="http://schemas.microsoft.com/office/drawing/2014/main" id="{B437CB60-9B0E-F6F1-4793-78EF78994F08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97" name="Ovál 796">
                  <a:extLst>
                    <a:ext uri="{FF2B5EF4-FFF2-40B4-BE49-F238E27FC236}">
                      <a16:creationId xmlns:a16="http://schemas.microsoft.com/office/drawing/2014/main" id="{161680BA-32AF-41C9-EBFF-2F5D10CED977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8" name="Ovál 797">
                  <a:extLst>
                    <a:ext uri="{FF2B5EF4-FFF2-40B4-BE49-F238E27FC236}">
                      <a16:creationId xmlns:a16="http://schemas.microsoft.com/office/drawing/2014/main" id="{E3CF2D95-8BD2-121F-B5EF-58E21B7C9628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9" name="Ovál 798">
                  <a:extLst>
                    <a:ext uri="{FF2B5EF4-FFF2-40B4-BE49-F238E27FC236}">
                      <a16:creationId xmlns:a16="http://schemas.microsoft.com/office/drawing/2014/main" id="{ACA4EC4C-AC6C-AAD6-5742-22F05448787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39" name="Ovál 738">
                <a:extLst>
                  <a:ext uri="{FF2B5EF4-FFF2-40B4-BE49-F238E27FC236}">
                    <a16:creationId xmlns:a16="http://schemas.microsoft.com/office/drawing/2014/main" id="{F9D252E3-BFAB-7490-4282-119E4B54E1E5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0" name="Ovál 739">
                <a:extLst>
                  <a:ext uri="{FF2B5EF4-FFF2-40B4-BE49-F238E27FC236}">
                    <a16:creationId xmlns:a16="http://schemas.microsoft.com/office/drawing/2014/main" id="{1DAE3442-2BDF-9FEA-2B17-A6DD6D82E393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1" name="Ovál 740">
                <a:extLst>
                  <a:ext uri="{FF2B5EF4-FFF2-40B4-BE49-F238E27FC236}">
                    <a16:creationId xmlns:a16="http://schemas.microsoft.com/office/drawing/2014/main" id="{CEDAEB2E-3194-9374-E7E6-A164B3737DFF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2" name="Ovál 741">
                <a:extLst>
                  <a:ext uri="{FF2B5EF4-FFF2-40B4-BE49-F238E27FC236}">
                    <a16:creationId xmlns:a16="http://schemas.microsoft.com/office/drawing/2014/main" id="{7B0183BC-79FC-4D8B-67F5-0D19F0156A9B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3" name="Ovál 742">
                <a:extLst>
                  <a:ext uri="{FF2B5EF4-FFF2-40B4-BE49-F238E27FC236}">
                    <a16:creationId xmlns:a16="http://schemas.microsoft.com/office/drawing/2014/main" id="{5310465E-4312-F987-F459-2842FFE540B5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4" name="Ovál 743">
                <a:extLst>
                  <a:ext uri="{FF2B5EF4-FFF2-40B4-BE49-F238E27FC236}">
                    <a16:creationId xmlns:a16="http://schemas.microsoft.com/office/drawing/2014/main" id="{0E76B906-0A1D-424A-48D4-A6D47C01C9B8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45" name="Skupina 744">
                <a:extLst>
                  <a:ext uri="{FF2B5EF4-FFF2-40B4-BE49-F238E27FC236}">
                    <a16:creationId xmlns:a16="http://schemas.microsoft.com/office/drawing/2014/main" id="{A712696B-C655-AF1E-216C-043EAD574D67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94" name="Ovál 793">
                  <a:extLst>
                    <a:ext uri="{FF2B5EF4-FFF2-40B4-BE49-F238E27FC236}">
                      <a16:creationId xmlns:a16="http://schemas.microsoft.com/office/drawing/2014/main" id="{E9D8A92F-A0F2-5AB6-9337-42E2E54C025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5" name="Ovál 794">
                  <a:extLst>
                    <a:ext uri="{FF2B5EF4-FFF2-40B4-BE49-F238E27FC236}">
                      <a16:creationId xmlns:a16="http://schemas.microsoft.com/office/drawing/2014/main" id="{78BE292C-187D-16B6-B344-76E352327937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6" name="Ovál 795">
                  <a:extLst>
                    <a:ext uri="{FF2B5EF4-FFF2-40B4-BE49-F238E27FC236}">
                      <a16:creationId xmlns:a16="http://schemas.microsoft.com/office/drawing/2014/main" id="{AF80F92D-24F9-EADB-8597-CCB3616EF48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6" name="Skupina 745">
                <a:extLst>
                  <a:ext uri="{FF2B5EF4-FFF2-40B4-BE49-F238E27FC236}">
                    <a16:creationId xmlns:a16="http://schemas.microsoft.com/office/drawing/2014/main" id="{20DA2D97-908A-FC45-549B-ACADC8DEFE4F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91" name="Ovál 790">
                  <a:extLst>
                    <a:ext uri="{FF2B5EF4-FFF2-40B4-BE49-F238E27FC236}">
                      <a16:creationId xmlns:a16="http://schemas.microsoft.com/office/drawing/2014/main" id="{F9D3952D-7F86-D658-1EBC-8FFE25A6299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2" name="Ovál 791">
                  <a:extLst>
                    <a:ext uri="{FF2B5EF4-FFF2-40B4-BE49-F238E27FC236}">
                      <a16:creationId xmlns:a16="http://schemas.microsoft.com/office/drawing/2014/main" id="{689031DF-55DD-A56D-CEDB-FFAB165541A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3" name="Ovál 792">
                  <a:extLst>
                    <a:ext uri="{FF2B5EF4-FFF2-40B4-BE49-F238E27FC236}">
                      <a16:creationId xmlns:a16="http://schemas.microsoft.com/office/drawing/2014/main" id="{F8BAABDE-E8FA-304D-2004-5E7A22B5A51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7" name="Skupina 746">
                <a:extLst>
                  <a:ext uri="{FF2B5EF4-FFF2-40B4-BE49-F238E27FC236}">
                    <a16:creationId xmlns:a16="http://schemas.microsoft.com/office/drawing/2014/main" id="{B5D2176A-529D-BE0B-48C4-608F1C31039C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88" name="Ovál 787">
                  <a:extLst>
                    <a:ext uri="{FF2B5EF4-FFF2-40B4-BE49-F238E27FC236}">
                      <a16:creationId xmlns:a16="http://schemas.microsoft.com/office/drawing/2014/main" id="{25006116-FB4A-B7CA-62F5-81B65EDDF4F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9" name="Ovál 788">
                  <a:extLst>
                    <a:ext uri="{FF2B5EF4-FFF2-40B4-BE49-F238E27FC236}">
                      <a16:creationId xmlns:a16="http://schemas.microsoft.com/office/drawing/2014/main" id="{9D0E5AA3-79E4-EFEE-74CB-6DECEB7DE44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0" name="Ovál 789">
                  <a:extLst>
                    <a:ext uri="{FF2B5EF4-FFF2-40B4-BE49-F238E27FC236}">
                      <a16:creationId xmlns:a16="http://schemas.microsoft.com/office/drawing/2014/main" id="{6EBF16F3-46EA-FC1B-5D90-6181BBD2FD3A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8" name="Skupina 747">
                <a:extLst>
                  <a:ext uri="{FF2B5EF4-FFF2-40B4-BE49-F238E27FC236}">
                    <a16:creationId xmlns:a16="http://schemas.microsoft.com/office/drawing/2014/main" id="{CEA5AF89-F313-B48F-9A72-30949E982D20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85" name="Ovál 784">
                  <a:extLst>
                    <a:ext uri="{FF2B5EF4-FFF2-40B4-BE49-F238E27FC236}">
                      <a16:creationId xmlns:a16="http://schemas.microsoft.com/office/drawing/2014/main" id="{757BA17C-D277-8EB0-1042-A9E46C93328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6" name="Ovál 785">
                  <a:extLst>
                    <a:ext uri="{FF2B5EF4-FFF2-40B4-BE49-F238E27FC236}">
                      <a16:creationId xmlns:a16="http://schemas.microsoft.com/office/drawing/2014/main" id="{4EB5E167-FAF2-1A29-2EA4-5CD06E368AF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7" name="Ovál 786">
                  <a:extLst>
                    <a:ext uri="{FF2B5EF4-FFF2-40B4-BE49-F238E27FC236}">
                      <a16:creationId xmlns:a16="http://schemas.microsoft.com/office/drawing/2014/main" id="{2AEE7B45-B872-2CEF-B5AD-DB9A15591853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9" name="Skupina 748">
                <a:extLst>
                  <a:ext uri="{FF2B5EF4-FFF2-40B4-BE49-F238E27FC236}">
                    <a16:creationId xmlns:a16="http://schemas.microsoft.com/office/drawing/2014/main" id="{FA4111D4-A627-0647-BF7D-1876C8D0AE1A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82" name="Ovál 781">
                  <a:extLst>
                    <a:ext uri="{FF2B5EF4-FFF2-40B4-BE49-F238E27FC236}">
                      <a16:creationId xmlns:a16="http://schemas.microsoft.com/office/drawing/2014/main" id="{04F11E92-EFAA-44D1-2EF9-C41F3C4C01F6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3" name="Ovál 782">
                  <a:extLst>
                    <a:ext uri="{FF2B5EF4-FFF2-40B4-BE49-F238E27FC236}">
                      <a16:creationId xmlns:a16="http://schemas.microsoft.com/office/drawing/2014/main" id="{B27A96A7-AC6C-6FD1-133B-34EB583DB8F1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4" name="Ovál 783">
                  <a:extLst>
                    <a:ext uri="{FF2B5EF4-FFF2-40B4-BE49-F238E27FC236}">
                      <a16:creationId xmlns:a16="http://schemas.microsoft.com/office/drawing/2014/main" id="{D746CC7F-5E10-2365-1259-0AE5958C693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0" name="Skupina 749">
                <a:extLst>
                  <a:ext uri="{FF2B5EF4-FFF2-40B4-BE49-F238E27FC236}">
                    <a16:creationId xmlns:a16="http://schemas.microsoft.com/office/drawing/2014/main" id="{5C69C6DB-119F-94AC-2E04-583921CAAB78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79" name="Ovál 778">
                  <a:extLst>
                    <a:ext uri="{FF2B5EF4-FFF2-40B4-BE49-F238E27FC236}">
                      <a16:creationId xmlns:a16="http://schemas.microsoft.com/office/drawing/2014/main" id="{F939D609-01CD-9A14-7140-4422EB881A6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0" name="Ovál 779">
                  <a:extLst>
                    <a:ext uri="{FF2B5EF4-FFF2-40B4-BE49-F238E27FC236}">
                      <a16:creationId xmlns:a16="http://schemas.microsoft.com/office/drawing/2014/main" id="{916D02E2-6B26-F531-A5A7-9EBC25B58D3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1" name="Ovál 780">
                  <a:extLst>
                    <a:ext uri="{FF2B5EF4-FFF2-40B4-BE49-F238E27FC236}">
                      <a16:creationId xmlns:a16="http://schemas.microsoft.com/office/drawing/2014/main" id="{BD0E985F-4CD0-0E0B-343A-DF2547055C98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1" name="Skupina 750">
                <a:extLst>
                  <a:ext uri="{FF2B5EF4-FFF2-40B4-BE49-F238E27FC236}">
                    <a16:creationId xmlns:a16="http://schemas.microsoft.com/office/drawing/2014/main" id="{CECB6C70-B9E0-63EE-7BBF-A2D3DE371E0A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76" name="Ovál 775">
                  <a:extLst>
                    <a:ext uri="{FF2B5EF4-FFF2-40B4-BE49-F238E27FC236}">
                      <a16:creationId xmlns:a16="http://schemas.microsoft.com/office/drawing/2014/main" id="{52C852A6-0DA5-3326-0C1D-D00CFF9B182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7" name="Ovál 776">
                  <a:extLst>
                    <a:ext uri="{FF2B5EF4-FFF2-40B4-BE49-F238E27FC236}">
                      <a16:creationId xmlns:a16="http://schemas.microsoft.com/office/drawing/2014/main" id="{8EF8A4DC-1392-9A77-7C7B-A1137279DD8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8" name="Ovál 777">
                  <a:extLst>
                    <a:ext uri="{FF2B5EF4-FFF2-40B4-BE49-F238E27FC236}">
                      <a16:creationId xmlns:a16="http://schemas.microsoft.com/office/drawing/2014/main" id="{B5EB168B-D9AA-DA81-3C7A-0AE95259FE76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52" name="Skupina 751">
                <a:extLst>
                  <a:ext uri="{FF2B5EF4-FFF2-40B4-BE49-F238E27FC236}">
                    <a16:creationId xmlns:a16="http://schemas.microsoft.com/office/drawing/2014/main" id="{181AB67D-D8BD-79D6-987F-367EF3F3206E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773" name="Ovál 772">
                  <a:extLst>
                    <a:ext uri="{FF2B5EF4-FFF2-40B4-BE49-F238E27FC236}">
                      <a16:creationId xmlns:a16="http://schemas.microsoft.com/office/drawing/2014/main" id="{7675F27E-9BAF-769C-53FC-6203F58DA26E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4" name="Ovál 773">
                  <a:extLst>
                    <a:ext uri="{FF2B5EF4-FFF2-40B4-BE49-F238E27FC236}">
                      <a16:creationId xmlns:a16="http://schemas.microsoft.com/office/drawing/2014/main" id="{8982EF7A-00F8-606F-D04D-9B27FE6334D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5" name="Ovál 774">
                  <a:extLst>
                    <a:ext uri="{FF2B5EF4-FFF2-40B4-BE49-F238E27FC236}">
                      <a16:creationId xmlns:a16="http://schemas.microsoft.com/office/drawing/2014/main" id="{9032FB32-198B-2B8D-8712-B4341617C50C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3" name="Ovál 752">
                <a:extLst>
                  <a:ext uri="{FF2B5EF4-FFF2-40B4-BE49-F238E27FC236}">
                    <a16:creationId xmlns:a16="http://schemas.microsoft.com/office/drawing/2014/main" id="{1CA0CF98-359C-A76E-7922-3E7A193DCA40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4" name="Ovál 753">
                <a:extLst>
                  <a:ext uri="{FF2B5EF4-FFF2-40B4-BE49-F238E27FC236}">
                    <a16:creationId xmlns:a16="http://schemas.microsoft.com/office/drawing/2014/main" id="{FEBF0AFF-8383-12C1-474A-5137FCD0C64F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5" name="Ovál 754">
                <a:extLst>
                  <a:ext uri="{FF2B5EF4-FFF2-40B4-BE49-F238E27FC236}">
                    <a16:creationId xmlns:a16="http://schemas.microsoft.com/office/drawing/2014/main" id="{8393AED1-8495-7EE8-811A-8FBD74545C1B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6" name="Ovál 755">
                <a:extLst>
                  <a:ext uri="{FF2B5EF4-FFF2-40B4-BE49-F238E27FC236}">
                    <a16:creationId xmlns:a16="http://schemas.microsoft.com/office/drawing/2014/main" id="{E0D5655A-4A2A-F3AD-FE05-72350C2510AD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7" name="Ovál 756">
                <a:extLst>
                  <a:ext uri="{FF2B5EF4-FFF2-40B4-BE49-F238E27FC236}">
                    <a16:creationId xmlns:a16="http://schemas.microsoft.com/office/drawing/2014/main" id="{40F18E81-758F-B3B6-E737-2A6EF424D8FB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8" name="Ovál 757">
                <a:extLst>
                  <a:ext uri="{FF2B5EF4-FFF2-40B4-BE49-F238E27FC236}">
                    <a16:creationId xmlns:a16="http://schemas.microsoft.com/office/drawing/2014/main" id="{43D01EC1-2D81-016E-D66B-9988A84333A7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9" name="Ovál 758">
                <a:extLst>
                  <a:ext uri="{FF2B5EF4-FFF2-40B4-BE49-F238E27FC236}">
                    <a16:creationId xmlns:a16="http://schemas.microsoft.com/office/drawing/2014/main" id="{C5CE4B69-389B-F0F5-F2A8-1625717AD12E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0" name="Ovál 759">
                <a:extLst>
                  <a:ext uri="{FF2B5EF4-FFF2-40B4-BE49-F238E27FC236}">
                    <a16:creationId xmlns:a16="http://schemas.microsoft.com/office/drawing/2014/main" id="{12A42F9A-84F4-4683-144E-CC8D1E289400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1" name="Ovál 760">
                <a:extLst>
                  <a:ext uri="{FF2B5EF4-FFF2-40B4-BE49-F238E27FC236}">
                    <a16:creationId xmlns:a16="http://schemas.microsoft.com/office/drawing/2014/main" id="{D2621F3A-8100-D2F7-D907-BA23BE604A73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2" name="Ovál 761">
                <a:extLst>
                  <a:ext uri="{FF2B5EF4-FFF2-40B4-BE49-F238E27FC236}">
                    <a16:creationId xmlns:a16="http://schemas.microsoft.com/office/drawing/2014/main" id="{582CC192-3F0B-0F5B-A96E-64B818161FE0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3" name="Ovál 762">
                <a:extLst>
                  <a:ext uri="{FF2B5EF4-FFF2-40B4-BE49-F238E27FC236}">
                    <a16:creationId xmlns:a16="http://schemas.microsoft.com/office/drawing/2014/main" id="{5DA750C4-52C9-C747-BA17-2993D3D6F8FB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4" name="Ovál 763">
                <a:extLst>
                  <a:ext uri="{FF2B5EF4-FFF2-40B4-BE49-F238E27FC236}">
                    <a16:creationId xmlns:a16="http://schemas.microsoft.com/office/drawing/2014/main" id="{A896F005-C9EF-EB5A-6CBC-6E87F1413F77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5" name="Ovál 764">
                <a:extLst>
                  <a:ext uri="{FF2B5EF4-FFF2-40B4-BE49-F238E27FC236}">
                    <a16:creationId xmlns:a16="http://schemas.microsoft.com/office/drawing/2014/main" id="{B3FC7CEE-C3C8-23C3-5F6B-7803A83DDD6A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6" name="Ovál 765">
                <a:extLst>
                  <a:ext uri="{FF2B5EF4-FFF2-40B4-BE49-F238E27FC236}">
                    <a16:creationId xmlns:a16="http://schemas.microsoft.com/office/drawing/2014/main" id="{B4ACB665-9FBF-2A42-ED1B-68A0BEBBE3E1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7" name="Ovál 766">
                <a:extLst>
                  <a:ext uri="{FF2B5EF4-FFF2-40B4-BE49-F238E27FC236}">
                    <a16:creationId xmlns:a16="http://schemas.microsoft.com/office/drawing/2014/main" id="{D65D245B-D13C-85AA-4FFA-B99FDFF2FE76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8" name="Ovál 767">
                <a:extLst>
                  <a:ext uri="{FF2B5EF4-FFF2-40B4-BE49-F238E27FC236}">
                    <a16:creationId xmlns:a16="http://schemas.microsoft.com/office/drawing/2014/main" id="{D10447A5-8433-3B52-1689-C0A0C91443FC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9" name="Ovál 768">
                <a:extLst>
                  <a:ext uri="{FF2B5EF4-FFF2-40B4-BE49-F238E27FC236}">
                    <a16:creationId xmlns:a16="http://schemas.microsoft.com/office/drawing/2014/main" id="{325D1E82-0BBF-AD8A-3F2C-15188266933D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0" name="Ovál 769">
                <a:extLst>
                  <a:ext uri="{FF2B5EF4-FFF2-40B4-BE49-F238E27FC236}">
                    <a16:creationId xmlns:a16="http://schemas.microsoft.com/office/drawing/2014/main" id="{EE13E220-CE6A-5825-1CDE-4EB29B183211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1" name="Ovál 770">
                <a:extLst>
                  <a:ext uri="{FF2B5EF4-FFF2-40B4-BE49-F238E27FC236}">
                    <a16:creationId xmlns:a16="http://schemas.microsoft.com/office/drawing/2014/main" id="{3CE0750A-257B-FF53-D509-3775ED006CB9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2" name="Ovál 771">
                <a:extLst>
                  <a:ext uri="{FF2B5EF4-FFF2-40B4-BE49-F238E27FC236}">
                    <a16:creationId xmlns:a16="http://schemas.microsoft.com/office/drawing/2014/main" id="{FBE081B5-746E-85AC-8D39-E2E1CF393412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18" name="Obdélník 817">
              <a:extLst>
                <a:ext uri="{FF2B5EF4-FFF2-40B4-BE49-F238E27FC236}">
                  <a16:creationId xmlns:a16="http://schemas.microsoft.com/office/drawing/2014/main" id="{BE033B63-2C75-1BE3-BBBB-EDA4B3B2F03A}"/>
                </a:ext>
              </a:extLst>
            </p:cNvPr>
            <p:cNvSpPr/>
            <p:nvPr/>
          </p:nvSpPr>
          <p:spPr>
            <a:xfrm>
              <a:off x="6826222" y="4566848"/>
              <a:ext cx="1245435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Obdélník 819">
              <a:extLst>
                <a:ext uri="{FF2B5EF4-FFF2-40B4-BE49-F238E27FC236}">
                  <a16:creationId xmlns:a16="http://schemas.microsoft.com/office/drawing/2014/main" id="{C6EB8E92-61CD-BBC2-FA1E-7951C74134BF}"/>
                </a:ext>
              </a:extLst>
            </p:cNvPr>
            <p:cNvSpPr/>
            <p:nvPr/>
          </p:nvSpPr>
          <p:spPr>
            <a:xfrm>
              <a:off x="4323358" y="4565186"/>
              <a:ext cx="1256814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89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88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6" name="Skupina 925">
            <a:extLst>
              <a:ext uri="{FF2B5EF4-FFF2-40B4-BE49-F238E27FC236}">
                <a16:creationId xmlns:a16="http://schemas.microsoft.com/office/drawing/2014/main" id="{6C469283-2E6C-43E9-37FD-AAE46C3859F4}"/>
              </a:ext>
            </a:extLst>
          </p:cNvPr>
          <p:cNvGrpSpPr/>
          <p:nvPr/>
        </p:nvGrpSpPr>
        <p:grpSpPr>
          <a:xfrm>
            <a:off x="2018181" y="3541247"/>
            <a:ext cx="7350600" cy="967913"/>
            <a:chOff x="1656148" y="5485247"/>
            <a:chExt cx="7350600" cy="967913"/>
          </a:xfrm>
        </p:grpSpPr>
        <p:sp>
          <p:nvSpPr>
            <p:cNvPr id="821" name="Zaoblený obdélník 1">
              <a:extLst>
                <a:ext uri="{FF2B5EF4-FFF2-40B4-BE49-F238E27FC236}">
                  <a16:creationId xmlns:a16="http://schemas.microsoft.com/office/drawing/2014/main" id="{B7876D2B-D81B-4D32-3868-9B0173E88198}"/>
                </a:ext>
              </a:extLst>
            </p:cNvPr>
            <p:cNvSpPr/>
            <p:nvPr/>
          </p:nvSpPr>
          <p:spPr>
            <a:xfrm>
              <a:off x="1656148" y="5485247"/>
              <a:ext cx="6651666" cy="9679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2" name="Obdélník 821">
              <a:extLst>
                <a:ext uri="{FF2B5EF4-FFF2-40B4-BE49-F238E27FC236}">
                  <a16:creationId xmlns:a16="http://schemas.microsoft.com/office/drawing/2014/main" id="{4FDEB37B-643B-C365-32E3-C2C014AD9C18}"/>
                </a:ext>
              </a:extLst>
            </p:cNvPr>
            <p:cNvSpPr/>
            <p:nvPr/>
          </p:nvSpPr>
          <p:spPr>
            <a:xfrm>
              <a:off x="1656148" y="5601560"/>
              <a:ext cx="6651666" cy="724990"/>
            </a:xfrm>
            <a:prstGeom prst="rect">
              <a:avLst/>
            </a:prstGeom>
            <a:gradFill flip="none" rotWithShape="1">
              <a:gsLst>
                <a:gs pos="0">
                  <a:srgbClr val="D1FEFF"/>
                </a:gs>
                <a:gs pos="67890">
                  <a:srgbClr val="47CFFF"/>
                </a:gs>
                <a:gs pos="35000">
                  <a:srgbClr val="25F5FF"/>
                </a:gs>
                <a:gs pos="100000">
                  <a:srgbClr val="D1FEF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3" name="Skupina 822">
              <a:extLst>
                <a:ext uri="{FF2B5EF4-FFF2-40B4-BE49-F238E27FC236}">
                  <a16:creationId xmlns:a16="http://schemas.microsoft.com/office/drawing/2014/main" id="{52BEE669-3011-1C4A-B06D-73930CE80B5C}"/>
                </a:ext>
              </a:extLst>
            </p:cNvPr>
            <p:cNvGrpSpPr/>
            <p:nvPr/>
          </p:nvGrpSpPr>
          <p:grpSpPr>
            <a:xfrm>
              <a:off x="1880963" y="5611439"/>
              <a:ext cx="6357122" cy="698521"/>
              <a:chOff x="1850827" y="3414541"/>
              <a:chExt cx="6357122" cy="698521"/>
            </a:xfrm>
          </p:grpSpPr>
          <p:grpSp>
            <p:nvGrpSpPr>
              <p:cNvPr id="824" name="Skupina 823">
                <a:extLst>
                  <a:ext uri="{FF2B5EF4-FFF2-40B4-BE49-F238E27FC236}">
                    <a16:creationId xmlns:a16="http://schemas.microsoft.com/office/drawing/2014/main" id="{E4EFFC93-9C16-C486-FA62-8C8A0B3BC76D}"/>
                  </a:ext>
                </a:extLst>
              </p:cNvPr>
              <p:cNvGrpSpPr/>
              <p:nvPr/>
            </p:nvGrpSpPr>
            <p:grpSpPr>
              <a:xfrm>
                <a:off x="2549709" y="3532879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20" name="Ovál 919">
                  <a:extLst>
                    <a:ext uri="{FF2B5EF4-FFF2-40B4-BE49-F238E27FC236}">
                      <a16:creationId xmlns:a16="http://schemas.microsoft.com/office/drawing/2014/main" id="{75942671-D47F-1E65-BBE4-742475923C8C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1" name="Ovál 920">
                  <a:extLst>
                    <a:ext uri="{FF2B5EF4-FFF2-40B4-BE49-F238E27FC236}">
                      <a16:creationId xmlns:a16="http://schemas.microsoft.com/office/drawing/2014/main" id="{D6665C39-EE05-91B8-82C9-5298DBBAEAE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2" name="Ovál 921">
                  <a:extLst>
                    <a:ext uri="{FF2B5EF4-FFF2-40B4-BE49-F238E27FC236}">
                      <a16:creationId xmlns:a16="http://schemas.microsoft.com/office/drawing/2014/main" id="{EF12138F-74AA-17FB-9D84-3F8A2CEA3FB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25" name="Skupina 824">
                <a:extLst>
                  <a:ext uri="{FF2B5EF4-FFF2-40B4-BE49-F238E27FC236}">
                    <a16:creationId xmlns:a16="http://schemas.microsoft.com/office/drawing/2014/main" id="{23851A66-9733-462A-5A28-007EE58DAC6E}"/>
                  </a:ext>
                </a:extLst>
              </p:cNvPr>
              <p:cNvGrpSpPr/>
              <p:nvPr/>
            </p:nvGrpSpPr>
            <p:grpSpPr>
              <a:xfrm>
                <a:off x="4339308" y="355178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17" name="Ovál 916">
                  <a:extLst>
                    <a:ext uri="{FF2B5EF4-FFF2-40B4-BE49-F238E27FC236}">
                      <a16:creationId xmlns:a16="http://schemas.microsoft.com/office/drawing/2014/main" id="{0BE70BBB-FEED-FE38-C521-69121AAEE59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8" name="Ovál 917">
                  <a:extLst>
                    <a:ext uri="{FF2B5EF4-FFF2-40B4-BE49-F238E27FC236}">
                      <a16:creationId xmlns:a16="http://schemas.microsoft.com/office/drawing/2014/main" id="{1D961C9A-73D4-3267-F3BA-1D862781892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9" name="Ovál 918">
                  <a:extLst>
                    <a:ext uri="{FF2B5EF4-FFF2-40B4-BE49-F238E27FC236}">
                      <a16:creationId xmlns:a16="http://schemas.microsoft.com/office/drawing/2014/main" id="{8EFE1964-A2BC-04F9-F92B-133304C60F0B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26" name="Ovál 825">
                <a:extLst>
                  <a:ext uri="{FF2B5EF4-FFF2-40B4-BE49-F238E27FC236}">
                    <a16:creationId xmlns:a16="http://schemas.microsoft.com/office/drawing/2014/main" id="{ADA391B6-7C13-6679-44C1-18178C141F3A}"/>
                  </a:ext>
                </a:extLst>
              </p:cNvPr>
              <p:cNvSpPr/>
              <p:nvPr/>
            </p:nvSpPr>
            <p:spPr>
              <a:xfrm>
                <a:off x="5519576" y="342606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7" name="Ovál 826">
                <a:extLst>
                  <a:ext uri="{FF2B5EF4-FFF2-40B4-BE49-F238E27FC236}">
                    <a16:creationId xmlns:a16="http://schemas.microsoft.com/office/drawing/2014/main" id="{D5ECADB0-1E15-9D1A-5EDA-58084174581E}"/>
                  </a:ext>
                </a:extLst>
              </p:cNvPr>
              <p:cNvSpPr/>
              <p:nvPr/>
            </p:nvSpPr>
            <p:spPr>
              <a:xfrm>
                <a:off x="5680895" y="356721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8" name="Ovál 827">
                <a:extLst>
                  <a:ext uri="{FF2B5EF4-FFF2-40B4-BE49-F238E27FC236}">
                    <a16:creationId xmlns:a16="http://schemas.microsoft.com/office/drawing/2014/main" id="{30E93519-7D36-6217-533D-7D8D01020A44}"/>
                  </a:ext>
                </a:extLst>
              </p:cNvPr>
              <p:cNvSpPr/>
              <p:nvPr/>
            </p:nvSpPr>
            <p:spPr>
              <a:xfrm>
                <a:off x="5474206" y="362014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29" name="Skupina 828">
                <a:extLst>
                  <a:ext uri="{FF2B5EF4-FFF2-40B4-BE49-F238E27FC236}">
                    <a16:creationId xmlns:a16="http://schemas.microsoft.com/office/drawing/2014/main" id="{0E6F5A78-8EDB-B16B-B52B-22F7C98503F8}"/>
                  </a:ext>
                </a:extLst>
              </p:cNvPr>
              <p:cNvGrpSpPr/>
              <p:nvPr/>
            </p:nvGrpSpPr>
            <p:grpSpPr>
              <a:xfrm>
                <a:off x="6985614" y="354673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14" name="Ovál 913">
                  <a:extLst>
                    <a:ext uri="{FF2B5EF4-FFF2-40B4-BE49-F238E27FC236}">
                      <a16:creationId xmlns:a16="http://schemas.microsoft.com/office/drawing/2014/main" id="{1D82F46C-B522-44A9-5535-9F4087D9F465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5" name="Ovál 914">
                  <a:extLst>
                    <a:ext uri="{FF2B5EF4-FFF2-40B4-BE49-F238E27FC236}">
                      <a16:creationId xmlns:a16="http://schemas.microsoft.com/office/drawing/2014/main" id="{79667FF4-177C-3724-CB21-E956980B57F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6" name="Ovál 915">
                  <a:extLst>
                    <a:ext uri="{FF2B5EF4-FFF2-40B4-BE49-F238E27FC236}">
                      <a16:creationId xmlns:a16="http://schemas.microsoft.com/office/drawing/2014/main" id="{B1933ADF-ED9E-2FF9-85EE-C2E7D051645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30" name="Ovál 829">
                <a:extLst>
                  <a:ext uri="{FF2B5EF4-FFF2-40B4-BE49-F238E27FC236}">
                    <a16:creationId xmlns:a16="http://schemas.microsoft.com/office/drawing/2014/main" id="{F617DC80-9434-9F52-0CD8-0ED809341FC2}"/>
                  </a:ext>
                </a:extLst>
              </p:cNvPr>
              <p:cNvSpPr/>
              <p:nvPr/>
            </p:nvSpPr>
            <p:spPr>
              <a:xfrm>
                <a:off x="7602593" y="356469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1" name="Ovál 830">
                <a:extLst>
                  <a:ext uri="{FF2B5EF4-FFF2-40B4-BE49-F238E27FC236}">
                    <a16:creationId xmlns:a16="http://schemas.microsoft.com/office/drawing/2014/main" id="{CA2278B4-3577-0C71-3A35-9967720495E4}"/>
                  </a:ext>
                </a:extLst>
              </p:cNvPr>
              <p:cNvSpPr/>
              <p:nvPr/>
            </p:nvSpPr>
            <p:spPr>
              <a:xfrm>
                <a:off x="6488348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2" name="Ovál 831">
                <a:extLst>
                  <a:ext uri="{FF2B5EF4-FFF2-40B4-BE49-F238E27FC236}">
                    <a16:creationId xmlns:a16="http://schemas.microsoft.com/office/drawing/2014/main" id="{26DF1403-0349-62FB-D9D1-6E43367CED21}"/>
                  </a:ext>
                </a:extLst>
              </p:cNvPr>
              <p:cNvSpPr/>
              <p:nvPr/>
            </p:nvSpPr>
            <p:spPr>
              <a:xfrm>
                <a:off x="5234936" y="353178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3" name="Ovál 832">
                <a:extLst>
                  <a:ext uri="{FF2B5EF4-FFF2-40B4-BE49-F238E27FC236}">
                    <a16:creationId xmlns:a16="http://schemas.microsoft.com/office/drawing/2014/main" id="{7DD6541D-48B2-FC10-343E-CD153ACA1B57}"/>
                  </a:ext>
                </a:extLst>
              </p:cNvPr>
              <p:cNvSpPr/>
              <p:nvPr/>
            </p:nvSpPr>
            <p:spPr>
              <a:xfrm>
                <a:off x="3169776" y="355114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4" name="Ovál 833">
                <a:extLst>
                  <a:ext uri="{FF2B5EF4-FFF2-40B4-BE49-F238E27FC236}">
                    <a16:creationId xmlns:a16="http://schemas.microsoft.com/office/drawing/2014/main" id="{26F3FB68-20DE-521E-A45A-C3D3A282A624}"/>
                  </a:ext>
                </a:extLst>
              </p:cNvPr>
              <p:cNvSpPr/>
              <p:nvPr/>
            </p:nvSpPr>
            <p:spPr>
              <a:xfrm>
                <a:off x="3749415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5" name="Ovál 834">
                <a:extLst>
                  <a:ext uri="{FF2B5EF4-FFF2-40B4-BE49-F238E27FC236}">
                    <a16:creationId xmlns:a16="http://schemas.microsoft.com/office/drawing/2014/main" id="{AFD7E973-F6C9-0C32-8859-1041770D27EE}"/>
                  </a:ext>
                </a:extLst>
              </p:cNvPr>
              <p:cNvSpPr/>
              <p:nvPr/>
            </p:nvSpPr>
            <p:spPr>
              <a:xfrm>
                <a:off x="2124307" y="354673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6" name="Ovál 835">
                <a:extLst>
                  <a:ext uri="{FF2B5EF4-FFF2-40B4-BE49-F238E27FC236}">
                    <a16:creationId xmlns:a16="http://schemas.microsoft.com/office/drawing/2014/main" id="{BDBF69CF-5AF0-04E6-8D8B-BCF43AC0C8B5}"/>
                  </a:ext>
                </a:extLst>
              </p:cNvPr>
              <p:cNvSpPr/>
              <p:nvPr/>
            </p:nvSpPr>
            <p:spPr>
              <a:xfrm>
                <a:off x="4639272" y="350309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7" name="Ovál 836">
                <a:extLst>
                  <a:ext uri="{FF2B5EF4-FFF2-40B4-BE49-F238E27FC236}">
                    <a16:creationId xmlns:a16="http://schemas.microsoft.com/office/drawing/2014/main" id="{BA9D3308-97B2-7C09-FE67-694ECB9B4EB2}"/>
                  </a:ext>
                </a:extLst>
              </p:cNvPr>
              <p:cNvSpPr/>
              <p:nvPr/>
            </p:nvSpPr>
            <p:spPr>
              <a:xfrm>
                <a:off x="3971230" y="351302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8" name="Ovál 837">
                <a:extLst>
                  <a:ext uri="{FF2B5EF4-FFF2-40B4-BE49-F238E27FC236}">
                    <a16:creationId xmlns:a16="http://schemas.microsoft.com/office/drawing/2014/main" id="{3DFF0527-030A-0322-41EC-6379BF770F39}"/>
                  </a:ext>
                </a:extLst>
              </p:cNvPr>
              <p:cNvSpPr/>
              <p:nvPr/>
            </p:nvSpPr>
            <p:spPr>
              <a:xfrm>
                <a:off x="1854844" y="348214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9" name="Ovál 838">
                <a:extLst>
                  <a:ext uri="{FF2B5EF4-FFF2-40B4-BE49-F238E27FC236}">
                    <a16:creationId xmlns:a16="http://schemas.microsoft.com/office/drawing/2014/main" id="{DEDC019B-0F67-9E47-55BC-8F0700377835}"/>
                  </a:ext>
                </a:extLst>
              </p:cNvPr>
              <p:cNvSpPr/>
              <p:nvPr/>
            </p:nvSpPr>
            <p:spPr>
              <a:xfrm>
                <a:off x="2387956" y="35231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40" name="Skupina 839">
                <a:extLst>
                  <a:ext uri="{FF2B5EF4-FFF2-40B4-BE49-F238E27FC236}">
                    <a16:creationId xmlns:a16="http://schemas.microsoft.com/office/drawing/2014/main" id="{B586B392-F314-6C61-8D0A-44F85B60A1DC}"/>
                  </a:ext>
                </a:extLst>
              </p:cNvPr>
              <p:cNvGrpSpPr/>
              <p:nvPr/>
            </p:nvGrpSpPr>
            <p:grpSpPr>
              <a:xfrm>
                <a:off x="2958169" y="371876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11" name="Ovál 910">
                  <a:extLst>
                    <a:ext uri="{FF2B5EF4-FFF2-40B4-BE49-F238E27FC236}">
                      <a16:creationId xmlns:a16="http://schemas.microsoft.com/office/drawing/2014/main" id="{7EBD46CC-B73E-8BB5-9549-99B3400BAE3A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2" name="Ovál 911">
                  <a:extLst>
                    <a:ext uri="{FF2B5EF4-FFF2-40B4-BE49-F238E27FC236}">
                      <a16:creationId xmlns:a16="http://schemas.microsoft.com/office/drawing/2014/main" id="{B65065E5-BAF6-8F41-175E-330B0BAD7F6B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3" name="Ovál 912">
                  <a:extLst>
                    <a:ext uri="{FF2B5EF4-FFF2-40B4-BE49-F238E27FC236}">
                      <a16:creationId xmlns:a16="http://schemas.microsoft.com/office/drawing/2014/main" id="{3E0CEF82-F433-3FC5-0949-242D1F3D401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1" name="Skupina 840">
                <a:extLst>
                  <a:ext uri="{FF2B5EF4-FFF2-40B4-BE49-F238E27FC236}">
                    <a16:creationId xmlns:a16="http://schemas.microsoft.com/office/drawing/2014/main" id="{18905874-5BF0-0E0C-5C15-CDDEB2A4B077}"/>
                  </a:ext>
                </a:extLst>
              </p:cNvPr>
              <p:cNvGrpSpPr/>
              <p:nvPr/>
            </p:nvGrpSpPr>
            <p:grpSpPr>
              <a:xfrm>
                <a:off x="2245061" y="373975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08" name="Ovál 907">
                  <a:extLst>
                    <a:ext uri="{FF2B5EF4-FFF2-40B4-BE49-F238E27FC236}">
                      <a16:creationId xmlns:a16="http://schemas.microsoft.com/office/drawing/2014/main" id="{32318A42-F8BB-A58F-4E8E-54D69676DA36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9" name="Ovál 908">
                  <a:extLst>
                    <a:ext uri="{FF2B5EF4-FFF2-40B4-BE49-F238E27FC236}">
                      <a16:creationId xmlns:a16="http://schemas.microsoft.com/office/drawing/2014/main" id="{A75ACB83-C5AA-3291-1021-38786376D03F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0" name="Ovál 909">
                  <a:extLst>
                    <a:ext uri="{FF2B5EF4-FFF2-40B4-BE49-F238E27FC236}">
                      <a16:creationId xmlns:a16="http://schemas.microsoft.com/office/drawing/2014/main" id="{5EA40412-1C30-197F-9471-4C45395A780A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2" name="Skupina 841">
                <a:extLst>
                  <a:ext uri="{FF2B5EF4-FFF2-40B4-BE49-F238E27FC236}">
                    <a16:creationId xmlns:a16="http://schemas.microsoft.com/office/drawing/2014/main" id="{5D59BDF8-9C59-CA95-9933-DC455F0619F3}"/>
                  </a:ext>
                </a:extLst>
              </p:cNvPr>
              <p:cNvGrpSpPr/>
              <p:nvPr/>
            </p:nvGrpSpPr>
            <p:grpSpPr>
              <a:xfrm>
                <a:off x="3377913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05" name="Ovál 904">
                  <a:extLst>
                    <a:ext uri="{FF2B5EF4-FFF2-40B4-BE49-F238E27FC236}">
                      <a16:creationId xmlns:a16="http://schemas.microsoft.com/office/drawing/2014/main" id="{CBD08210-C658-D0A2-C798-55ED917A169F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6" name="Ovál 905">
                  <a:extLst>
                    <a:ext uri="{FF2B5EF4-FFF2-40B4-BE49-F238E27FC236}">
                      <a16:creationId xmlns:a16="http://schemas.microsoft.com/office/drawing/2014/main" id="{899BC016-E170-0CC5-BB2E-7EE457C971B5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7" name="Ovál 906">
                  <a:extLst>
                    <a:ext uri="{FF2B5EF4-FFF2-40B4-BE49-F238E27FC236}">
                      <a16:creationId xmlns:a16="http://schemas.microsoft.com/office/drawing/2014/main" id="{C3734CC8-CD36-F36D-F4DC-C6D96EB99DE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43" name="Skupina 842">
                <a:extLst>
                  <a:ext uri="{FF2B5EF4-FFF2-40B4-BE49-F238E27FC236}">
                    <a16:creationId xmlns:a16="http://schemas.microsoft.com/office/drawing/2014/main" id="{7275DCC5-C54D-9052-D0C6-8C180F2C899E}"/>
                  </a:ext>
                </a:extLst>
              </p:cNvPr>
              <p:cNvGrpSpPr/>
              <p:nvPr/>
            </p:nvGrpSpPr>
            <p:grpSpPr>
              <a:xfrm>
                <a:off x="4825816" y="3551783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902" name="Ovál 901">
                  <a:extLst>
                    <a:ext uri="{FF2B5EF4-FFF2-40B4-BE49-F238E27FC236}">
                      <a16:creationId xmlns:a16="http://schemas.microsoft.com/office/drawing/2014/main" id="{0092B541-43FD-FB8C-E269-A67602555D94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3" name="Ovál 902">
                  <a:extLst>
                    <a:ext uri="{FF2B5EF4-FFF2-40B4-BE49-F238E27FC236}">
                      <a16:creationId xmlns:a16="http://schemas.microsoft.com/office/drawing/2014/main" id="{64312765-7A2B-5348-CBF7-CDAA3048C646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4" name="Ovál 903">
                  <a:extLst>
                    <a:ext uri="{FF2B5EF4-FFF2-40B4-BE49-F238E27FC236}">
                      <a16:creationId xmlns:a16="http://schemas.microsoft.com/office/drawing/2014/main" id="{950813BA-7CA3-992E-B81E-B8B77087102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44" name="Ovál 843">
                <a:extLst>
                  <a:ext uri="{FF2B5EF4-FFF2-40B4-BE49-F238E27FC236}">
                    <a16:creationId xmlns:a16="http://schemas.microsoft.com/office/drawing/2014/main" id="{6873E025-03C5-94E7-062E-8216A334E671}"/>
                  </a:ext>
                </a:extLst>
              </p:cNvPr>
              <p:cNvSpPr/>
              <p:nvPr/>
            </p:nvSpPr>
            <p:spPr>
              <a:xfrm>
                <a:off x="3575782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5" name="Ovál 844">
                <a:extLst>
                  <a:ext uri="{FF2B5EF4-FFF2-40B4-BE49-F238E27FC236}">
                    <a16:creationId xmlns:a16="http://schemas.microsoft.com/office/drawing/2014/main" id="{DB1CDFC0-CAE0-779B-3E7E-F0E87A4BDBA9}"/>
                  </a:ext>
                </a:extLst>
              </p:cNvPr>
              <p:cNvSpPr/>
              <p:nvPr/>
            </p:nvSpPr>
            <p:spPr>
              <a:xfrm>
                <a:off x="4071531" y="375407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6" name="Ovál 845">
                <a:extLst>
                  <a:ext uri="{FF2B5EF4-FFF2-40B4-BE49-F238E27FC236}">
                    <a16:creationId xmlns:a16="http://schemas.microsoft.com/office/drawing/2014/main" id="{8E5E35D1-E50B-FA2E-F4E0-601B64BA35D9}"/>
                  </a:ext>
                </a:extLst>
              </p:cNvPr>
              <p:cNvSpPr/>
              <p:nvPr/>
            </p:nvSpPr>
            <p:spPr>
              <a:xfrm>
                <a:off x="3817654" y="376355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7" name="Ovál 846">
                <a:extLst>
                  <a:ext uri="{FF2B5EF4-FFF2-40B4-BE49-F238E27FC236}">
                    <a16:creationId xmlns:a16="http://schemas.microsoft.com/office/drawing/2014/main" id="{7914C92B-8E09-4D3A-DC97-85972F44FEC5}"/>
                  </a:ext>
                </a:extLst>
              </p:cNvPr>
              <p:cNvSpPr/>
              <p:nvPr/>
            </p:nvSpPr>
            <p:spPr>
              <a:xfrm>
                <a:off x="4633817" y="385060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8" name="Ovál 847">
                <a:extLst>
                  <a:ext uri="{FF2B5EF4-FFF2-40B4-BE49-F238E27FC236}">
                    <a16:creationId xmlns:a16="http://schemas.microsoft.com/office/drawing/2014/main" id="{1460A362-2624-3AE7-71E3-2CEADDA8F951}"/>
                  </a:ext>
                </a:extLst>
              </p:cNvPr>
              <p:cNvSpPr/>
              <p:nvPr/>
            </p:nvSpPr>
            <p:spPr>
              <a:xfrm>
                <a:off x="4994950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9" name="Ovál 848">
                <a:extLst>
                  <a:ext uri="{FF2B5EF4-FFF2-40B4-BE49-F238E27FC236}">
                    <a16:creationId xmlns:a16="http://schemas.microsoft.com/office/drawing/2014/main" id="{A791E262-F82A-B046-B3B2-F812338C656C}"/>
                  </a:ext>
                </a:extLst>
              </p:cNvPr>
              <p:cNvSpPr/>
              <p:nvPr/>
            </p:nvSpPr>
            <p:spPr>
              <a:xfrm>
                <a:off x="4464588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50" name="Skupina 849">
                <a:extLst>
                  <a:ext uri="{FF2B5EF4-FFF2-40B4-BE49-F238E27FC236}">
                    <a16:creationId xmlns:a16="http://schemas.microsoft.com/office/drawing/2014/main" id="{891BB792-FD66-32BF-C40A-BE9945F39A3D}"/>
                  </a:ext>
                </a:extLst>
              </p:cNvPr>
              <p:cNvGrpSpPr/>
              <p:nvPr/>
            </p:nvGrpSpPr>
            <p:grpSpPr>
              <a:xfrm>
                <a:off x="5227545" y="3743972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99" name="Ovál 898">
                  <a:extLst>
                    <a:ext uri="{FF2B5EF4-FFF2-40B4-BE49-F238E27FC236}">
                      <a16:creationId xmlns:a16="http://schemas.microsoft.com/office/drawing/2014/main" id="{8B75BEB1-1204-5331-624E-28836E902E48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0" name="Ovál 899">
                  <a:extLst>
                    <a:ext uri="{FF2B5EF4-FFF2-40B4-BE49-F238E27FC236}">
                      <a16:creationId xmlns:a16="http://schemas.microsoft.com/office/drawing/2014/main" id="{561B4651-A64D-D79B-88DC-AB58D0B53639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1" name="Ovál 900">
                  <a:extLst>
                    <a:ext uri="{FF2B5EF4-FFF2-40B4-BE49-F238E27FC236}">
                      <a16:creationId xmlns:a16="http://schemas.microsoft.com/office/drawing/2014/main" id="{C85BD903-9A02-342F-1425-2C4B82D5BC61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1" name="Skupina 850">
                <a:extLst>
                  <a:ext uri="{FF2B5EF4-FFF2-40B4-BE49-F238E27FC236}">
                    <a16:creationId xmlns:a16="http://schemas.microsoft.com/office/drawing/2014/main" id="{7F3140E5-4A3A-7AEE-13DD-49B50C30ABD7}"/>
                  </a:ext>
                </a:extLst>
              </p:cNvPr>
              <p:cNvGrpSpPr/>
              <p:nvPr/>
            </p:nvGrpSpPr>
            <p:grpSpPr>
              <a:xfrm>
                <a:off x="5864663" y="3496711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96" name="Ovál 895">
                  <a:extLst>
                    <a:ext uri="{FF2B5EF4-FFF2-40B4-BE49-F238E27FC236}">
                      <a16:creationId xmlns:a16="http://schemas.microsoft.com/office/drawing/2014/main" id="{BF7D689D-F0BB-E372-C69A-25A6B8E6C46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7" name="Ovál 896">
                  <a:extLst>
                    <a:ext uri="{FF2B5EF4-FFF2-40B4-BE49-F238E27FC236}">
                      <a16:creationId xmlns:a16="http://schemas.microsoft.com/office/drawing/2014/main" id="{7DE655C7-A646-084B-D7D5-0860B624A4A2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8" name="Ovál 897">
                  <a:extLst>
                    <a:ext uri="{FF2B5EF4-FFF2-40B4-BE49-F238E27FC236}">
                      <a16:creationId xmlns:a16="http://schemas.microsoft.com/office/drawing/2014/main" id="{38034963-820B-473A-7884-E0B938760CD2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2" name="Skupina 851">
                <a:extLst>
                  <a:ext uri="{FF2B5EF4-FFF2-40B4-BE49-F238E27FC236}">
                    <a16:creationId xmlns:a16="http://schemas.microsoft.com/office/drawing/2014/main" id="{45F4360E-0F08-86C5-03DA-5E6EBB594F1F}"/>
                  </a:ext>
                </a:extLst>
              </p:cNvPr>
              <p:cNvGrpSpPr/>
              <p:nvPr/>
            </p:nvGrpSpPr>
            <p:grpSpPr>
              <a:xfrm>
                <a:off x="5601728" y="376269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93" name="Ovál 892">
                  <a:extLst>
                    <a:ext uri="{FF2B5EF4-FFF2-40B4-BE49-F238E27FC236}">
                      <a16:creationId xmlns:a16="http://schemas.microsoft.com/office/drawing/2014/main" id="{83717EF9-6031-6271-AD22-168733B09602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4" name="Ovál 893">
                  <a:extLst>
                    <a:ext uri="{FF2B5EF4-FFF2-40B4-BE49-F238E27FC236}">
                      <a16:creationId xmlns:a16="http://schemas.microsoft.com/office/drawing/2014/main" id="{BF88A36F-3057-A47D-ED1F-0218F6BE82A8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5" name="Ovál 894">
                  <a:extLst>
                    <a:ext uri="{FF2B5EF4-FFF2-40B4-BE49-F238E27FC236}">
                      <a16:creationId xmlns:a16="http://schemas.microsoft.com/office/drawing/2014/main" id="{5A51C40C-EE07-D288-0D5C-B9AE70C567D4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3" name="Skupina 852">
                <a:extLst>
                  <a:ext uri="{FF2B5EF4-FFF2-40B4-BE49-F238E27FC236}">
                    <a16:creationId xmlns:a16="http://schemas.microsoft.com/office/drawing/2014/main" id="{56102B66-3EFB-9590-80A8-64B2F28EC685}"/>
                  </a:ext>
                </a:extLst>
              </p:cNvPr>
              <p:cNvGrpSpPr/>
              <p:nvPr/>
            </p:nvGrpSpPr>
            <p:grpSpPr>
              <a:xfrm>
                <a:off x="6248028" y="3580676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90" name="Ovál 889">
                  <a:extLst>
                    <a:ext uri="{FF2B5EF4-FFF2-40B4-BE49-F238E27FC236}">
                      <a16:creationId xmlns:a16="http://schemas.microsoft.com/office/drawing/2014/main" id="{A0ABB5EA-7FFA-1894-E070-5CA3E1C974CD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1" name="Ovál 890">
                  <a:extLst>
                    <a:ext uri="{FF2B5EF4-FFF2-40B4-BE49-F238E27FC236}">
                      <a16:creationId xmlns:a16="http://schemas.microsoft.com/office/drawing/2014/main" id="{8DCAE354-E4B1-FC86-F29A-607FC9349BC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2" name="Ovál 891">
                  <a:extLst>
                    <a:ext uri="{FF2B5EF4-FFF2-40B4-BE49-F238E27FC236}">
                      <a16:creationId xmlns:a16="http://schemas.microsoft.com/office/drawing/2014/main" id="{6E387D0F-8954-C91C-48D1-07D2048491D7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4" name="Skupina 853">
                <a:extLst>
                  <a:ext uri="{FF2B5EF4-FFF2-40B4-BE49-F238E27FC236}">
                    <a16:creationId xmlns:a16="http://schemas.microsoft.com/office/drawing/2014/main" id="{DC66833E-0D8E-9996-E969-D89A663ABB77}"/>
                  </a:ext>
                </a:extLst>
              </p:cNvPr>
              <p:cNvGrpSpPr/>
              <p:nvPr/>
            </p:nvGrpSpPr>
            <p:grpSpPr>
              <a:xfrm>
                <a:off x="7365226" y="363786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87" name="Ovál 886">
                  <a:extLst>
                    <a:ext uri="{FF2B5EF4-FFF2-40B4-BE49-F238E27FC236}">
                      <a16:creationId xmlns:a16="http://schemas.microsoft.com/office/drawing/2014/main" id="{26D873C6-8D08-47AB-FF0B-D55CF94B8353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8" name="Ovál 887">
                  <a:extLst>
                    <a:ext uri="{FF2B5EF4-FFF2-40B4-BE49-F238E27FC236}">
                      <a16:creationId xmlns:a16="http://schemas.microsoft.com/office/drawing/2014/main" id="{5106561A-D973-EB33-823E-12891AC554BC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9" name="Ovál 888">
                  <a:extLst>
                    <a:ext uri="{FF2B5EF4-FFF2-40B4-BE49-F238E27FC236}">
                      <a16:creationId xmlns:a16="http://schemas.microsoft.com/office/drawing/2014/main" id="{431D9B7C-16B2-FEA5-42A6-1684AB0A775F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5" name="Skupina 854">
                <a:extLst>
                  <a:ext uri="{FF2B5EF4-FFF2-40B4-BE49-F238E27FC236}">
                    <a16:creationId xmlns:a16="http://schemas.microsoft.com/office/drawing/2014/main" id="{52D2A8A9-CA93-E569-E46B-57427C2C9129}"/>
                  </a:ext>
                </a:extLst>
              </p:cNvPr>
              <p:cNvGrpSpPr/>
              <p:nvPr/>
            </p:nvGrpSpPr>
            <p:grpSpPr>
              <a:xfrm>
                <a:off x="7821452" y="3435835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84" name="Ovál 883">
                  <a:extLst>
                    <a:ext uri="{FF2B5EF4-FFF2-40B4-BE49-F238E27FC236}">
                      <a16:creationId xmlns:a16="http://schemas.microsoft.com/office/drawing/2014/main" id="{3BD5608B-9D52-516A-6135-43AF51FD31F0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5" name="Ovál 884">
                  <a:extLst>
                    <a:ext uri="{FF2B5EF4-FFF2-40B4-BE49-F238E27FC236}">
                      <a16:creationId xmlns:a16="http://schemas.microsoft.com/office/drawing/2014/main" id="{0E4FAC88-83F2-122C-BA93-2CD9DCDCFC40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6" name="Ovál 885">
                  <a:extLst>
                    <a:ext uri="{FF2B5EF4-FFF2-40B4-BE49-F238E27FC236}">
                      <a16:creationId xmlns:a16="http://schemas.microsoft.com/office/drawing/2014/main" id="{FE9B7D90-26BE-13CD-79A2-DC52B8879215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6" name="Skupina 855">
                <a:extLst>
                  <a:ext uri="{FF2B5EF4-FFF2-40B4-BE49-F238E27FC236}">
                    <a16:creationId xmlns:a16="http://schemas.microsoft.com/office/drawing/2014/main" id="{B353301B-6830-B988-B1F2-01EE63AF1D1C}"/>
                  </a:ext>
                </a:extLst>
              </p:cNvPr>
              <p:cNvGrpSpPr/>
              <p:nvPr/>
            </p:nvGrpSpPr>
            <p:grpSpPr>
              <a:xfrm rot="2320293">
                <a:off x="1850827" y="3691408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81" name="Ovál 880">
                  <a:extLst>
                    <a:ext uri="{FF2B5EF4-FFF2-40B4-BE49-F238E27FC236}">
                      <a16:creationId xmlns:a16="http://schemas.microsoft.com/office/drawing/2014/main" id="{2D79E494-1ABA-BC35-86D0-1A36CDBA74ED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2" name="Ovál 881">
                  <a:extLst>
                    <a:ext uri="{FF2B5EF4-FFF2-40B4-BE49-F238E27FC236}">
                      <a16:creationId xmlns:a16="http://schemas.microsoft.com/office/drawing/2014/main" id="{B44EDEA9-7757-6B38-241D-69E25D9E8763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3" name="Ovál 882">
                  <a:extLst>
                    <a:ext uri="{FF2B5EF4-FFF2-40B4-BE49-F238E27FC236}">
                      <a16:creationId xmlns:a16="http://schemas.microsoft.com/office/drawing/2014/main" id="{EF29B1D7-DCDA-FA15-86EF-C01679C44BC9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57" name="Skupina 856">
                <a:extLst>
                  <a:ext uri="{FF2B5EF4-FFF2-40B4-BE49-F238E27FC236}">
                    <a16:creationId xmlns:a16="http://schemas.microsoft.com/office/drawing/2014/main" id="{49A00C81-560A-688C-59DC-353BED038B49}"/>
                  </a:ext>
                </a:extLst>
              </p:cNvPr>
              <p:cNvGrpSpPr/>
              <p:nvPr/>
            </p:nvGrpSpPr>
            <p:grpSpPr>
              <a:xfrm rot="2320293">
                <a:off x="6689812" y="3680217"/>
                <a:ext cx="368008" cy="350365"/>
                <a:chOff x="4698205" y="3376612"/>
                <a:chExt cx="173831" cy="165497"/>
              </a:xfr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878" name="Ovál 877">
                  <a:extLst>
                    <a:ext uri="{FF2B5EF4-FFF2-40B4-BE49-F238E27FC236}">
                      <a16:creationId xmlns:a16="http://schemas.microsoft.com/office/drawing/2014/main" id="{045645CB-A26F-B56D-3D19-FF6602F5E40B}"/>
                    </a:ext>
                  </a:extLst>
                </p:cNvPr>
                <p:cNvSpPr/>
                <p:nvPr/>
              </p:nvSpPr>
              <p:spPr>
                <a:xfrm>
                  <a:off x="4719636" y="3376612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9" name="Ovál 878">
                  <a:extLst>
                    <a:ext uri="{FF2B5EF4-FFF2-40B4-BE49-F238E27FC236}">
                      <a16:creationId xmlns:a16="http://schemas.microsoft.com/office/drawing/2014/main" id="{6C9658B6-03F6-1E93-4D51-7540249DF464}"/>
                    </a:ext>
                  </a:extLst>
                </p:cNvPr>
                <p:cNvSpPr/>
                <p:nvPr/>
              </p:nvSpPr>
              <p:spPr>
                <a:xfrm>
                  <a:off x="4795836" y="3443287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0" name="Ovál 879">
                  <a:extLst>
                    <a:ext uri="{FF2B5EF4-FFF2-40B4-BE49-F238E27FC236}">
                      <a16:creationId xmlns:a16="http://schemas.microsoft.com/office/drawing/2014/main" id="{515B97C4-9F23-04EA-2912-D808F2B3DDCD}"/>
                    </a:ext>
                  </a:extLst>
                </p:cNvPr>
                <p:cNvSpPr/>
                <p:nvPr/>
              </p:nvSpPr>
              <p:spPr>
                <a:xfrm>
                  <a:off x="4698205" y="3468290"/>
                  <a:ext cx="76200" cy="73819"/>
                </a:xfrm>
                <a:prstGeom prst="ellipse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58" name="Ovál 857">
                <a:extLst>
                  <a:ext uri="{FF2B5EF4-FFF2-40B4-BE49-F238E27FC236}">
                    <a16:creationId xmlns:a16="http://schemas.microsoft.com/office/drawing/2014/main" id="{E25B6BA0-D584-E8D6-DAFB-281EC05F3C5D}"/>
                  </a:ext>
                </a:extLst>
              </p:cNvPr>
              <p:cNvSpPr/>
              <p:nvPr/>
            </p:nvSpPr>
            <p:spPr>
              <a:xfrm rot="2320293">
                <a:off x="8046630" y="377246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Ovál 858">
                <a:extLst>
                  <a:ext uri="{FF2B5EF4-FFF2-40B4-BE49-F238E27FC236}">
                    <a16:creationId xmlns:a16="http://schemas.microsoft.com/office/drawing/2014/main" id="{689DE20C-6BA6-6594-E0C2-F961AD50C7B2}"/>
                  </a:ext>
                </a:extLst>
              </p:cNvPr>
              <p:cNvSpPr/>
              <p:nvPr/>
            </p:nvSpPr>
            <p:spPr>
              <a:xfrm rot="2320293">
                <a:off x="6864871" y="343123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0" name="Ovál 859">
                <a:extLst>
                  <a:ext uri="{FF2B5EF4-FFF2-40B4-BE49-F238E27FC236}">
                    <a16:creationId xmlns:a16="http://schemas.microsoft.com/office/drawing/2014/main" id="{7E260617-B44B-1EDE-35F5-F56AC64858D0}"/>
                  </a:ext>
                </a:extLst>
              </p:cNvPr>
              <p:cNvSpPr/>
              <p:nvPr/>
            </p:nvSpPr>
            <p:spPr>
              <a:xfrm rot="2320293">
                <a:off x="7907902" y="3925389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1" name="Ovál 860">
                <a:extLst>
                  <a:ext uri="{FF2B5EF4-FFF2-40B4-BE49-F238E27FC236}">
                    <a16:creationId xmlns:a16="http://schemas.microsoft.com/office/drawing/2014/main" id="{410090B8-BBB2-F74E-ECBE-60EDC5E93DF6}"/>
                  </a:ext>
                </a:extLst>
              </p:cNvPr>
              <p:cNvSpPr/>
              <p:nvPr/>
            </p:nvSpPr>
            <p:spPr>
              <a:xfrm>
                <a:off x="3452821" y="3954973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2" name="Ovál 861">
                <a:extLst>
                  <a:ext uri="{FF2B5EF4-FFF2-40B4-BE49-F238E27FC236}">
                    <a16:creationId xmlns:a16="http://schemas.microsoft.com/office/drawing/2014/main" id="{571241D0-6CCB-46FA-9E60-6FFB30E9A4C2}"/>
                  </a:ext>
                </a:extLst>
              </p:cNvPr>
              <p:cNvSpPr/>
              <p:nvPr/>
            </p:nvSpPr>
            <p:spPr>
              <a:xfrm>
                <a:off x="4260189" y="3942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3" name="Ovál 862">
                <a:extLst>
                  <a:ext uri="{FF2B5EF4-FFF2-40B4-BE49-F238E27FC236}">
                    <a16:creationId xmlns:a16="http://schemas.microsoft.com/office/drawing/2014/main" id="{49CCDF31-3BF7-662A-AC5F-3434D87628E2}"/>
                  </a:ext>
                </a:extLst>
              </p:cNvPr>
              <p:cNvSpPr/>
              <p:nvPr/>
            </p:nvSpPr>
            <p:spPr>
              <a:xfrm>
                <a:off x="6038313" y="388445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4" name="Ovál 863">
                <a:extLst>
                  <a:ext uri="{FF2B5EF4-FFF2-40B4-BE49-F238E27FC236}">
                    <a16:creationId xmlns:a16="http://schemas.microsoft.com/office/drawing/2014/main" id="{D8C00DC2-30DC-E351-616F-4C53665E9EBD}"/>
                  </a:ext>
                </a:extLst>
              </p:cNvPr>
              <p:cNvSpPr/>
              <p:nvPr/>
            </p:nvSpPr>
            <p:spPr>
              <a:xfrm>
                <a:off x="3671114" y="387683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5" name="Ovál 864">
                <a:extLst>
                  <a:ext uri="{FF2B5EF4-FFF2-40B4-BE49-F238E27FC236}">
                    <a16:creationId xmlns:a16="http://schemas.microsoft.com/office/drawing/2014/main" id="{068CF327-204B-F427-F1E1-D4C21EEF1341}"/>
                  </a:ext>
                </a:extLst>
              </p:cNvPr>
              <p:cNvSpPr/>
              <p:nvPr/>
            </p:nvSpPr>
            <p:spPr>
              <a:xfrm>
                <a:off x="4171892" y="356248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6" name="Ovál 865">
                <a:extLst>
                  <a:ext uri="{FF2B5EF4-FFF2-40B4-BE49-F238E27FC236}">
                    <a16:creationId xmlns:a16="http://schemas.microsoft.com/office/drawing/2014/main" id="{1872EF32-B316-ED6F-2EFD-99AABF83FDAA}"/>
                  </a:ext>
                </a:extLst>
              </p:cNvPr>
              <p:cNvSpPr/>
              <p:nvPr/>
            </p:nvSpPr>
            <p:spPr>
              <a:xfrm>
                <a:off x="6344953" y="3954498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7" name="Ovál 866">
                <a:extLst>
                  <a:ext uri="{FF2B5EF4-FFF2-40B4-BE49-F238E27FC236}">
                    <a16:creationId xmlns:a16="http://schemas.microsoft.com/office/drawing/2014/main" id="{9D23DFBA-62A9-7B7A-E796-A77A3AE004E0}"/>
                  </a:ext>
                </a:extLst>
              </p:cNvPr>
              <p:cNvSpPr/>
              <p:nvPr/>
            </p:nvSpPr>
            <p:spPr>
              <a:xfrm>
                <a:off x="6680957" y="344740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8" name="Ovál 867">
                <a:extLst>
                  <a:ext uri="{FF2B5EF4-FFF2-40B4-BE49-F238E27FC236}">
                    <a16:creationId xmlns:a16="http://schemas.microsoft.com/office/drawing/2014/main" id="{B733455D-5F16-2799-FC04-1ADDA1FF69E7}"/>
                  </a:ext>
                </a:extLst>
              </p:cNvPr>
              <p:cNvSpPr/>
              <p:nvPr/>
            </p:nvSpPr>
            <p:spPr>
              <a:xfrm>
                <a:off x="2716559" y="3913605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9" name="Ovál 868">
                <a:extLst>
                  <a:ext uri="{FF2B5EF4-FFF2-40B4-BE49-F238E27FC236}">
                    <a16:creationId xmlns:a16="http://schemas.microsoft.com/office/drawing/2014/main" id="{AEA3844E-DB93-D238-718A-C0893DA29A8A}"/>
                  </a:ext>
                </a:extLst>
              </p:cNvPr>
              <p:cNvSpPr/>
              <p:nvPr/>
            </p:nvSpPr>
            <p:spPr>
              <a:xfrm>
                <a:off x="2877878" y="346532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0" name="Ovál 869">
                <a:extLst>
                  <a:ext uri="{FF2B5EF4-FFF2-40B4-BE49-F238E27FC236}">
                    <a16:creationId xmlns:a16="http://schemas.microsoft.com/office/drawing/2014/main" id="{EE00232F-99DD-2DC1-B9B8-36A25DA33E4F}"/>
                  </a:ext>
                </a:extLst>
              </p:cNvPr>
              <p:cNvSpPr/>
              <p:nvPr/>
            </p:nvSpPr>
            <p:spPr>
              <a:xfrm>
                <a:off x="6132918" y="34348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1" name="Ovál 870">
                <a:extLst>
                  <a:ext uri="{FF2B5EF4-FFF2-40B4-BE49-F238E27FC236}">
                    <a16:creationId xmlns:a16="http://schemas.microsoft.com/office/drawing/2014/main" id="{5AE9AF81-4DE6-9FF5-111F-0DE230F79345}"/>
                  </a:ext>
                </a:extLst>
              </p:cNvPr>
              <p:cNvSpPr/>
              <p:nvPr/>
            </p:nvSpPr>
            <p:spPr>
              <a:xfrm>
                <a:off x="7214132" y="348392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2" name="Ovál 871">
                <a:extLst>
                  <a:ext uri="{FF2B5EF4-FFF2-40B4-BE49-F238E27FC236}">
                    <a16:creationId xmlns:a16="http://schemas.microsoft.com/office/drawing/2014/main" id="{ED514325-97CE-0512-8205-99ADA7AE12C3}"/>
                  </a:ext>
                </a:extLst>
              </p:cNvPr>
              <p:cNvSpPr/>
              <p:nvPr/>
            </p:nvSpPr>
            <p:spPr>
              <a:xfrm>
                <a:off x="7433955" y="344496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3" name="Ovál 872">
                <a:extLst>
                  <a:ext uri="{FF2B5EF4-FFF2-40B4-BE49-F238E27FC236}">
                    <a16:creationId xmlns:a16="http://schemas.microsoft.com/office/drawing/2014/main" id="{BE8232DB-8140-FDE7-0C7F-5F32B9191EE6}"/>
                  </a:ext>
                </a:extLst>
              </p:cNvPr>
              <p:cNvSpPr/>
              <p:nvPr/>
            </p:nvSpPr>
            <p:spPr>
              <a:xfrm>
                <a:off x="7139574" y="3886632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4" name="Ovál 873">
                <a:extLst>
                  <a:ext uri="{FF2B5EF4-FFF2-40B4-BE49-F238E27FC236}">
                    <a16:creationId xmlns:a16="http://schemas.microsoft.com/office/drawing/2014/main" id="{114D9817-CB5F-A55F-3DD4-3F240377C51C}"/>
                  </a:ext>
                </a:extLst>
              </p:cNvPr>
              <p:cNvSpPr/>
              <p:nvPr/>
            </p:nvSpPr>
            <p:spPr>
              <a:xfrm>
                <a:off x="7757488" y="3825567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5" name="Ovál 874">
                <a:extLst>
                  <a:ext uri="{FF2B5EF4-FFF2-40B4-BE49-F238E27FC236}">
                    <a16:creationId xmlns:a16="http://schemas.microsoft.com/office/drawing/2014/main" id="{B37A484B-D732-E219-48B3-E7E2524ED5C3}"/>
                  </a:ext>
                </a:extLst>
              </p:cNvPr>
              <p:cNvSpPr/>
              <p:nvPr/>
            </p:nvSpPr>
            <p:spPr>
              <a:xfrm>
                <a:off x="4797443" y="3946176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6" name="Ovál 875">
                <a:extLst>
                  <a:ext uri="{FF2B5EF4-FFF2-40B4-BE49-F238E27FC236}">
                    <a16:creationId xmlns:a16="http://schemas.microsoft.com/office/drawing/2014/main" id="{C995F60C-EC48-5C95-22A1-E34A6CB82EB5}"/>
                  </a:ext>
                </a:extLst>
              </p:cNvPr>
              <p:cNvSpPr/>
              <p:nvPr/>
            </p:nvSpPr>
            <p:spPr>
              <a:xfrm>
                <a:off x="5061303" y="3414541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7" name="Ovál 876">
                <a:extLst>
                  <a:ext uri="{FF2B5EF4-FFF2-40B4-BE49-F238E27FC236}">
                    <a16:creationId xmlns:a16="http://schemas.microsoft.com/office/drawing/2014/main" id="{FF270D4F-D7B7-F58C-8115-3C20960C29A2}"/>
                  </a:ext>
                </a:extLst>
              </p:cNvPr>
              <p:cNvSpPr/>
              <p:nvPr/>
            </p:nvSpPr>
            <p:spPr>
              <a:xfrm>
                <a:off x="3977289" y="3930584"/>
                <a:ext cx="161319" cy="15627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0">
                    <a:srgbClr val="00B0F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23" name="Obdélník 922">
              <a:extLst>
                <a:ext uri="{FF2B5EF4-FFF2-40B4-BE49-F238E27FC236}">
                  <a16:creationId xmlns:a16="http://schemas.microsoft.com/office/drawing/2014/main" id="{1C8128E0-EE2B-A414-7728-9311934BC9C1}"/>
                </a:ext>
              </a:extLst>
            </p:cNvPr>
            <p:cNvSpPr/>
            <p:nvPr/>
          </p:nvSpPr>
          <p:spPr>
            <a:xfrm>
              <a:off x="7761313" y="5601560"/>
              <a:ext cx="1245435" cy="724990"/>
            </a:xfrm>
            <a:prstGeom prst="rect">
              <a:avLst/>
            </a:prstGeom>
            <a:gradFill flip="none" rotWithShape="1">
              <a:gsLst>
                <a:gs pos="63000">
                  <a:srgbClr val="FFC000">
                    <a:alpha val="90000"/>
                  </a:srgbClr>
                </a:gs>
                <a:gs pos="0">
                  <a:srgbClr val="FFED81">
                    <a:alpha val="0"/>
                  </a:srgbClr>
                </a:gs>
                <a:gs pos="44000">
                  <a:srgbClr val="FFC000">
                    <a:alpha val="90000"/>
                  </a:srgbClr>
                </a:gs>
                <a:gs pos="100000">
                  <a:srgbClr val="FFED8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5" name="Obdélník 924">
              <a:extLst>
                <a:ext uri="{FF2B5EF4-FFF2-40B4-BE49-F238E27FC236}">
                  <a16:creationId xmlns:a16="http://schemas.microsoft.com/office/drawing/2014/main" id="{142A3710-172E-10E5-22A7-5111C3C5462F}"/>
                </a:ext>
              </a:extLst>
            </p:cNvPr>
            <p:cNvSpPr/>
            <p:nvPr/>
          </p:nvSpPr>
          <p:spPr>
            <a:xfrm>
              <a:off x="5344174" y="5599898"/>
              <a:ext cx="1256814" cy="724990"/>
            </a:xfrm>
            <a:prstGeom prst="rect">
              <a:avLst/>
            </a:prstGeom>
            <a:gradFill flip="none" rotWithShape="1">
              <a:gsLst>
                <a:gs pos="63000">
                  <a:srgbClr val="0070C0">
                    <a:alpha val="89000"/>
                  </a:srgbClr>
                </a:gs>
                <a:gs pos="0">
                  <a:srgbClr val="47CFFF">
                    <a:alpha val="0"/>
                  </a:srgbClr>
                </a:gs>
                <a:gs pos="44000">
                  <a:srgbClr val="0070C0">
                    <a:alpha val="88000"/>
                  </a:srgbClr>
                </a:gs>
                <a:gs pos="100000">
                  <a:srgbClr val="47CFFF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8" name="TextovéPole 1037">
            <a:extLst>
              <a:ext uri="{FF2B5EF4-FFF2-40B4-BE49-F238E27FC236}">
                <a16:creationId xmlns:a16="http://schemas.microsoft.com/office/drawing/2014/main" id="{D717C90B-0583-AEEB-8A92-B5F87317691E}"/>
              </a:ext>
            </a:extLst>
          </p:cNvPr>
          <p:cNvSpPr txBox="1"/>
          <p:nvPr/>
        </p:nvSpPr>
        <p:spPr>
          <a:xfrm>
            <a:off x="819149" y="4838130"/>
            <a:ext cx="266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en-US" dirty="0">
                <a:solidFill>
                  <a:srgbClr val="00B050"/>
                </a:solidFill>
              </a:rPr>
              <a:t>mixture A + B</a:t>
            </a:r>
          </a:p>
        </p:txBody>
      </p:sp>
      <p:sp>
        <p:nvSpPr>
          <p:cNvPr id="1040" name="Šipka: doprava 1039">
            <a:extLst>
              <a:ext uri="{FF2B5EF4-FFF2-40B4-BE49-F238E27FC236}">
                <a16:creationId xmlns:a16="http://schemas.microsoft.com/office/drawing/2014/main" id="{454F57C2-AF93-C097-9425-E77B913EAED8}"/>
              </a:ext>
            </a:extLst>
          </p:cNvPr>
          <p:cNvSpPr/>
          <p:nvPr/>
        </p:nvSpPr>
        <p:spPr>
          <a:xfrm>
            <a:off x="8986782" y="3764421"/>
            <a:ext cx="786106" cy="502515"/>
          </a:xfrm>
          <a:prstGeom prst="rightArrow">
            <a:avLst/>
          </a:prstGeom>
          <a:gradFill flip="none" rotWithShape="1">
            <a:gsLst>
              <a:gs pos="0">
                <a:srgbClr val="D1FEFF"/>
              </a:gs>
              <a:gs pos="67890">
                <a:srgbClr val="47CFFF"/>
              </a:gs>
              <a:gs pos="35000">
                <a:srgbClr val="25F5FF"/>
              </a:gs>
              <a:gs pos="100000">
                <a:srgbClr val="D1FEFF"/>
              </a:gs>
            </a:gsLst>
            <a:lin ang="5400000" scaled="1"/>
            <a:tileRect/>
          </a:gra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TextovéPole 1040">
            <a:extLst>
              <a:ext uri="{FF2B5EF4-FFF2-40B4-BE49-F238E27FC236}">
                <a16:creationId xmlns:a16="http://schemas.microsoft.com/office/drawing/2014/main" id="{6267FD43-9574-5017-6447-F395A76F0801}"/>
              </a:ext>
            </a:extLst>
          </p:cNvPr>
          <p:cNvSpPr txBox="1"/>
          <p:nvPr/>
        </p:nvSpPr>
        <p:spPr>
          <a:xfrm>
            <a:off x="375070" y="2598773"/>
            <a:ext cx="189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</a:t>
            </a:r>
            <a:r>
              <a:rPr lang="en-US" sz="2400" dirty="0" err="1"/>
              <a:t>obile</a:t>
            </a:r>
            <a:r>
              <a:rPr lang="en-US" sz="2400" dirty="0"/>
              <a:t> phase flow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14776F-C9C1-88EF-AAE7-39D0D63E0FFC}"/>
              </a:ext>
            </a:extLst>
          </p:cNvPr>
          <p:cNvSpPr txBox="1"/>
          <p:nvPr/>
        </p:nvSpPr>
        <p:spPr>
          <a:xfrm>
            <a:off x="9155877" y="3093579"/>
            <a:ext cx="135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efluent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854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714C534-AA04-1F7C-B7A1-940BF2A554EB}"/>
              </a:ext>
            </a:extLst>
          </p:cNvPr>
          <p:cNvSpPr/>
          <p:nvPr/>
        </p:nvSpPr>
        <p:spPr>
          <a:xfrm>
            <a:off x="542924" y="523875"/>
            <a:ext cx="11498279" cy="3790950"/>
          </a:xfrm>
          <a:prstGeom prst="rect">
            <a:avLst/>
          </a:prstGeom>
          <a:gradFill flip="none" rotWithShape="1">
            <a:gsLst>
              <a:gs pos="0">
                <a:srgbClr val="D1FEFF">
                  <a:alpha val="61000"/>
                </a:srgbClr>
              </a:gs>
              <a:gs pos="67890">
                <a:srgbClr val="25F5FF"/>
              </a:gs>
              <a:gs pos="35000">
                <a:srgbClr val="25F5FF"/>
              </a:gs>
              <a:gs pos="100000">
                <a:srgbClr val="D1FEFF">
                  <a:alpha val="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D1F3442-E12F-AEE4-145E-F00C910D4E6B}"/>
              </a:ext>
            </a:extLst>
          </p:cNvPr>
          <p:cNvSpPr/>
          <p:nvPr/>
        </p:nvSpPr>
        <p:spPr>
          <a:xfrm>
            <a:off x="6659329" y="949152"/>
            <a:ext cx="2862786" cy="2773310"/>
          </a:xfrm>
          <a:prstGeom prst="ellipse">
            <a:avLst/>
          </a:prstGeom>
          <a:gradFill flip="none" rotWithShape="1">
            <a:gsLst>
              <a:gs pos="10000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E23D82-2D67-A5C1-7D81-E072BB4CE155}"/>
              </a:ext>
            </a:extLst>
          </p:cNvPr>
          <p:cNvSpPr txBox="1"/>
          <p:nvPr/>
        </p:nvSpPr>
        <p:spPr>
          <a:xfrm>
            <a:off x="9967601" y="220281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compound 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CE50F70-DBF4-DFD0-056E-32324DDD7395}"/>
              </a:ext>
            </a:extLst>
          </p:cNvPr>
          <p:cNvSpPr txBox="1"/>
          <p:nvPr/>
        </p:nvSpPr>
        <p:spPr>
          <a:xfrm>
            <a:off x="4174729" y="2208685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compound 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5E8086BF-056D-153F-021F-2110FB8A93C0}"/>
              </a:ext>
            </a:extLst>
          </p:cNvPr>
          <p:cNvSpPr/>
          <p:nvPr/>
        </p:nvSpPr>
        <p:spPr>
          <a:xfrm>
            <a:off x="9222713" y="1517573"/>
            <a:ext cx="1096264" cy="964590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4BA2E938-E158-CAA5-739F-2BD447FFA21D}"/>
              </a:ext>
            </a:extLst>
          </p:cNvPr>
          <p:cNvSpPr/>
          <p:nvPr/>
        </p:nvSpPr>
        <p:spPr>
          <a:xfrm flipH="1">
            <a:off x="9222713" y="2588919"/>
            <a:ext cx="1096264" cy="461665"/>
          </a:xfrm>
          <a:prstGeom prst="rightArrow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B12B949-A2F3-93A9-7A4C-1E5637A8931C}"/>
              </a:ext>
            </a:extLst>
          </p:cNvPr>
          <p:cNvSpPr/>
          <p:nvPr/>
        </p:nvSpPr>
        <p:spPr>
          <a:xfrm>
            <a:off x="971951" y="923662"/>
            <a:ext cx="2862786" cy="2773310"/>
          </a:xfrm>
          <a:prstGeom prst="ellipse">
            <a:avLst/>
          </a:prstGeom>
          <a:gradFill flip="none" rotWithShape="1">
            <a:gsLst>
              <a:gs pos="10000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D27349CC-9361-C643-F8C2-0867583D32FC}"/>
              </a:ext>
            </a:extLst>
          </p:cNvPr>
          <p:cNvSpPr/>
          <p:nvPr/>
        </p:nvSpPr>
        <p:spPr>
          <a:xfrm rot="10800000">
            <a:off x="3346171" y="1482896"/>
            <a:ext cx="1096264" cy="96459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BFE48587-34FF-26F5-FBA6-0C6C90A455FA}"/>
              </a:ext>
            </a:extLst>
          </p:cNvPr>
          <p:cNvSpPr/>
          <p:nvPr/>
        </p:nvSpPr>
        <p:spPr>
          <a:xfrm rot="10800000" flipH="1">
            <a:off x="3346171" y="2664477"/>
            <a:ext cx="1096264" cy="46166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2" name="TextovéPole 121">
            <a:extLst>
              <a:ext uri="{FF2B5EF4-FFF2-40B4-BE49-F238E27FC236}">
                <a16:creationId xmlns:a16="http://schemas.microsoft.com/office/drawing/2014/main" id="{5FE0FA37-95F8-869B-3604-B7EA811D3403}"/>
              </a:ext>
            </a:extLst>
          </p:cNvPr>
          <p:cNvSpPr txBox="1"/>
          <p:nvPr/>
        </p:nvSpPr>
        <p:spPr>
          <a:xfrm>
            <a:off x="1467930" y="1920308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stationary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23" name="TextovéPole 122">
            <a:extLst>
              <a:ext uri="{FF2B5EF4-FFF2-40B4-BE49-F238E27FC236}">
                <a16:creationId xmlns:a16="http://schemas.microsoft.com/office/drawing/2014/main" id="{F7157E1A-23A9-C7EF-94EA-7D654D8E3B2A}"/>
              </a:ext>
            </a:extLst>
          </p:cNvPr>
          <p:cNvSpPr txBox="1"/>
          <p:nvPr/>
        </p:nvSpPr>
        <p:spPr>
          <a:xfrm>
            <a:off x="7269734" y="1910493"/>
            <a:ext cx="1773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stationary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24" name="TextovéPole 123">
            <a:extLst>
              <a:ext uri="{FF2B5EF4-FFF2-40B4-BE49-F238E27FC236}">
                <a16:creationId xmlns:a16="http://schemas.microsoft.com/office/drawing/2014/main" id="{D8DF1B57-4A5F-DC32-A9D9-26A3A2AA650A}"/>
              </a:ext>
            </a:extLst>
          </p:cNvPr>
          <p:cNvSpPr txBox="1"/>
          <p:nvPr/>
        </p:nvSpPr>
        <p:spPr>
          <a:xfrm>
            <a:off x="4919979" y="818454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mobile </a:t>
            </a:r>
          </a:p>
          <a:p>
            <a:pPr algn="ctr"/>
            <a:r>
              <a:rPr lang="en-US" sz="2400" b="1" dirty="0"/>
              <a:t>phase</a:t>
            </a:r>
          </a:p>
        </p:txBody>
      </p: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B2CE8A9B-1290-9483-72CA-1FDDDBA1EF00}"/>
              </a:ext>
            </a:extLst>
          </p:cNvPr>
          <p:cNvGrpSpPr/>
          <p:nvPr/>
        </p:nvGrpSpPr>
        <p:grpSpPr>
          <a:xfrm>
            <a:off x="1698595" y="4777156"/>
            <a:ext cx="9302301" cy="1514475"/>
            <a:chOff x="833857" y="3557324"/>
            <a:chExt cx="9302301" cy="1514475"/>
          </a:xfrm>
        </p:grpSpPr>
        <p:sp>
          <p:nvSpPr>
            <p:cNvPr id="126" name="Šipka: pětiúhelník 125">
              <a:extLst>
                <a:ext uri="{FF2B5EF4-FFF2-40B4-BE49-F238E27FC236}">
                  <a16:creationId xmlns:a16="http://schemas.microsoft.com/office/drawing/2014/main" id="{13B447A5-48FD-A45C-3536-9F8FD73A3B96}"/>
                </a:ext>
              </a:extLst>
            </p:cNvPr>
            <p:cNvSpPr/>
            <p:nvPr/>
          </p:nvSpPr>
          <p:spPr>
            <a:xfrm>
              <a:off x="6602337" y="3557324"/>
              <a:ext cx="3533821" cy="1514475"/>
            </a:xfrm>
            <a:prstGeom prst="homePlate">
              <a:avLst/>
            </a:prstGeom>
            <a:solidFill>
              <a:srgbClr val="00B0F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Šipka: pětiúhelník 126">
              <a:extLst>
                <a:ext uri="{FF2B5EF4-FFF2-40B4-BE49-F238E27FC236}">
                  <a16:creationId xmlns:a16="http://schemas.microsoft.com/office/drawing/2014/main" id="{CD029DF2-38DA-F00C-FF61-46CF0BA5EA35}"/>
                </a:ext>
              </a:extLst>
            </p:cNvPr>
            <p:cNvSpPr/>
            <p:nvPr/>
          </p:nvSpPr>
          <p:spPr>
            <a:xfrm>
              <a:off x="5919966" y="3557324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Šipka: pětiúhelník 127">
              <a:extLst>
                <a:ext uri="{FF2B5EF4-FFF2-40B4-BE49-F238E27FC236}">
                  <a16:creationId xmlns:a16="http://schemas.microsoft.com/office/drawing/2014/main" id="{4435414F-49B9-1B18-415D-E985874357AC}"/>
                </a:ext>
              </a:extLst>
            </p:cNvPr>
            <p:cNvSpPr/>
            <p:nvPr/>
          </p:nvSpPr>
          <p:spPr>
            <a:xfrm>
              <a:off x="4809732" y="3557324"/>
              <a:ext cx="2512313" cy="1514475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Šipka: pětiúhelník 128">
              <a:extLst>
                <a:ext uri="{FF2B5EF4-FFF2-40B4-BE49-F238E27FC236}">
                  <a16:creationId xmlns:a16="http://schemas.microsoft.com/office/drawing/2014/main" id="{7BB6A35F-C7F4-2FD7-D3A5-6FDFA1FD6D95}"/>
                </a:ext>
              </a:extLst>
            </p:cNvPr>
            <p:cNvSpPr/>
            <p:nvPr/>
          </p:nvSpPr>
          <p:spPr>
            <a:xfrm>
              <a:off x="3968674" y="3557324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Šipka: pětiúhelník 129">
              <a:extLst>
                <a:ext uri="{FF2B5EF4-FFF2-40B4-BE49-F238E27FC236}">
                  <a16:creationId xmlns:a16="http://schemas.microsoft.com/office/drawing/2014/main" id="{C3A99A62-FCC7-BC99-D35F-343E7FBC2EFF}"/>
                </a:ext>
              </a:extLst>
            </p:cNvPr>
            <p:cNvSpPr/>
            <p:nvPr/>
          </p:nvSpPr>
          <p:spPr>
            <a:xfrm>
              <a:off x="2852536" y="3557324"/>
              <a:ext cx="2512313" cy="151447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Šipka: pětiúhelník 130">
              <a:extLst>
                <a:ext uri="{FF2B5EF4-FFF2-40B4-BE49-F238E27FC236}">
                  <a16:creationId xmlns:a16="http://schemas.microsoft.com/office/drawing/2014/main" id="{9921D71B-7B32-386F-35CB-0009229DD33A}"/>
                </a:ext>
              </a:extLst>
            </p:cNvPr>
            <p:cNvSpPr/>
            <p:nvPr/>
          </p:nvSpPr>
          <p:spPr>
            <a:xfrm>
              <a:off x="1964044" y="3557324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Šipka: pětiúhelník 131">
              <a:extLst>
                <a:ext uri="{FF2B5EF4-FFF2-40B4-BE49-F238E27FC236}">
                  <a16:creationId xmlns:a16="http://schemas.microsoft.com/office/drawing/2014/main" id="{87EC8AE2-D3C0-76D3-26EA-9239CE1F3D1E}"/>
                </a:ext>
              </a:extLst>
            </p:cNvPr>
            <p:cNvSpPr/>
            <p:nvPr/>
          </p:nvSpPr>
          <p:spPr>
            <a:xfrm>
              <a:off x="833857" y="3557324"/>
              <a:ext cx="2512313" cy="1514475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ovéPole 132">
              <a:extLst>
                <a:ext uri="{FF2B5EF4-FFF2-40B4-BE49-F238E27FC236}">
                  <a16:creationId xmlns:a16="http://schemas.microsoft.com/office/drawing/2014/main" id="{A28D8632-8F7A-5750-B649-4644EC93667A}"/>
                </a:ext>
              </a:extLst>
            </p:cNvPr>
            <p:cNvSpPr txBox="1"/>
            <p:nvPr/>
          </p:nvSpPr>
          <p:spPr>
            <a:xfrm>
              <a:off x="3608056" y="3693364"/>
              <a:ext cx="126092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higher affinity to a </a:t>
              </a:r>
              <a:r>
                <a:rPr lang="en-US" sz="2000" b="1" dirty="0"/>
                <a:t>stat. phase</a:t>
              </a:r>
            </a:p>
          </p:txBody>
        </p:sp>
        <p:sp>
          <p:nvSpPr>
            <p:cNvPr id="134" name="TextovéPole 133">
              <a:extLst>
                <a:ext uri="{FF2B5EF4-FFF2-40B4-BE49-F238E27FC236}">
                  <a16:creationId xmlns:a16="http://schemas.microsoft.com/office/drawing/2014/main" id="{305122FD-9505-B624-9481-74DF4C034816}"/>
                </a:ext>
              </a:extLst>
            </p:cNvPr>
            <p:cNvSpPr txBox="1"/>
            <p:nvPr/>
          </p:nvSpPr>
          <p:spPr>
            <a:xfrm>
              <a:off x="5752124" y="3774057"/>
              <a:ext cx="117325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longer time on column</a:t>
              </a:r>
            </a:p>
          </p:txBody>
        </p:sp>
        <p:sp>
          <p:nvSpPr>
            <p:cNvPr id="135" name="TextovéPole 134">
              <a:extLst>
                <a:ext uri="{FF2B5EF4-FFF2-40B4-BE49-F238E27FC236}">
                  <a16:creationId xmlns:a16="http://schemas.microsoft.com/office/drawing/2014/main" id="{AA159DDE-3893-FD7B-38EF-DE9D9069FAC5}"/>
                </a:ext>
              </a:extLst>
            </p:cNvPr>
            <p:cNvSpPr txBox="1"/>
            <p:nvPr/>
          </p:nvSpPr>
          <p:spPr>
            <a:xfrm>
              <a:off x="7581647" y="3774058"/>
              <a:ext cx="21799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higher retention</a:t>
              </a:r>
            </a:p>
            <a:p>
              <a:r>
                <a:rPr lang="en-US" sz="2000" dirty="0"/>
                <a:t>= longer retention time t</a:t>
              </a:r>
              <a:r>
                <a:rPr lang="en-US" sz="2000" baseline="-25000" dirty="0"/>
                <a:t>R</a:t>
              </a:r>
            </a:p>
          </p:txBody>
        </p:sp>
        <p:sp>
          <p:nvSpPr>
            <p:cNvPr id="136" name="TextovéPole 135">
              <a:extLst>
                <a:ext uri="{FF2B5EF4-FFF2-40B4-BE49-F238E27FC236}">
                  <a16:creationId xmlns:a16="http://schemas.microsoft.com/office/drawing/2014/main" id="{2BDC20CB-F653-FA40-3E37-D3F08ACBC409}"/>
                </a:ext>
              </a:extLst>
            </p:cNvPr>
            <p:cNvSpPr txBox="1"/>
            <p:nvPr/>
          </p:nvSpPr>
          <p:spPr>
            <a:xfrm>
              <a:off x="1110132" y="3654227"/>
              <a:ext cx="146361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Comp. A</a:t>
              </a:r>
            </a:p>
            <a:p>
              <a:r>
                <a:rPr lang="en-US" sz="2000" dirty="0">
                  <a:latin typeface="Aptos" panose="020B0004020202020204" pitchFamily="34" charset="0"/>
                </a:rPr>
                <a:t>Left the column 2</a:t>
              </a:r>
              <a:r>
                <a:rPr lang="en-US" sz="2000" baseline="30000" dirty="0">
                  <a:latin typeface="Aptos" panose="020B0004020202020204" pitchFamily="34" charset="0"/>
                </a:rPr>
                <a:t>nd</a:t>
              </a:r>
            </a:p>
          </p:txBody>
        </p:sp>
      </p:grpSp>
      <p:grpSp>
        <p:nvGrpSpPr>
          <p:cNvPr id="148" name="Skupina 147">
            <a:extLst>
              <a:ext uri="{FF2B5EF4-FFF2-40B4-BE49-F238E27FC236}">
                <a16:creationId xmlns:a16="http://schemas.microsoft.com/office/drawing/2014/main" id="{9FE97B16-CD4F-2726-D8C5-89F853CF4083}"/>
              </a:ext>
            </a:extLst>
          </p:cNvPr>
          <p:cNvGrpSpPr/>
          <p:nvPr/>
        </p:nvGrpSpPr>
        <p:grpSpPr>
          <a:xfrm>
            <a:off x="1698595" y="4780688"/>
            <a:ext cx="9351206" cy="1514475"/>
            <a:chOff x="2090013" y="5211756"/>
            <a:chExt cx="9351206" cy="1514475"/>
          </a:xfrm>
        </p:grpSpPr>
        <p:sp>
          <p:nvSpPr>
            <p:cNvPr id="137" name="Šipka: pětiúhelník 136">
              <a:extLst>
                <a:ext uri="{FF2B5EF4-FFF2-40B4-BE49-F238E27FC236}">
                  <a16:creationId xmlns:a16="http://schemas.microsoft.com/office/drawing/2014/main" id="{D176C6C6-9C5C-9C56-B0AD-02295D153102}"/>
                </a:ext>
              </a:extLst>
            </p:cNvPr>
            <p:cNvSpPr/>
            <p:nvPr/>
          </p:nvSpPr>
          <p:spPr>
            <a:xfrm>
              <a:off x="7858492" y="5211756"/>
              <a:ext cx="3582727" cy="1514475"/>
            </a:xfrm>
            <a:prstGeom prst="homePlate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Šipka: pětiúhelník 137">
              <a:extLst>
                <a:ext uri="{FF2B5EF4-FFF2-40B4-BE49-F238E27FC236}">
                  <a16:creationId xmlns:a16="http://schemas.microsoft.com/office/drawing/2014/main" id="{DA4024A9-F820-F903-A326-DC3EFA06F24A}"/>
                </a:ext>
              </a:extLst>
            </p:cNvPr>
            <p:cNvSpPr/>
            <p:nvPr/>
          </p:nvSpPr>
          <p:spPr>
            <a:xfrm>
              <a:off x="7176122" y="5211756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Šipka: pětiúhelník 138">
              <a:extLst>
                <a:ext uri="{FF2B5EF4-FFF2-40B4-BE49-F238E27FC236}">
                  <a16:creationId xmlns:a16="http://schemas.microsoft.com/office/drawing/2014/main" id="{CDDEE458-8B07-0F8F-083A-9338DF26F020}"/>
                </a:ext>
              </a:extLst>
            </p:cNvPr>
            <p:cNvSpPr/>
            <p:nvPr/>
          </p:nvSpPr>
          <p:spPr>
            <a:xfrm>
              <a:off x="6065888" y="5211756"/>
              <a:ext cx="2512313" cy="1514475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Šipka: pětiúhelník 139">
              <a:extLst>
                <a:ext uri="{FF2B5EF4-FFF2-40B4-BE49-F238E27FC236}">
                  <a16:creationId xmlns:a16="http://schemas.microsoft.com/office/drawing/2014/main" id="{2BBF7642-C102-7EED-04C2-7EBC04D70803}"/>
                </a:ext>
              </a:extLst>
            </p:cNvPr>
            <p:cNvSpPr/>
            <p:nvPr/>
          </p:nvSpPr>
          <p:spPr>
            <a:xfrm>
              <a:off x="5224830" y="5211756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Šipka: pětiúhelník 140">
              <a:extLst>
                <a:ext uri="{FF2B5EF4-FFF2-40B4-BE49-F238E27FC236}">
                  <a16:creationId xmlns:a16="http://schemas.microsoft.com/office/drawing/2014/main" id="{BE5EFBF6-B81E-865F-6837-C8A8B84965ED}"/>
                </a:ext>
              </a:extLst>
            </p:cNvPr>
            <p:cNvSpPr/>
            <p:nvPr/>
          </p:nvSpPr>
          <p:spPr>
            <a:xfrm>
              <a:off x="4108692" y="5211756"/>
              <a:ext cx="2512313" cy="1514475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Šipka: pětiúhelník 141">
              <a:extLst>
                <a:ext uri="{FF2B5EF4-FFF2-40B4-BE49-F238E27FC236}">
                  <a16:creationId xmlns:a16="http://schemas.microsoft.com/office/drawing/2014/main" id="{6498F9A6-AE70-75DB-2BE0-02A4949E75C6}"/>
                </a:ext>
              </a:extLst>
            </p:cNvPr>
            <p:cNvSpPr/>
            <p:nvPr/>
          </p:nvSpPr>
          <p:spPr>
            <a:xfrm>
              <a:off x="3220200" y="5211756"/>
              <a:ext cx="1627632" cy="151447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Šipka: pětiúhelník 142">
              <a:extLst>
                <a:ext uri="{FF2B5EF4-FFF2-40B4-BE49-F238E27FC236}">
                  <a16:creationId xmlns:a16="http://schemas.microsoft.com/office/drawing/2014/main" id="{BD5CEDD4-A5DD-E962-B62A-D8B658C4EED7}"/>
                </a:ext>
              </a:extLst>
            </p:cNvPr>
            <p:cNvSpPr/>
            <p:nvPr/>
          </p:nvSpPr>
          <p:spPr>
            <a:xfrm>
              <a:off x="2090013" y="5211756"/>
              <a:ext cx="2512313" cy="1514475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TextovéPole 143">
              <a:extLst>
                <a:ext uri="{FF2B5EF4-FFF2-40B4-BE49-F238E27FC236}">
                  <a16:creationId xmlns:a16="http://schemas.microsoft.com/office/drawing/2014/main" id="{67E34941-13F6-594E-1895-B43E3A6ACD17}"/>
                </a:ext>
              </a:extLst>
            </p:cNvPr>
            <p:cNvSpPr txBox="1"/>
            <p:nvPr/>
          </p:nvSpPr>
          <p:spPr>
            <a:xfrm>
              <a:off x="4836115" y="5307274"/>
              <a:ext cx="146521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higher affinity to a </a:t>
              </a:r>
              <a:r>
                <a:rPr lang="en-US" sz="2000" b="1" dirty="0"/>
                <a:t>mobile phase</a:t>
              </a:r>
              <a:endParaRPr lang="en-US" sz="2000" b="1" baseline="-25000" dirty="0"/>
            </a:p>
          </p:txBody>
        </p:sp>
        <p:sp>
          <p:nvSpPr>
            <p:cNvPr id="145" name="TextovéPole 144">
              <a:extLst>
                <a:ext uri="{FF2B5EF4-FFF2-40B4-BE49-F238E27FC236}">
                  <a16:creationId xmlns:a16="http://schemas.microsoft.com/office/drawing/2014/main" id="{93DFA478-928B-E3C9-F6A2-9879AA262467}"/>
                </a:ext>
              </a:extLst>
            </p:cNvPr>
            <p:cNvSpPr txBox="1"/>
            <p:nvPr/>
          </p:nvSpPr>
          <p:spPr>
            <a:xfrm>
              <a:off x="6897972" y="5436564"/>
              <a:ext cx="144418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shorter time on column</a:t>
              </a:r>
            </a:p>
          </p:txBody>
        </p:sp>
        <p:sp>
          <p:nvSpPr>
            <p:cNvPr id="146" name="TextovéPole 145">
              <a:extLst>
                <a:ext uri="{FF2B5EF4-FFF2-40B4-BE49-F238E27FC236}">
                  <a16:creationId xmlns:a16="http://schemas.microsoft.com/office/drawing/2014/main" id="{3CD3EAD6-601E-2731-D691-5E5A012683F4}"/>
                </a:ext>
              </a:extLst>
            </p:cNvPr>
            <p:cNvSpPr txBox="1"/>
            <p:nvPr/>
          </p:nvSpPr>
          <p:spPr>
            <a:xfrm>
              <a:off x="8763190" y="5405163"/>
              <a:ext cx="222564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lower retention</a:t>
              </a:r>
            </a:p>
            <a:p>
              <a:r>
                <a:rPr lang="en-US" sz="2000" dirty="0"/>
                <a:t>= shorter retention time t</a:t>
              </a:r>
              <a:r>
                <a:rPr lang="en-US" sz="2000" baseline="-25000" dirty="0"/>
                <a:t>R</a:t>
              </a:r>
            </a:p>
          </p:txBody>
        </p:sp>
        <p:sp>
          <p:nvSpPr>
            <p:cNvPr id="147" name="TextovéPole 146">
              <a:extLst>
                <a:ext uri="{FF2B5EF4-FFF2-40B4-BE49-F238E27FC236}">
                  <a16:creationId xmlns:a16="http://schemas.microsoft.com/office/drawing/2014/main" id="{89AC061B-A0A8-82B8-9C9F-87E1D71CB12E}"/>
                </a:ext>
              </a:extLst>
            </p:cNvPr>
            <p:cNvSpPr txBox="1"/>
            <p:nvPr/>
          </p:nvSpPr>
          <p:spPr>
            <a:xfrm>
              <a:off x="2297239" y="5307274"/>
              <a:ext cx="146361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/>
                <a:t>Comp. B</a:t>
              </a:r>
            </a:p>
            <a:p>
              <a:r>
                <a:rPr lang="en-US" sz="2000" dirty="0">
                  <a:latin typeface="Aptos" panose="020B0004020202020204" pitchFamily="34" charset="0"/>
                </a:rPr>
                <a:t>Left the column 1</a:t>
              </a:r>
              <a:r>
                <a:rPr lang="en-US" sz="2000" baseline="30000" dirty="0">
                  <a:latin typeface="Aptos" panose="020B0004020202020204" pitchFamily="34" charset="0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0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7E8EE-C34F-4676-E242-2EC6C2E5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of separated compounds</a:t>
            </a:r>
          </a:p>
        </p:txBody>
      </p:sp>
      <p:pic>
        <p:nvPicPr>
          <p:cNvPr id="8" name="Obrázek 7" descr="Obsah obrázku Plastová láhev, láhev na vodu, Rozpustné/rozpouštědlo, láhev&#10;&#10;Obsah vygenerovaný umělou inteligencí může být nesprávný.">
            <a:extLst>
              <a:ext uri="{FF2B5EF4-FFF2-40B4-BE49-F238E27FC236}">
                <a16:creationId xmlns:a16="http://schemas.microsoft.com/office/drawing/2014/main" id="{796355D1-13C7-361B-A010-5773F9AA8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6" y="5269576"/>
            <a:ext cx="444096" cy="915147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ECA6F36-D6AA-EE8D-D19F-8D408EF2FD76}"/>
              </a:ext>
            </a:extLst>
          </p:cNvPr>
          <p:cNvCxnSpPr>
            <a:cxnSpLocks/>
          </p:cNvCxnSpPr>
          <p:nvPr/>
        </p:nvCxnSpPr>
        <p:spPr>
          <a:xfrm flipV="1">
            <a:off x="673204" y="5062846"/>
            <a:ext cx="0" cy="24283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324886F-2EC8-7E69-A75B-D7242683243E}"/>
              </a:ext>
            </a:extLst>
          </p:cNvPr>
          <p:cNvCxnSpPr>
            <a:cxnSpLocks/>
          </p:cNvCxnSpPr>
          <p:nvPr/>
        </p:nvCxnSpPr>
        <p:spPr>
          <a:xfrm flipV="1">
            <a:off x="672969" y="5435501"/>
            <a:ext cx="0" cy="550849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C84E7A45-22D9-0121-327C-356C4CB07012}"/>
              </a:ext>
            </a:extLst>
          </p:cNvPr>
          <p:cNvCxnSpPr>
            <a:cxnSpLocks/>
          </p:cNvCxnSpPr>
          <p:nvPr/>
        </p:nvCxnSpPr>
        <p:spPr>
          <a:xfrm>
            <a:off x="672969" y="5062846"/>
            <a:ext cx="33910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D0D4430-A4DF-94DF-655E-BAD048406C80}"/>
              </a:ext>
            </a:extLst>
          </p:cNvPr>
          <p:cNvCxnSpPr>
            <a:cxnSpLocks/>
          </p:cNvCxnSpPr>
          <p:nvPr/>
        </p:nvCxnSpPr>
        <p:spPr>
          <a:xfrm flipH="1">
            <a:off x="1005817" y="5743125"/>
            <a:ext cx="224875" cy="0"/>
          </a:xfrm>
          <a:prstGeom prst="line">
            <a:avLst/>
          </a:prstGeom>
          <a:ln w="25400">
            <a:solidFill>
              <a:srgbClr val="00B0F0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F122C3C-8353-7EB1-5A16-098D632FE187}"/>
              </a:ext>
            </a:extLst>
          </p:cNvPr>
          <p:cNvGrpSpPr/>
          <p:nvPr/>
        </p:nvGrpSpPr>
        <p:grpSpPr>
          <a:xfrm>
            <a:off x="1252725" y="5391748"/>
            <a:ext cx="878503" cy="691972"/>
            <a:chOff x="2123978" y="3072754"/>
            <a:chExt cx="1390650" cy="1095375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7DCE831B-BF60-B958-AF67-8802BC6EF290}"/>
                </a:ext>
              </a:extLst>
            </p:cNvPr>
            <p:cNvSpPr/>
            <p:nvPr/>
          </p:nvSpPr>
          <p:spPr>
            <a:xfrm>
              <a:off x="2123978" y="3072754"/>
              <a:ext cx="1390650" cy="10953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52CDD5AA-3650-B191-512F-CBF0E9CFC212}"/>
                </a:ext>
              </a:extLst>
            </p:cNvPr>
            <p:cNvSpPr/>
            <p:nvPr/>
          </p:nvSpPr>
          <p:spPr>
            <a:xfrm>
              <a:off x="2482203" y="3353741"/>
              <a:ext cx="108500" cy="5334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597428C9-ABC2-D725-82E8-34BF26EA37BD}"/>
                </a:ext>
              </a:extLst>
            </p:cNvPr>
            <p:cNvSpPr/>
            <p:nvPr/>
          </p:nvSpPr>
          <p:spPr>
            <a:xfrm>
              <a:off x="2365003" y="3453326"/>
              <a:ext cx="342900" cy="3429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ADE78BC8-2543-89C6-CEBE-D494F7621BC2}"/>
                </a:ext>
              </a:extLst>
            </p:cNvPr>
            <p:cNvSpPr/>
            <p:nvPr/>
          </p:nvSpPr>
          <p:spPr>
            <a:xfrm>
              <a:off x="3057015" y="3353741"/>
              <a:ext cx="108500" cy="5334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FA67C4A1-00CA-B871-876C-B6B01F71960E}"/>
                </a:ext>
              </a:extLst>
            </p:cNvPr>
            <p:cNvSpPr/>
            <p:nvPr/>
          </p:nvSpPr>
          <p:spPr>
            <a:xfrm>
              <a:off x="2939815" y="3453326"/>
              <a:ext cx="342900" cy="3429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Obrázek 18" descr="Obsah obrázku válec, Odpadkový kontejner, umělá hmota, láhev&#10;&#10;Obsah vygenerovaný umělou inteligencí může být nesprávný.">
            <a:extLst>
              <a:ext uri="{FF2B5EF4-FFF2-40B4-BE49-F238E27FC236}">
                <a16:creationId xmlns:a16="http://schemas.microsoft.com/office/drawing/2014/main" id="{8D52C36A-A4A6-B96C-2091-66BC2416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738976" y="4763625"/>
            <a:ext cx="316223" cy="1973450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162F41D-CF4E-D292-9930-07AA5F02AFA5}"/>
              </a:ext>
            </a:extLst>
          </p:cNvPr>
          <p:cNvCxnSpPr>
            <a:cxnSpLocks/>
          </p:cNvCxnSpPr>
          <p:nvPr/>
        </p:nvCxnSpPr>
        <p:spPr>
          <a:xfrm>
            <a:off x="2131229" y="5752440"/>
            <a:ext cx="779609" cy="0"/>
          </a:xfrm>
          <a:prstGeom prst="line">
            <a:avLst/>
          </a:prstGeom>
          <a:ln w="25400">
            <a:solidFill>
              <a:srgbClr val="00B0F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A442D5A-0840-5D84-16F5-5F7DEBA88FF5}"/>
              </a:ext>
            </a:extLst>
          </p:cNvPr>
          <p:cNvCxnSpPr>
            <a:cxnSpLocks/>
          </p:cNvCxnSpPr>
          <p:nvPr/>
        </p:nvCxnSpPr>
        <p:spPr>
          <a:xfrm>
            <a:off x="4833399" y="5747981"/>
            <a:ext cx="374776" cy="0"/>
          </a:xfrm>
          <a:prstGeom prst="line">
            <a:avLst/>
          </a:prstGeom>
          <a:ln w="25400">
            <a:solidFill>
              <a:srgbClr val="00B0F0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C3AE645-A56F-5D69-02A3-3C6ADDE768A0}"/>
              </a:ext>
            </a:extLst>
          </p:cNvPr>
          <p:cNvCxnSpPr>
            <a:cxnSpLocks/>
          </p:cNvCxnSpPr>
          <p:nvPr/>
        </p:nvCxnSpPr>
        <p:spPr>
          <a:xfrm flipV="1">
            <a:off x="1006052" y="5056829"/>
            <a:ext cx="0" cy="69561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 descr="Obsah obrázku design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AC0B377D-5C62-7FC2-D8C6-971DF9EED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99" y="4971459"/>
            <a:ext cx="207548" cy="799876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7099CA5E-FF21-9E41-79A1-45C73320884F}"/>
              </a:ext>
            </a:extLst>
          </p:cNvPr>
          <p:cNvGrpSpPr/>
          <p:nvPr/>
        </p:nvGrpSpPr>
        <p:grpSpPr>
          <a:xfrm>
            <a:off x="2430143" y="5695610"/>
            <a:ext cx="125734" cy="125734"/>
            <a:chOff x="4050855" y="4031469"/>
            <a:chExt cx="342900" cy="342900"/>
          </a:xfrm>
        </p:grpSpPr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6537187E-23D6-08BB-A9C7-F0463C57D3BD}"/>
                </a:ext>
              </a:extLst>
            </p:cNvPr>
            <p:cNvSpPr/>
            <p:nvPr/>
          </p:nvSpPr>
          <p:spPr>
            <a:xfrm>
              <a:off x="4050855" y="4031469"/>
              <a:ext cx="342900" cy="34290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Přímá spojnice 29">
              <a:extLst>
                <a:ext uri="{FF2B5EF4-FFF2-40B4-BE49-F238E27FC236}">
                  <a16:creationId xmlns:a16="http://schemas.microsoft.com/office/drawing/2014/main" id="{40F0245E-63D4-8D93-FDBD-E19182AA70AD}"/>
                </a:ext>
              </a:extLst>
            </p:cNvPr>
            <p:cNvCxnSpPr>
              <a:stCxn id="29" idx="3"/>
              <a:endCxn id="29" idx="7"/>
            </p:cNvCxnSpPr>
            <p:nvPr/>
          </p:nvCxnSpPr>
          <p:spPr>
            <a:xfrm flipV="1">
              <a:off x="4101072" y="4081686"/>
              <a:ext cx="242466" cy="242466"/>
            </a:xfrm>
            <a:prstGeom prst="lin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AB0D434F-81BB-2912-C3D8-4E21CE32ACD8}"/>
                </a:ext>
              </a:extLst>
            </p:cNvPr>
            <p:cNvCxnSpPr>
              <a:stCxn id="29" idx="5"/>
              <a:endCxn id="29" idx="1"/>
            </p:cNvCxnSpPr>
            <p:nvPr/>
          </p:nvCxnSpPr>
          <p:spPr>
            <a:xfrm flipH="1" flipV="1">
              <a:off x="4101072" y="4081686"/>
              <a:ext cx="242466" cy="242466"/>
            </a:xfrm>
            <a:prstGeom prst="lin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4" name="Obrázek 33" descr="Obsah obrázku klipart, ilustrace, kresba, Kreslený film&#10;&#10;Obsah vygenerovaný umělou inteligencí může být nesprávný.">
            <a:extLst>
              <a:ext uri="{FF2B5EF4-FFF2-40B4-BE49-F238E27FC236}">
                <a16:creationId xmlns:a16="http://schemas.microsoft.com/office/drawing/2014/main" id="{AF44F924-CDD8-5BA6-D062-D49F29D2F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09" y="3920091"/>
            <a:ext cx="1467138" cy="1579995"/>
          </a:xfrm>
          <a:prstGeom prst="rect">
            <a:avLst/>
          </a:prstGeom>
        </p:spPr>
      </p:pic>
      <p:pic>
        <p:nvPicPr>
          <p:cNvPr id="36" name="Obrázek 35" descr="Obsah obrázku kreslené, kreativit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D135F413-B355-2C00-3BAC-EDDD8B0EF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5280" y="5442222"/>
            <a:ext cx="511632" cy="721416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3E5FEE13-7C3F-F737-0DC7-0A1D08088457}"/>
              </a:ext>
            </a:extLst>
          </p:cNvPr>
          <p:cNvSpPr txBox="1"/>
          <p:nvPr/>
        </p:nvSpPr>
        <p:spPr>
          <a:xfrm>
            <a:off x="542683" y="2108097"/>
            <a:ext cx="5270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In order to determine what is leaving the chromatograph after separation, we must be able to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detect</a:t>
            </a:r>
            <a:r>
              <a:rPr lang="en-US" sz="2400" dirty="0">
                <a:latin typeface="Aptos" panose="020B0004020202020204" pitchFamily="34" charset="0"/>
              </a:rPr>
              <a:t> the substances in the column effluent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D934D67E-8BFE-C808-3BCC-05398074211A}"/>
              </a:ext>
            </a:extLst>
          </p:cNvPr>
          <p:cNvSpPr txBox="1"/>
          <p:nvPr/>
        </p:nvSpPr>
        <p:spPr>
          <a:xfrm>
            <a:off x="6758308" y="5038585"/>
            <a:ext cx="4982536" cy="15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Common modes of detection:</a:t>
            </a:r>
          </a:p>
          <a:p>
            <a:pPr marL="342900" indent="-342900">
              <a:lnSpc>
                <a:spcPct val="11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Light absorption in UV/VIS</a:t>
            </a:r>
          </a:p>
          <a:p>
            <a:pPr marL="342900" indent="-342900">
              <a:lnSpc>
                <a:spcPct val="11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Fluorescence</a:t>
            </a:r>
          </a:p>
          <a:p>
            <a:pPr marL="342900" indent="-342900">
              <a:lnSpc>
                <a:spcPct val="110000"/>
              </a:lnSpc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Mass spectrometry detection</a:t>
            </a:r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63168A42-CBF4-4331-8AD0-9C23B0ADFB9F}"/>
              </a:ext>
            </a:extLst>
          </p:cNvPr>
          <p:cNvGrpSpPr/>
          <p:nvPr/>
        </p:nvGrpSpPr>
        <p:grpSpPr>
          <a:xfrm>
            <a:off x="6721289" y="1613948"/>
            <a:ext cx="1753622" cy="3222078"/>
            <a:chOff x="6721289" y="1613948"/>
            <a:chExt cx="1753622" cy="3222078"/>
          </a:xfrm>
        </p:grpSpPr>
        <p:pic>
          <p:nvPicPr>
            <p:cNvPr id="4" name="Obrázek 3" descr="Obsah obrázku elektronika, kopírka&#10;&#10;Obsah vygenerovaný umělou inteligencí může být nesprávný.">
              <a:extLst>
                <a:ext uri="{FF2B5EF4-FFF2-40B4-BE49-F238E27FC236}">
                  <a16:creationId xmlns:a16="http://schemas.microsoft.com/office/drawing/2014/main" id="{6DF37911-0546-B9E8-170A-9493B60A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788" y="1613948"/>
              <a:ext cx="1390506" cy="2858612"/>
            </a:xfrm>
            <a:prstGeom prst="rect">
              <a:avLst/>
            </a:prstGeom>
          </p:spPr>
        </p:pic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55E361D1-8EF5-7AFD-DC96-C1E69FA90FAB}"/>
                </a:ext>
              </a:extLst>
            </p:cNvPr>
            <p:cNvSpPr txBox="1"/>
            <p:nvPr/>
          </p:nvSpPr>
          <p:spPr>
            <a:xfrm>
              <a:off x="6721289" y="4466694"/>
              <a:ext cx="1753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Chromatograph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F8DE24BB-10C6-2F12-3F1B-B81F71012B4C}"/>
              </a:ext>
            </a:extLst>
          </p:cNvPr>
          <p:cNvGrpSpPr/>
          <p:nvPr/>
        </p:nvGrpSpPr>
        <p:grpSpPr>
          <a:xfrm>
            <a:off x="8759535" y="2246046"/>
            <a:ext cx="2871214" cy="2470817"/>
            <a:chOff x="8759535" y="2246046"/>
            <a:chExt cx="2871214" cy="2470817"/>
          </a:xfrm>
        </p:grpSpPr>
        <p:pic>
          <p:nvPicPr>
            <p:cNvPr id="5" name="Obrázek 4" descr="Obsah obrázku koupelna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854C2D14-0708-BD6F-937E-CC95B2D02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35" y="2642542"/>
              <a:ext cx="2459660" cy="2074321"/>
            </a:xfrm>
            <a:prstGeom prst="rect">
              <a:avLst/>
            </a:prstGeom>
          </p:spPr>
        </p:pic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1EA0F314-3834-9CBF-98E6-1BD8BE8F8B8E}"/>
                </a:ext>
              </a:extLst>
            </p:cNvPr>
            <p:cNvSpPr txBox="1"/>
            <p:nvPr/>
          </p:nvSpPr>
          <p:spPr>
            <a:xfrm>
              <a:off x="9515555" y="2246046"/>
              <a:ext cx="2115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Mass spectrometer</a:t>
              </a:r>
            </a:p>
          </p:txBody>
        </p:sp>
      </p:grpSp>
      <p:sp>
        <p:nvSpPr>
          <p:cNvPr id="39" name="Volný tvar: obrazec 38">
            <a:extLst>
              <a:ext uri="{FF2B5EF4-FFF2-40B4-BE49-F238E27FC236}">
                <a16:creationId xmlns:a16="http://schemas.microsoft.com/office/drawing/2014/main" id="{F14433D9-7720-BAA0-F7CB-16CFE3D8851B}"/>
              </a:ext>
            </a:extLst>
          </p:cNvPr>
          <p:cNvSpPr/>
          <p:nvPr/>
        </p:nvSpPr>
        <p:spPr>
          <a:xfrm>
            <a:off x="7962900" y="2266339"/>
            <a:ext cx="1609117" cy="1858004"/>
          </a:xfrm>
          <a:custGeom>
            <a:avLst/>
            <a:gdLst>
              <a:gd name="connsiteX0" fmla="*/ 0 w 1615421"/>
              <a:gd name="connsiteY0" fmla="*/ 1791008 h 1843214"/>
              <a:gd name="connsiteX1" fmla="*/ 371475 w 1615421"/>
              <a:gd name="connsiteY1" fmla="*/ 1829108 h 1843214"/>
              <a:gd name="connsiteX2" fmla="*/ 542925 w 1615421"/>
              <a:gd name="connsiteY2" fmla="*/ 1581458 h 1843214"/>
              <a:gd name="connsiteX3" fmla="*/ 628650 w 1615421"/>
              <a:gd name="connsiteY3" fmla="*/ 524183 h 1843214"/>
              <a:gd name="connsiteX4" fmla="*/ 695325 w 1615421"/>
              <a:gd name="connsiteY4" fmla="*/ 105083 h 1843214"/>
              <a:gd name="connsiteX5" fmla="*/ 1333500 w 1615421"/>
              <a:gd name="connsiteY5" fmla="*/ 9833 h 1843214"/>
              <a:gd name="connsiteX6" fmla="*/ 1590675 w 1615421"/>
              <a:gd name="connsiteY6" fmla="*/ 86033 h 1843214"/>
              <a:gd name="connsiteX7" fmla="*/ 1590675 w 1615421"/>
              <a:gd name="connsiteY7" fmla="*/ 743258 h 1843214"/>
              <a:gd name="connsiteX0" fmla="*/ 0 w 1615421"/>
              <a:gd name="connsiteY0" fmla="*/ 1832419 h 1884625"/>
              <a:gd name="connsiteX1" fmla="*/ 371475 w 1615421"/>
              <a:gd name="connsiteY1" fmla="*/ 1870519 h 1884625"/>
              <a:gd name="connsiteX2" fmla="*/ 542925 w 1615421"/>
              <a:gd name="connsiteY2" fmla="*/ 1622869 h 1884625"/>
              <a:gd name="connsiteX3" fmla="*/ 695325 w 1615421"/>
              <a:gd name="connsiteY3" fmla="*/ 146494 h 1884625"/>
              <a:gd name="connsiteX4" fmla="*/ 1333500 w 1615421"/>
              <a:gd name="connsiteY4" fmla="*/ 51244 h 1884625"/>
              <a:gd name="connsiteX5" fmla="*/ 1590675 w 1615421"/>
              <a:gd name="connsiteY5" fmla="*/ 127444 h 1884625"/>
              <a:gd name="connsiteX6" fmla="*/ 1590675 w 1615421"/>
              <a:gd name="connsiteY6" fmla="*/ 784669 h 1884625"/>
              <a:gd name="connsiteX0" fmla="*/ 0 w 1615421"/>
              <a:gd name="connsiteY0" fmla="*/ 1831555 h 1883761"/>
              <a:gd name="connsiteX1" fmla="*/ 371475 w 1615421"/>
              <a:gd name="connsiteY1" fmla="*/ 1869655 h 1883761"/>
              <a:gd name="connsiteX2" fmla="*/ 542925 w 1615421"/>
              <a:gd name="connsiteY2" fmla="*/ 1622005 h 1883761"/>
              <a:gd name="connsiteX3" fmla="*/ 695325 w 1615421"/>
              <a:gd name="connsiteY3" fmla="*/ 145630 h 1883761"/>
              <a:gd name="connsiteX4" fmla="*/ 1590675 w 1615421"/>
              <a:gd name="connsiteY4" fmla="*/ 126580 h 1883761"/>
              <a:gd name="connsiteX5" fmla="*/ 1590675 w 1615421"/>
              <a:gd name="connsiteY5" fmla="*/ 783805 h 1883761"/>
              <a:gd name="connsiteX0" fmla="*/ 0 w 1615421"/>
              <a:gd name="connsiteY0" fmla="*/ 1836679 h 1888885"/>
              <a:gd name="connsiteX1" fmla="*/ 371475 w 1615421"/>
              <a:gd name="connsiteY1" fmla="*/ 1874779 h 1888885"/>
              <a:gd name="connsiteX2" fmla="*/ 542925 w 1615421"/>
              <a:gd name="connsiteY2" fmla="*/ 1627129 h 1888885"/>
              <a:gd name="connsiteX3" fmla="*/ 695325 w 1615421"/>
              <a:gd name="connsiteY3" fmla="*/ 150754 h 1888885"/>
              <a:gd name="connsiteX4" fmla="*/ 1590675 w 1615421"/>
              <a:gd name="connsiteY4" fmla="*/ 131704 h 1888885"/>
              <a:gd name="connsiteX5" fmla="*/ 1590675 w 1615421"/>
              <a:gd name="connsiteY5" fmla="*/ 788929 h 1888885"/>
              <a:gd name="connsiteX0" fmla="*/ 0 w 1594931"/>
              <a:gd name="connsiteY0" fmla="*/ 1823482 h 1875688"/>
              <a:gd name="connsiteX1" fmla="*/ 371475 w 1594931"/>
              <a:gd name="connsiteY1" fmla="*/ 1861582 h 1875688"/>
              <a:gd name="connsiteX2" fmla="*/ 542925 w 1594931"/>
              <a:gd name="connsiteY2" fmla="*/ 1613932 h 1875688"/>
              <a:gd name="connsiteX3" fmla="*/ 695325 w 1594931"/>
              <a:gd name="connsiteY3" fmla="*/ 137557 h 1875688"/>
              <a:gd name="connsiteX4" fmla="*/ 1504950 w 1594931"/>
              <a:gd name="connsiteY4" fmla="*/ 147082 h 1875688"/>
              <a:gd name="connsiteX5" fmla="*/ 1590675 w 1594931"/>
              <a:gd name="connsiteY5" fmla="*/ 775732 h 1875688"/>
              <a:gd name="connsiteX0" fmla="*/ 0 w 1590765"/>
              <a:gd name="connsiteY0" fmla="*/ 1823482 h 1875688"/>
              <a:gd name="connsiteX1" fmla="*/ 371475 w 1590765"/>
              <a:gd name="connsiteY1" fmla="*/ 1861582 h 1875688"/>
              <a:gd name="connsiteX2" fmla="*/ 542925 w 1590765"/>
              <a:gd name="connsiteY2" fmla="*/ 1613932 h 1875688"/>
              <a:gd name="connsiteX3" fmla="*/ 695325 w 1590765"/>
              <a:gd name="connsiteY3" fmla="*/ 137557 h 1875688"/>
              <a:gd name="connsiteX4" fmla="*/ 1504950 w 1590765"/>
              <a:gd name="connsiteY4" fmla="*/ 147082 h 1875688"/>
              <a:gd name="connsiteX5" fmla="*/ 1590675 w 1590765"/>
              <a:gd name="connsiteY5" fmla="*/ 775732 h 1875688"/>
              <a:gd name="connsiteX0" fmla="*/ 0 w 1611206"/>
              <a:gd name="connsiteY0" fmla="*/ 1819277 h 1871483"/>
              <a:gd name="connsiteX1" fmla="*/ 371475 w 1611206"/>
              <a:gd name="connsiteY1" fmla="*/ 1857377 h 1871483"/>
              <a:gd name="connsiteX2" fmla="*/ 542925 w 1611206"/>
              <a:gd name="connsiteY2" fmla="*/ 1609727 h 1871483"/>
              <a:gd name="connsiteX3" fmla="*/ 695325 w 1611206"/>
              <a:gd name="connsiteY3" fmla="*/ 133352 h 1871483"/>
              <a:gd name="connsiteX4" fmla="*/ 1504950 w 1611206"/>
              <a:gd name="connsiteY4" fmla="*/ 142877 h 1871483"/>
              <a:gd name="connsiteX5" fmla="*/ 1600200 w 1611206"/>
              <a:gd name="connsiteY5" fmla="*/ 781052 h 1871483"/>
              <a:gd name="connsiteX0" fmla="*/ 0 w 1584430"/>
              <a:gd name="connsiteY0" fmla="*/ 1818818 h 1871024"/>
              <a:gd name="connsiteX1" fmla="*/ 371475 w 1584430"/>
              <a:gd name="connsiteY1" fmla="*/ 1856918 h 1871024"/>
              <a:gd name="connsiteX2" fmla="*/ 542925 w 1584430"/>
              <a:gd name="connsiteY2" fmla="*/ 1609268 h 1871024"/>
              <a:gd name="connsiteX3" fmla="*/ 695325 w 1584430"/>
              <a:gd name="connsiteY3" fmla="*/ 132893 h 1871024"/>
              <a:gd name="connsiteX4" fmla="*/ 1504950 w 1584430"/>
              <a:gd name="connsiteY4" fmla="*/ 142418 h 1871024"/>
              <a:gd name="connsiteX5" fmla="*/ 1552575 w 1584430"/>
              <a:gd name="connsiteY5" fmla="*/ 771068 h 1871024"/>
              <a:gd name="connsiteX0" fmla="*/ 0 w 1552655"/>
              <a:gd name="connsiteY0" fmla="*/ 1845571 h 1897777"/>
              <a:gd name="connsiteX1" fmla="*/ 371475 w 1552655"/>
              <a:gd name="connsiteY1" fmla="*/ 1883671 h 1897777"/>
              <a:gd name="connsiteX2" fmla="*/ 542925 w 1552655"/>
              <a:gd name="connsiteY2" fmla="*/ 1636021 h 1897777"/>
              <a:gd name="connsiteX3" fmla="*/ 695325 w 1552655"/>
              <a:gd name="connsiteY3" fmla="*/ 159646 h 1897777"/>
              <a:gd name="connsiteX4" fmla="*/ 1362075 w 1552655"/>
              <a:gd name="connsiteY4" fmla="*/ 112021 h 1897777"/>
              <a:gd name="connsiteX5" fmla="*/ 1552575 w 1552655"/>
              <a:gd name="connsiteY5" fmla="*/ 797821 h 1897777"/>
              <a:gd name="connsiteX0" fmla="*/ 0 w 1552655"/>
              <a:gd name="connsiteY0" fmla="*/ 1845571 h 2006847"/>
              <a:gd name="connsiteX1" fmla="*/ 371475 w 1552655"/>
              <a:gd name="connsiteY1" fmla="*/ 1883671 h 2006847"/>
              <a:gd name="connsiteX2" fmla="*/ 695325 w 1552655"/>
              <a:gd name="connsiteY2" fmla="*/ 159646 h 2006847"/>
              <a:gd name="connsiteX3" fmla="*/ 1362075 w 1552655"/>
              <a:gd name="connsiteY3" fmla="*/ 112021 h 2006847"/>
              <a:gd name="connsiteX4" fmla="*/ 1552575 w 1552655"/>
              <a:gd name="connsiteY4" fmla="*/ 797821 h 2006847"/>
              <a:gd name="connsiteX0" fmla="*/ 0 w 1552655"/>
              <a:gd name="connsiteY0" fmla="*/ 1842413 h 1857169"/>
              <a:gd name="connsiteX1" fmla="*/ 561975 w 1552655"/>
              <a:gd name="connsiteY1" fmla="*/ 1585238 h 1857169"/>
              <a:gd name="connsiteX2" fmla="*/ 695325 w 1552655"/>
              <a:gd name="connsiteY2" fmla="*/ 156488 h 1857169"/>
              <a:gd name="connsiteX3" fmla="*/ 1362075 w 1552655"/>
              <a:gd name="connsiteY3" fmla="*/ 108863 h 1857169"/>
              <a:gd name="connsiteX4" fmla="*/ 1552575 w 1552655"/>
              <a:gd name="connsiteY4" fmla="*/ 794663 h 1857169"/>
              <a:gd name="connsiteX0" fmla="*/ 0 w 1552655"/>
              <a:gd name="connsiteY0" fmla="*/ 1842413 h 1842431"/>
              <a:gd name="connsiteX1" fmla="*/ 561975 w 1552655"/>
              <a:gd name="connsiteY1" fmla="*/ 1585238 h 1842431"/>
              <a:gd name="connsiteX2" fmla="*/ 695325 w 1552655"/>
              <a:gd name="connsiteY2" fmla="*/ 156488 h 1842431"/>
              <a:gd name="connsiteX3" fmla="*/ 1362075 w 1552655"/>
              <a:gd name="connsiteY3" fmla="*/ 108863 h 1842431"/>
              <a:gd name="connsiteX4" fmla="*/ 1552575 w 1552655"/>
              <a:gd name="connsiteY4" fmla="*/ 794663 h 1842431"/>
              <a:gd name="connsiteX0" fmla="*/ 0 w 1569039"/>
              <a:gd name="connsiteY0" fmla="*/ 1857986 h 1858004"/>
              <a:gd name="connsiteX1" fmla="*/ 561975 w 1569039"/>
              <a:gd name="connsiteY1" fmla="*/ 1600811 h 1858004"/>
              <a:gd name="connsiteX2" fmla="*/ 695325 w 1569039"/>
              <a:gd name="connsiteY2" fmla="*/ 172061 h 1858004"/>
              <a:gd name="connsiteX3" fmla="*/ 1476375 w 1569039"/>
              <a:gd name="connsiteY3" fmla="*/ 95861 h 1858004"/>
              <a:gd name="connsiteX4" fmla="*/ 1552575 w 1569039"/>
              <a:gd name="connsiteY4" fmla="*/ 810236 h 1858004"/>
              <a:gd name="connsiteX0" fmla="*/ 0 w 1609117"/>
              <a:gd name="connsiteY0" fmla="*/ 1857986 h 1858004"/>
              <a:gd name="connsiteX1" fmla="*/ 561975 w 1609117"/>
              <a:gd name="connsiteY1" fmla="*/ 1600811 h 1858004"/>
              <a:gd name="connsiteX2" fmla="*/ 695325 w 1609117"/>
              <a:gd name="connsiteY2" fmla="*/ 172061 h 1858004"/>
              <a:gd name="connsiteX3" fmla="*/ 1476375 w 1609117"/>
              <a:gd name="connsiteY3" fmla="*/ 95861 h 1858004"/>
              <a:gd name="connsiteX4" fmla="*/ 1552575 w 1609117"/>
              <a:gd name="connsiteY4" fmla="*/ 810236 h 1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9117" h="1858004">
                <a:moveTo>
                  <a:pt x="0" y="1857986"/>
                </a:moveTo>
                <a:cubicBezTo>
                  <a:pt x="264319" y="1856398"/>
                  <a:pt x="446088" y="1881798"/>
                  <a:pt x="561975" y="1600811"/>
                </a:cubicBezTo>
                <a:cubicBezTo>
                  <a:pt x="677862" y="1319824"/>
                  <a:pt x="542925" y="422886"/>
                  <a:pt x="695325" y="172061"/>
                </a:cubicBezTo>
                <a:cubicBezTo>
                  <a:pt x="847725" y="-78764"/>
                  <a:pt x="1333500" y="-10501"/>
                  <a:pt x="1476375" y="95861"/>
                </a:cubicBezTo>
                <a:cubicBezTo>
                  <a:pt x="1619250" y="202223"/>
                  <a:pt x="1650206" y="514167"/>
                  <a:pt x="1552575" y="810236"/>
                </a:cubicBezTo>
              </a:path>
            </a:pathLst>
          </a:cu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4A931E-A5CC-FC12-2FD4-5929C854005E}"/>
              </a:ext>
            </a:extLst>
          </p:cNvPr>
          <p:cNvSpPr txBox="1"/>
          <p:nvPr/>
        </p:nvSpPr>
        <p:spPr>
          <a:xfrm>
            <a:off x="521399" y="4150454"/>
            <a:ext cx="351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ptos" panose="020B0004020202020204" pitchFamily="34" charset="0"/>
              </a:rPr>
              <a:t>efluent</a:t>
            </a:r>
            <a:r>
              <a:rPr lang="en-US" dirty="0">
                <a:latin typeface="Aptos" panose="020B0004020202020204" pitchFamily="34" charset="0"/>
              </a:rPr>
              <a:t> = liquid leaving a column</a:t>
            </a:r>
          </a:p>
        </p:txBody>
      </p:sp>
    </p:spTree>
    <p:extLst>
      <p:ext uri="{BB962C8B-B14F-4D97-AF65-F5344CB8AC3E}">
        <p14:creationId xmlns:p14="http://schemas.microsoft.com/office/powerpoint/2010/main" val="167196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781CC-465B-9411-26FE-200952B3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Chromatogram – record of chromatographic separation</a:t>
            </a:r>
            <a:endParaRPr lang="en-US" sz="2400" dirty="0"/>
          </a:p>
        </p:txBody>
      </p:sp>
      <p:sp>
        <p:nvSpPr>
          <p:cNvPr id="5" name="Volný tvar 5">
            <a:extLst>
              <a:ext uri="{FF2B5EF4-FFF2-40B4-BE49-F238E27FC236}">
                <a16:creationId xmlns:a16="http://schemas.microsoft.com/office/drawing/2014/main" id="{3F0C9716-47A0-9EA1-BC39-2D2A2D598F19}"/>
              </a:ext>
            </a:extLst>
          </p:cNvPr>
          <p:cNvSpPr/>
          <p:nvPr/>
        </p:nvSpPr>
        <p:spPr>
          <a:xfrm>
            <a:off x="1131284" y="3422495"/>
            <a:ext cx="7378444" cy="2576813"/>
          </a:xfrm>
          <a:custGeom>
            <a:avLst/>
            <a:gdLst>
              <a:gd name="connsiteX0" fmla="*/ 0 w 771525"/>
              <a:gd name="connsiteY0" fmla="*/ 1656574 h 1704536"/>
              <a:gd name="connsiteX1" fmla="*/ 95250 w 771525"/>
              <a:gd name="connsiteY1" fmla="*/ 1618474 h 1704536"/>
              <a:gd name="connsiteX2" fmla="*/ 228600 w 771525"/>
              <a:gd name="connsiteY2" fmla="*/ 865999 h 1704536"/>
              <a:gd name="connsiteX3" fmla="*/ 352425 w 771525"/>
              <a:gd name="connsiteY3" fmla="*/ 18274 h 1704536"/>
              <a:gd name="connsiteX4" fmla="*/ 495300 w 771525"/>
              <a:gd name="connsiteY4" fmla="*/ 361174 h 1704536"/>
              <a:gd name="connsiteX5" fmla="*/ 590550 w 771525"/>
              <a:gd name="connsiteY5" fmla="*/ 1246999 h 1704536"/>
              <a:gd name="connsiteX6" fmla="*/ 771525 w 771525"/>
              <a:gd name="connsiteY6" fmla="*/ 1685149 h 1704536"/>
              <a:gd name="connsiteX7" fmla="*/ 771525 w 771525"/>
              <a:gd name="connsiteY7" fmla="*/ 1685149 h 1704536"/>
              <a:gd name="connsiteX0" fmla="*/ 0 w 771525"/>
              <a:gd name="connsiteY0" fmla="*/ 1640621 h 1688583"/>
              <a:gd name="connsiteX1" fmla="*/ 95250 w 771525"/>
              <a:gd name="connsiteY1" fmla="*/ 1602521 h 1688583"/>
              <a:gd name="connsiteX2" fmla="*/ 228600 w 771525"/>
              <a:gd name="connsiteY2" fmla="*/ 850046 h 1688583"/>
              <a:gd name="connsiteX3" fmla="*/ 352425 w 771525"/>
              <a:gd name="connsiteY3" fmla="*/ 2321 h 1688583"/>
              <a:gd name="connsiteX4" fmla="*/ 500063 w 771525"/>
              <a:gd name="connsiteY4" fmla="*/ 619065 h 1688583"/>
              <a:gd name="connsiteX5" fmla="*/ 590550 w 771525"/>
              <a:gd name="connsiteY5" fmla="*/ 1231046 h 1688583"/>
              <a:gd name="connsiteX6" fmla="*/ 771525 w 771525"/>
              <a:gd name="connsiteY6" fmla="*/ 1669196 h 1688583"/>
              <a:gd name="connsiteX7" fmla="*/ 771525 w 771525"/>
              <a:gd name="connsiteY7" fmla="*/ 1669196 h 1688583"/>
              <a:gd name="connsiteX0" fmla="*/ 0 w 771525"/>
              <a:gd name="connsiteY0" fmla="*/ 1640565 h 1688527"/>
              <a:gd name="connsiteX1" fmla="*/ 95250 w 771525"/>
              <a:gd name="connsiteY1" fmla="*/ 1602465 h 1688527"/>
              <a:gd name="connsiteX2" fmla="*/ 228600 w 771525"/>
              <a:gd name="connsiteY2" fmla="*/ 849990 h 1688527"/>
              <a:gd name="connsiteX3" fmla="*/ 352425 w 771525"/>
              <a:gd name="connsiteY3" fmla="*/ 2265 h 1688527"/>
              <a:gd name="connsiteX4" fmla="*/ 476250 w 771525"/>
              <a:gd name="connsiteY4" fmla="*/ 621390 h 1688527"/>
              <a:gd name="connsiteX5" fmla="*/ 590550 w 771525"/>
              <a:gd name="connsiteY5" fmla="*/ 1230990 h 1688527"/>
              <a:gd name="connsiteX6" fmla="*/ 771525 w 771525"/>
              <a:gd name="connsiteY6" fmla="*/ 1669140 h 1688527"/>
              <a:gd name="connsiteX7" fmla="*/ 771525 w 771525"/>
              <a:gd name="connsiteY7" fmla="*/ 1669140 h 1688527"/>
              <a:gd name="connsiteX0" fmla="*/ 0 w 754856"/>
              <a:gd name="connsiteY0" fmla="*/ 1640565 h 1688527"/>
              <a:gd name="connsiteX1" fmla="*/ 78581 w 754856"/>
              <a:gd name="connsiteY1" fmla="*/ 1602465 h 1688527"/>
              <a:gd name="connsiteX2" fmla="*/ 211931 w 754856"/>
              <a:gd name="connsiteY2" fmla="*/ 849990 h 1688527"/>
              <a:gd name="connsiteX3" fmla="*/ 335756 w 754856"/>
              <a:gd name="connsiteY3" fmla="*/ 2265 h 1688527"/>
              <a:gd name="connsiteX4" fmla="*/ 459581 w 754856"/>
              <a:gd name="connsiteY4" fmla="*/ 621390 h 1688527"/>
              <a:gd name="connsiteX5" fmla="*/ 573881 w 754856"/>
              <a:gd name="connsiteY5" fmla="*/ 1230990 h 1688527"/>
              <a:gd name="connsiteX6" fmla="*/ 754856 w 754856"/>
              <a:gd name="connsiteY6" fmla="*/ 1669140 h 1688527"/>
              <a:gd name="connsiteX7" fmla="*/ 754856 w 754856"/>
              <a:gd name="connsiteY7" fmla="*/ 1669140 h 1688527"/>
              <a:gd name="connsiteX0" fmla="*/ 0 w 754856"/>
              <a:gd name="connsiteY0" fmla="*/ 1640565 h 1674049"/>
              <a:gd name="connsiteX1" fmla="*/ 78581 w 754856"/>
              <a:gd name="connsiteY1" fmla="*/ 1602465 h 1674049"/>
              <a:gd name="connsiteX2" fmla="*/ 211931 w 754856"/>
              <a:gd name="connsiteY2" fmla="*/ 849990 h 1674049"/>
              <a:gd name="connsiteX3" fmla="*/ 335756 w 754856"/>
              <a:gd name="connsiteY3" fmla="*/ 2265 h 1674049"/>
              <a:gd name="connsiteX4" fmla="*/ 459581 w 754856"/>
              <a:gd name="connsiteY4" fmla="*/ 621390 h 1674049"/>
              <a:gd name="connsiteX5" fmla="*/ 573881 w 754856"/>
              <a:gd name="connsiteY5" fmla="*/ 1230990 h 1674049"/>
              <a:gd name="connsiteX6" fmla="*/ 754856 w 754856"/>
              <a:gd name="connsiteY6" fmla="*/ 1669140 h 1674049"/>
              <a:gd name="connsiteX7" fmla="*/ 754856 w 754856"/>
              <a:gd name="connsiteY7" fmla="*/ 1669140 h 1674049"/>
              <a:gd name="connsiteX0" fmla="*/ 0 w 890587"/>
              <a:gd name="connsiteY0" fmla="*/ 1676284 h 1692638"/>
              <a:gd name="connsiteX1" fmla="*/ 214312 w 890587"/>
              <a:gd name="connsiteY1" fmla="*/ 1602465 h 1692638"/>
              <a:gd name="connsiteX2" fmla="*/ 347662 w 890587"/>
              <a:gd name="connsiteY2" fmla="*/ 849990 h 1692638"/>
              <a:gd name="connsiteX3" fmla="*/ 471487 w 890587"/>
              <a:gd name="connsiteY3" fmla="*/ 2265 h 1692638"/>
              <a:gd name="connsiteX4" fmla="*/ 595312 w 890587"/>
              <a:gd name="connsiteY4" fmla="*/ 621390 h 1692638"/>
              <a:gd name="connsiteX5" fmla="*/ 709612 w 890587"/>
              <a:gd name="connsiteY5" fmla="*/ 1230990 h 1692638"/>
              <a:gd name="connsiteX6" fmla="*/ 890587 w 890587"/>
              <a:gd name="connsiteY6" fmla="*/ 1669140 h 1692638"/>
              <a:gd name="connsiteX7" fmla="*/ 890587 w 890587"/>
              <a:gd name="connsiteY7" fmla="*/ 1669140 h 1692638"/>
              <a:gd name="connsiteX0" fmla="*/ 0 w 890587"/>
              <a:gd name="connsiteY0" fmla="*/ 1676284 h 1687148"/>
              <a:gd name="connsiteX1" fmla="*/ 214312 w 890587"/>
              <a:gd name="connsiteY1" fmla="*/ 1602465 h 1687148"/>
              <a:gd name="connsiteX2" fmla="*/ 347662 w 890587"/>
              <a:gd name="connsiteY2" fmla="*/ 849990 h 1687148"/>
              <a:gd name="connsiteX3" fmla="*/ 471487 w 890587"/>
              <a:gd name="connsiteY3" fmla="*/ 2265 h 1687148"/>
              <a:gd name="connsiteX4" fmla="*/ 595312 w 890587"/>
              <a:gd name="connsiteY4" fmla="*/ 621390 h 1687148"/>
              <a:gd name="connsiteX5" fmla="*/ 709612 w 890587"/>
              <a:gd name="connsiteY5" fmla="*/ 1230990 h 1687148"/>
              <a:gd name="connsiteX6" fmla="*/ 890587 w 890587"/>
              <a:gd name="connsiteY6" fmla="*/ 1669140 h 1687148"/>
              <a:gd name="connsiteX7" fmla="*/ 890587 w 890587"/>
              <a:gd name="connsiteY7" fmla="*/ 1669140 h 1687148"/>
              <a:gd name="connsiteX0" fmla="*/ 0 w 919162"/>
              <a:gd name="connsiteY0" fmla="*/ 1683428 h 1691288"/>
              <a:gd name="connsiteX1" fmla="*/ 242887 w 919162"/>
              <a:gd name="connsiteY1" fmla="*/ 1602465 h 1691288"/>
              <a:gd name="connsiteX2" fmla="*/ 376237 w 919162"/>
              <a:gd name="connsiteY2" fmla="*/ 849990 h 1691288"/>
              <a:gd name="connsiteX3" fmla="*/ 500062 w 919162"/>
              <a:gd name="connsiteY3" fmla="*/ 2265 h 1691288"/>
              <a:gd name="connsiteX4" fmla="*/ 623887 w 919162"/>
              <a:gd name="connsiteY4" fmla="*/ 621390 h 1691288"/>
              <a:gd name="connsiteX5" fmla="*/ 738187 w 919162"/>
              <a:gd name="connsiteY5" fmla="*/ 1230990 h 1691288"/>
              <a:gd name="connsiteX6" fmla="*/ 919162 w 919162"/>
              <a:gd name="connsiteY6" fmla="*/ 1669140 h 1691288"/>
              <a:gd name="connsiteX7" fmla="*/ 919162 w 919162"/>
              <a:gd name="connsiteY7" fmla="*/ 1669140 h 1691288"/>
              <a:gd name="connsiteX0" fmla="*/ 0 w 919162"/>
              <a:gd name="connsiteY0" fmla="*/ 1683428 h 1683428"/>
              <a:gd name="connsiteX1" fmla="*/ 252412 w 919162"/>
              <a:gd name="connsiteY1" fmla="*/ 1578652 h 1683428"/>
              <a:gd name="connsiteX2" fmla="*/ 376237 w 919162"/>
              <a:gd name="connsiteY2" fmla="*/ 849990 h 1683428"/>
              <a:gd name="connsiteX3" fmla="*/ 500062 w 919162"/>
              <a:gd name="connsiteY3" fmla="*/ 2265 h 1683428"/>
              <a:gd name="connsiteX4" fmla="*/ 623887 w 919162"/>
              <a:gd name="connsiteY4" fmla="*/ 621390 h 1683428"/>
              <a:gd name="connsiteX5" fmla="*/ 738187 w 919162"/>
              <a:gd name="connsiteY5" fmla="*/ 1230990 h 1683428"/>
              <a:gd name="connsiteX6" fmla="*/ 919162 w 919162"/>
              <a:gd name="connsiteY6" fmla="*/ 1669140 h 1683428"/>
              <a:gd name="connsiteX7" fmla="*/ 919162 w 919162"/>
              <a:gd name="connsiteY7" fmla="*/ 1669140 h 1683428"/>
              <a:gd name="connsiteX0" fmla="*/ 0 w 1142999"/>
              <a:gd name="connsiteY0" fmla="*/ 1683428 h 1706261"/>
              <a:gd name="connsiteX1" fmla="*/ 252412 w 1142999"/>
              <a:gd name="connsiteY1" fmla="*/ 1578652 h 1706261"/>
              <a:gd name="connsiteX2" fmla="*/ 376237 w 1142999"/>
              <a:gd name="connsiteY2" fmla="*/ 849990 h 1706261"/>
              <a:gd name="connsiteX3" fmla="*/ 500062 w 1142999"/>
              <a:gd name="connsiteY3" fmla="*/ 2265 h 1706261"/>
              <a:gd name="connsiteX4" fmla="*/ 623887 w 1142999"/>
              <a:gd name="connsiteY4" fmla="*/ 621390 h 1706261"/>
              <a:gd name="connsiteX5" fmla="*/ 738187 w 1142999"/>
              <a:gd name="connsiteY5" fmla="*/ 1230990 h 1706261"/>
              <a:gd name="connsiteX6" fmla="*/ 919162 w 1142999"/>
              <a:gd name="connsiteY6" fmla="*/ 1669140 h 1706261"/>
              <a:gd name="connsiteX7" fmla="*/ 1142999 w 1142999"/>
              <a:gd name="connsiteY7" fmla="*/ 1685809 h 1706261"/>
              <a:gd name="connsiteX0" fmla="*/ 0 w 1142999"/>
              <a:gd name="connsiteY0" fmla="*/ 1683428 h 1685809"/>
              <a:gd name="connsiteX1" fmla="*/ 252412 w 1142999"/>
              <a:gd name="connsiteY1" fmla="*/ 1578652 h 1685809"/>
              <a:gd name="connsiteX2" fmla="*/ 376237 w 1142999"/>
              <a:gd name="connsiteY2" fmla="*/ 849990 h 1685809"/>
              <a:gd name="connsiteX3" fmla="*/ 500062 w 1142999"/>
              <a:gd name="connsiteY3" fmla="*/ 2265 h 1685809"/>
              <a:gd name="connsiteX4" fmla="*/ 623887 w 1142999"/>
              <a:gd name="connsiteY4" fmla="*/ 621390 h 1685809"/>
              <a:gd name="connsiteX5" fmla="*/ 738187 w 1142999"/>
              <a:gd name="connsiteY5" fmla="*/ 1230990 h 1685809"/>
              <a:gd name="connsiteX6" fmla="*/ 869156 w 1142999"/>
              <a:gd name="connsiteY6" fmla="*/ 1592940 h 1685809"/>
              <a:gd name="connsiteX7" fmla="*/ 1142999 w 1142999"/>
              <a:gd name="connsiteY7" fmla="*/ 1685809 h 1685809"/>
              <a:gd name="connsiteX0" fmla="*/ 0 w 1057274"/>
              <a:gd name="connsiteY0" fmla="*/ 1683428 h 1685809"/>
              <a:gd name="connsiteX1" fmla="*/ 252412 w 1057274"/>
              <a:gd name="connsiteY1" fmla="*/ 1578652 h 1685809"/>
              <a:gd name="connsiteX2" fmla="*/ 376237 w 1057274"/>
              <a:gd name="connsiteY2" fmla="*/ 849990 h 1685809"/>
              <a:gd name="connsiteX3" fmla="*/ 500062 w 1057274"/>
              <a:gd name="connsiteY3" fmla="*/ 2265 h 1685809"/>
              <a:gd name="connsiteX4" fmla="*/ 623887 w 1057274"/>
              <a:gd name="connsiteY4" fmla="*/ 621390 h 1685809"/>
              <a:gd name="connsiteX5" fmla="*/ 738187 w 1057274"/>
              <a:gd name="connsiteY5" fmla="*/ 1230990 h 1685809"/>
              <a:gd name="connsiteX6" fmla="*/ 869156 w 1057274"/>
              <a:gd name="connsiteY6" fmla="*/ 1592940 h 1685809"/>
              <a:gd name="connsiteX7" fmla="*/ 1057274 w 1057274"/>
              <a:gd name="connsiteY7" fmla="*/ 1685809 h 1685809"/>
              <a:gd name="connsiteX0" fmla="*/ 0 w 1057274"/>
              <a:gd name="connsiteY0" fmla="*/ 1683428 h 1685809"/>
              <a:gd name="connsiteX1" fmla="*/ 252412 w 1057274"/>
              <a:gd name="connsiteY1" fmla="*/ 1578652 h 1685809"/>
              <a:gd name="connsiteX2" fmla="*/ 376237 w 1057274"/>
              <a:gd name="connsiteY2" fmla="*/ 849990 h 1685809"/>
              <a:gd name="connsiteX3" fmla="*/ 500062 w 1057274"/>
              <a:gd name="connsiteY3" fmla="*/ 2265 h 1685809"/>
              <a:gd name="connsiteX4" fmla="*/ 623887 w 1057274"/>
              <a:gd name="connsiteY4" fmla="*/ 621390 h 1685809"/>
              <a:gd name="connsiteX5" fmla="*/ 738187 w 1057274"/>
              <a:gd name="connsiteY5" fmla="*/ 1230990 h 1685809"/>
              <a:gd name="connsiteX6" fmla="*/ 802481 w 1057274"/>
              <a:gd name="connsiteY6" fmla="*/ 1573890 h 1685809"/>
              <a:gd name="connsiteX7" fmla="*/ 1057274 w 1057274"/>
              <a:gd name="connsiteY7" fmla="*/ 1685809 h 1685809"/>
              <a:gd name="connsiteX0" fmla="*/ 0 w 1057274"/>
              <a:gd name="connsiteY0" fmla="*/ 1681186 h 1683567"/>
              <a:gd name="connsiteX1" fmla="*/ 252412 w 1057274"/>
              <a:gd name="connsiteY1" fmla="*/ 1576410 h 1683567"/>
              <a:gd name="connsiteX2" fmla="*/ 376237 w 1057274"/>
              <a:gd name="connsiteY2" fmla="*/ 847748 h 1683567"/>
              <a:gd name="connsiteX3" fmla="*/ 500062 w 1057274"/>
              <a:gd name="connsiteY3" fmla="*/ 23 h 1683567"/>
              <a:gd name="connsiteX4" fmla="*/ 635793 w 1057274"/>
              <a:gd name="connsiteY4" fmla="*/ 821554 h 1683567"/>
              <a:gd name="connsiteX5" fmla="*/ 738187 w 1057274"/>
              <a:gd name="connsiteY5" fmla="*/ 1228748 h 1683567"/>
              <a:gd name="connsiteX6" fmla="*/ 802481 w 1057274"/>
              <a:gd name="connsiteY6" fmla="*/ 1571648 h 1683567"/>
              <a:gd name="connsiteX7" fmla="*/ 1057274 w 1057274"/>
              <a:gd name="connsiteY7" fmla="*/ 1683567 h 1683567"/>
              <a:gd name="connsiteX0" fmla="*/ 0 w 1057274"/>
              <a:gd name="connsiteY0" fmla="*/ 1681188 h 1684097"/>
              <a:gd name="connsiteX1" fmla="*/ 252412 w 1057274"/>
              <a:gd name="connsiteY1" fmla="*/ 1576412 h 1684097"/>
              <a:gd name="connsiteX2" fmla="*/ 376237 w 1057274"/>
              <a:gd name="connsiteY2" fmla="*/ 847750 h 1684097"/>
              <a:gd name="connsiteX3" fmla="*/ 500062 w 1057274"/>
              <a:gd name="connsiteY3" fmla="*/ 25 h 1684097"/>
              <a:gd name="connsiteX4" fmla="*/ 635793 w 1057274"/>
              <a:gd name="connsiteY4" fmla="*/ 821556 h 1684097"/>
              <a:gd name="connsiteX5" fmla="*/ 802481 w 1057274"/>
              <a:gd name="connsiteY5" fmla="*/ 1571650 h 1684097"/>
              <a:gd name="connsiteX6" fmla="*/ 1057274 w 1057274"/>
              <a:gd name="connsiteY6" fmla="*/ 1683569 h 1684097"/>
              <a:gd name="connsiteX0" fmla="*/ 0 w 1057274"/>
              <a:gd name="connsiteY0" fmla="*/ 1681167 h 1683577"/>
              <a:gd name="connsiteX1" fmla="*/ 252412 w 1057274"/>
              <a:gd name="connsiteY1" fmla="*/ 1576391 h 1683577"/>
              <a:gd name="connsiteX2" fmla="*/ 376237 w 1057274"/>
              <a:gd name="connsiteY2" fmla="*/ 847729 h 1683577"/>
              <a:gd name="connsiteX3" fmla="*/ 500062 w 1057274"/>
              <a:gd name="connsiteY3" fmla="*/ 4 h 1683577"/>
              <a:gd name="connsiteX4" fmla="*/ 619124 w 1057274"/>
              <a:gd name="connsiteY4" fmla="*/ 838204 h 1683577"/>
              <a:gd name="connsiteX5" fmla="*/ 802481 w 1057274"/>
              <a:gd name="connsiteY5" fmla="*/ 1571629 h 1683577"/>
              <a:gd name="connsiteX6" fmla="*/ 1057274 w 1057274"/>
              <a:gd name="connsiteY6" fmla="*/ 1683548 h 1683577"/>
              <a:gd name="connsiteX0" fmla="*/ 0 w 1057274"/>
              <a:gd name="connsiteY0" fmla="*/ 1681167 h 1683548"/>
              <a:gd name="connsiteX1" fmla="*/ 252412 w 1057274"/>
              <a:gd name="connsiteY1" fmla="*/ 1576391 h 1683548"/>
              <a:gd name="connsiteX2" fmla="*/ 376237 w 1057274"/>
              <a:gd name="connsiteY2" fmla="*/ 847729 h 1683548"/>
              <a:gd name="connsiteX3" fmla="*/ 500062 w 1057274"/>
              <a:gd name="connsiteY3" fmla="*/ 4 h 1683548"/>
              <a:gd name="connsiteX4" fmla="*/ 619124 w 1057274"/>
              <a:gd name="connsiteY4" fmla="*/ 838204 h 1683548"/>
              <a:gd name="connsiteX5" fmla="*/ 757237 w 1057274"/>
              <a:gd name="connsiteY5" fmla="*/ 1564486 h 1683548"/>
              <a:gd name="connsiteX6" fmla="*/ 1057274 w 1057274"/>
              <a:gd name="connsiteY6" fmla="*/ 1683548 h 1683548"/>
              <a:gd name="connsiteX0" fmla="*/ 0 w 1057274"/>
              <a:gd name="connsiteY0" fmla="*/ 1681167 h 1683548"/>
              <a:gd name="connsiteX1" fmla="*/ 252412 w 1057274"/>
              <a:gd name="connsiteY1" fmla="*/ 1576391 h 1683548"/>
              <a:gd name="connsiteX2" fmla="*/ 376237 w 1057274"/>
              <a:gd name="connsiteY2" fmla="*/ 847729 h 1683548"/>
              <a:gd name="connsiteX3" fmla="*/ 500062 w 1057274"/>
              <a:gd name="connsiteY3" fmla="*/ 4 h 1683548"/>
              <a:gd name="connsiteX4" fmla="*/ 619124 w 1057274"/>
              <a:gd name="connsiteY4" fmla="*/ 838204 h 1683548"/>
              <a:gd name="connsiteX5" fmla="*/ 723900 w 1057274"/>
              <a:gd name="connsiteY5" fmla="*/ 1564486 h 1683548"/>
              <a:gd name="connsiteX6" fmla="*/ 1057274 w 1057274"/>
              <a:gd name="connsiteY6" fmla="*/ 1683548 h 1683548"/>
              <a:gd name="connsiteX0" fmla="*/ 0 w 1057274"/>
              <a:gd name="connsiteY0" fmla="*/ 1681167 h 1683548"/>
              <a:gd name="connsiteX1" fmla="*/ 252412 w 1057274"/>
              <a:gd name="connsiteY1" fmla="*/ 1576391 h 1683548"/>
              <a:gd name="connsiteX2" fmla="*/ 376237 w 1057274"/>
              <a:gd name="connsiteY2" fmla="*/ 847729 h 1683548"/>
              <a:gd name="connsiteX3" fmla="*/ 500062 w 1057274"/>
              <a:gd name="connsiteY3" fmla="*/ 4 h 1683548"/>
              <a:gd name="connsiteX4" fmla="*/ 607217 w 1057274"/>
              <a:gd name="connsiteY4" fmla="*/ 838204 h 1683548"/>
              <a:gd name="connsiteX5" fmla="*/ 723900 w 1057274"/>
              <a:gd name="connsiteY5" fmla="*/ 1564486 h 1683548"/>
              <a:gd name="connsiteX6" fmla="*/ 1057274 w 1057274"/>
              <a:gd name="connsiteY6" fmla="*/ 1683548 h 1683548"/>
              <a:gd name="connsiteX0" fmla="*/ 0 w 7253396"/>
              <a:gd name="connsiteY0" fmla="*/ 1681167 h 1683548"/>
              <a:gd name="connsiteX1" fmla="*/ 252412 w 7253396"/>
              <a:gd name="connsiteY1" fmla="*/ 1576391 h 1683548"/>
              <a:gd name="connsiteX2" fmla="*/ 376237 w 7253396"/>
              <a:gd name="connsiteY2" fmla="*/ 847729 h 1683548"/>
              <a:gd name="connsiteX3" fmla="*/ 500062 w 7253396"/>
              <a:gd name="connsiteY3" fmla="*/ 4 h 1683548"/>
              <a:gd name="connsiteX4" fmla="*/ 607217 w 7253396"/>
              <a:gd name="connsiteY4" fmla="*/ 838204 h 1683548"/>
              <a:gd name="connsiteX5" fmla="*/ 723900 w 7253396"/>
              <a:gd name="connsiteY5" fmla="*/ 1564486 h 1683548"/>
              <a:gd name="connsiteX6" fmla="*/ 7253396 w 7253396"/>
              <a:gd name="connsiteY6" fmla="*/ 1683548 h 1683548"/>
              <a:gd name="connsiteX0" fmla="*/ 0 w 7253396"/>
              <a:gd name="connsiteY0" fmla="*/ 1681167 h 1683548"/>
              <a:gd name="connsiteX1" fmla="*/ 252412 w 7253396"/>
              <a:gd name="connsiteY1" fmla="*/ 1576391 h 1683548"/>
              <a:gd name="connsiteX2" fmla="*/ 376237 w 7253396"/>
              <a:gd name="connsiteY2" fmla="*/ 847729 h 1683548"/>
              <a:gd name="connsiteX3" fmla="*/ 500062 w 7253396"/>
              <a:gd name="connsiteY3" fmla="*/ 4 h 1683548"/>
              <a:gd name="connsiteX4" fmla="*/ 607217 w 7253396"/>
              <a:gd name="connsiteY4" fmla="*/ 838204 h 1683548"/>
              <a:gd name="connsiteX5" fmla="*/ 723900 w 7253396"/>
              <a:gd name="connsiteY5" fmla="*/ 1564486 h 1683548"/>
              <a:gd name="connsiteX6" fmla="*/ 1104216 w 7253396"/>
              <a:gd name="connsiteY6" fmla="*/ 1624700 h 1683548"/>
              <a:gd name="connsiteX7" fmla="*/ 7253396 w 7253396"/>
              <a:gd name="connsiteY7" fmla="*/ 1683548 h 1683548"/>
              <a:gd name="connsiteX0" fmla="*/ 0 w 7253396"/>
              <a:gd name="connsiteY0" fmla="*/ 1681167 h 1724878"/>
              <a:gd name="connsiteX1" fmla="*/ 252412 w 7253396"/>
              <a:gd name="connsiteY1" fmla="*/ 1576391 h 1724878"/>
              <a:gd name="connsiteX2" fmla="*/ 376237 w 7253396"/>
              <a:gd name="connsiteY2" fmla="*/ 847729 h 1724878"/>
              <a:gd name="connsiteX3" fmla="*/ 500062 w 7253396"/>
              <a:gd name="connsiteY3" fmla="*/ 4 h 1724878"/>
              <a:gd name="connsiteX4" fmla="*/ 607217 w 7253396"/>
              <a:gd name="connsiteY4" fmla="*/ 838204 h 1724878"/>
              <a:gd name="connsiteX5" fmla="*/ 723900 w 7253396"/>
              <a:gd name="connsiteY5" fmla="*/ 1564486 h 1724878"/>
              <a:gd name="connsiteX6" fmla="*/ 1050570 w 7253396"/>
              <a:gd name="connsiteY6" fmla="*/ 1724878 h 1724878"/>
              <a:gd name="connsiteX7" fmla="*/ 7253396 w 7253396"/>
              <a:gd name="connsiteY7" fmla="*/ 1683548 h 1724878"/>
              <a:gd name="connsiteX0" fmla="*/ 0 w 7253396"/>
              <a:gd name="connsiteY0" fmla="*/ 1681167 h 1729584"/>
              <a:gd name="connsiteX1" fmla="*/ 252412 w 7253396"/>
              <a:gd name="connsiteY1" fmla="*/ 1576391 h 1729584"/>
              <a:gd name="connsiteX2" fmla="*/ 376237 w 7253396"/>
              <a:gd name="connsiteY2" fmla="*/ 847729 h 1729584"/>
              <a:gd name="connsiteX3" fmla="*/ 500062 w 7253396"/>
              <a:gd name="connsiteY3" fmla="*/ 4 h 1729584"/>
              <a:gd name="connsiteX4" fmla="*/ 607217 w 7253396"/>
              <a:gd name="connsiteY4" fmla="*/ 838204 h 1729584"/>
              <a:gd name="connsiteX5" fmla="*/ 723900 w 7253396"/>
              <a:gd name="connsiteY5" fmla="*/ 1564486 h 1729584"/>
              <a:gd name="connsiteX6" fmla="*/ 1050570 w 7253396"/>
              <a:gd name="connsiteY6" fmla="*/ 1724878 h 1729584"/>
              <a:gd name="connsiteX7" fmla="*/ 7253396 w 7253396"/>
              <a:gd name="connsiteY7" fmla="*/ 1683548 h 1729584"/>
              <a:gd name="connsiteX0" fmla="*/ 0 w 7253396"/>
              <a:gd name="connsiteY0" fmla="*/ 1681167 h 1729584"/>
              <a:gd name="connsiteX1" fmla="*/ 252412 w 7253396"/>
              <a:gd name="connsiteY1" fmla="*/ 1576391 h 1729584"/>
              <a:gd name="connsiteX2" fmla="*/ 376237 w 7253396"/>
              <a:gd name="connsiteY2" fmla="*/ 847729 h 1729584"/>
              <a:gd name="connsiteX3" fmla="*/ 500062 w 7253396"/>
              <a:gd name="connsiteY3" fmla="*/ 4 h 1729584"/>
              <a:gd name="connsiteX4" fmla="*/ 607217 w 7253396"/>
              <a:gd name="connsiteY4" fmla="*/ 838204 h 1729584"/>
              <a:gd name="connsiteX5" fmla="*/ 723900 w 7253396"/>
              <a:gd name="connsiteY5" fmla="*/ 1564486 h 1729584"/>
              <a:gd name="connsiteX6" fmla="*/ 1050570 w 7253396"/>
              <a:gd name="connsiteY6" fmla="*/ 1724878 h 1729584"/>
              <a:gd name="connsiteX7" fmla="*/ 7253396 w 7253396"/>
              <a:gd name="connsiteY7" fmla="*/ 1683548 h 1729584"/>
              <a:gd name="connsiteX0" fmla="*/ 0 w 7253396"/>
              <a:gd name="connsiteY0" fmla="*/ 1681167 h 1727736"/>
              <a:gd name="connsiteX1" fmla="*/ 252412 w 7253396"/>
              <a:gd name="connsiteY1" fmla="*/ 1576391 h 1727736"/>
              <a:gd name="connsiteX2" fmla="*/ 376237 w 7253396"/>
              <a:gd name="connsiteY2" fmla="*/ 847729 h 1727736"/>
              <a:gd name="connsiteX3" fmla="*/ 500062 w 7253396"/>
              <a:gd name="connsiteY3" fmla="*/ 4 h 1727736"/>
              <a:gd name="connsiteX4" fmla="*/ 607217 w 7253396"/>
              <a:gd name="connsiteY4" fmla="*/ 838204 h 1727736"/>
              <a:gd name="connsiteX5" fmla="*/ 723900 w 7253396"/>
              <a:gd name="connsiteY5" fmla="*/ 1564486 h 1727736"/>
              <a:gd name="connsiteX6" fmla="*/ 1050570 w 7253396"/>
              <a:gd name="connsiteY6" fmla="*/ 1724878 h 1727736"/>
              <a:gd name="connsiteX7" fmla="*/ 7253396 w 7253396"/>
              <a:gd name="connsiteY7" fmla="*/ 1683548 h 1727736"/>
              <a:gd name="connsiteX0" fmla="*/ 0 w 8386670"/>
              <a:gd name="connsiteY0" fmla="*/ 1725691 h 1727736"/>
              <a:gd name="connsiteX1" fmla="*/ 1385686 w 8386670"/>
              <a:gd name="connsiteY1" fmla="*/ 1576391 h 1727736"/>
              <a:gd name="connsiteX2" fmla="*/ 1509511 w 8386670"/>
              <a:gd name="connsiteY2" fmla="*/ 847729 h 1727736"/>
              <a:gd name="connsiteX3" fmla="*/ 1633336 w 8386670"/>
              <a:gd name="connsiteY3" fmla="*/ 4 h 1727736"/>
              <a:gd name="connsiteX4" fmla="*/ 1740491 w 8386670"/>
              <a:gd name="connsiteY4" fmla="*/ 838204 h 1727736"/>
              <a:gd name="connsiteX5" fmla="*/ 1857174 w 8386670"/>
              <a:gd name="connsiteY5" fmla="*/ 1564486 h 1727736"/>
              <a:gd name="connsiteX6" fmla="*/ 2183844 w 8386670"/>
              <a:gd name="connsiteY6" fmla="*/ 1724878 h 1727736"/>
              <a:gd name="connsiteX7" fmla="*/ 8386670 w 8386670"/>
              <a:gd name="connsiteY7" fmla="*/ 1683548 h 1727736"/>
              <a:gd name="connsiteX0" fmla="*/ 0 w 8386670"/>
              <a:gd name="connsiteY0" fmla="*/ 1725691 h 1727736"/>
              <a:gd name="connsiteX1" fmla="*/ 1131041 w 8386670"/>
              <a:gd name="connsiteY1" fmla="*/ 1658091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37747 w 8386670"/>
              <a:gd name="connsiteY1" fmla="*/ 1702615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37747 w 8386670"/>
              <a:gd name="connsiteY1" fmla="*/ 1702615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37747 w 8386670"/>
              <a:gd name="connsiteY1" fmla="*/ 1702615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51159 w 8386670"/>
              <a:gd name="connsiteY1" fmla="*/ 1713746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51159 w 8386670"/>
              <a:gd name="connsiteY1" fmla="*/ 1713746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27736"/>
              <a:gd name="connsiteX1" fmla="*/ 1151159 w 8386670"/>
              <a:gd name="connsiteY1" fmla="*/ 1713746 h 1727736"/>
              <a:gd name="connsiteX2" fmla="*/ 1385686 w 8386670"/>
              <a:gd name="connsiteY2" fmla="*/ 1576391 h 1727736"/>
              <a:gd name="connsiteX3" fmla="*/ 1509511 w 8386670"/>
              <a:gd name="connsiteY3" fmla="*/ 847729 h 1727736"/>
              <a:gd name="connsiteX4" fmla="*/ 1633336 w 8386670"/>
              <a:gd name="connsiteY4" fmla="*/ 4 h 1727736"/>
              <a:gd name="connsiteX5" fmla="*/ 1740491 w 8386670"/>
              <a:gd name="connsiteY5" fmla="*/ 838204 h 1727736"/>
              <a:gd name="connsiteX6" fmla="*/ 1857174 w 8386670"/>
              <a:gd name="connsiteY6" fmla="*/ 1564486 h 1727736"/>
              <a:gd name="connsiteX7" fmla="*/ 2183844 w 8386670"/>
              <a:gd name="connsiteY7" fmla="*/ 1724878 h 1727736"/>
              <a:gd name="connsiteX8" fmla="*/ 8386670 w 8386670"/>
              <a:gd name="connsiteY8" fmla="*/ 1683548 h 1727736"/>
              <a:gd name="connsiteX0" fmla="*/ 0 w 8386670"/>
              <a:gd name="connsiteY0" fmla="*/ 1725691 h 1740852"/>
              <a:gd name="connsiteX1" fmla="*/ 1151159 w 8386670"/>
              <a:gd name="connsiteY1" fmla="*/ 1713746 h 1740852"/>
              <a:gd name="connsiteX2" fmla="*/ 1385686 w 8386670"/>
              <a:gd name="connsiteY2" fmla="*/ 1576391 h 1740852"/>
              <a:gd name="connsiteX3" fmla="*/ 1509511 w 8386670"/>
              <a:gd name="connsiteY3" fmla="*/ 847729 h 1740852"/>
              <a:gd name="connsiteX4" fmla="*/ 1633336 w 8386670"/>
              <a:gd name="connsiteY4" fmla="*/ 4 h 1740852"/>
              <a:gd name="connsiteX5" fmla="*/ 1740491 w 8386670"/>
              <a:gd name="connsiteY5" fmla="*/ 838204 h 1740852"/>
              <a:gd name="connsiteX6" fmla="*/ 1857174 w 8386670"/>
              <a:gd name="connsiteY6" fmla="*/ 1564486 h 1740852"/>
              <a:gd name="connsiteX7" fmla="*/ 2183844 w 8386670"/>
              <a:gd name="connsiteY7" fmla="*/ 1724878 h 1740852"/>
              <a:gd name="connsiteX8" fmla="*/ 3048888 w 8386670"/>
              <a:gd name="connsiteY8" fmla="*/ 1730442 h 1740852"/>
              <a:gd name="connsiteX9" fmla="*/ 8386670 w 8386670"/>
              <a:gd name="connsiteY9" fmla="*/ 1683548 h 1740852"/>
              <a:gd name="connsiteX0" fmla="*/ 0 w 8386670"/>
              <a:gd name="connsiteY0" fmla="*/ 1725691 h 1737703"/>
              <a:gd name="connsiteX1" fmla="*/ 1151159 w 8386670"/>
              <a:gd name="connsiteY1" fmla="*/ 1713746 h 1737703"/>
              <a:gd name="connsiteX2" fmla="*/ 1385686 w 8386670"/>
              <a:gd name="connsiteY2" fmla="*/ 1576391 h 1737703"/>
              <a:gd name="connsiteX3" fmla="*/ 1509511 w 8386670"/>
              <a:gd name="connsiteY3" fmla="*/ 847729 h 1737703"/>
              <a:gd name="connsiteX4" fmla="*/ 1633336 w 8386670"/>
              <a:gd name="connsiteY4" fmla="*/ 4 h 1737703"/>
              <a:gd name="connsiteX5" fmla="*/ 1740491 w 8386670"/>
              <a:gd name="connsiteY5" fmla="*/ 838204 h 1737703"/>
              <a:gd name="connsiteX6" fmla="*/ 1857174 w 8386670"/>
              <a:gd name="connsiteY6" fmla="*/ 1564486 h 1737703"/>
              <a:gd name="connsiteX7" fmla="*/ 2183844 w 8386670"/>
              <a:gd name="connsiteY7" fmla="*/ 1724878 h 1737703"/>
              <a:gd name="connsiteX8" fmla="*/ 3048888 w 8386670"/>
              <a:gd name="connsiteY8" fmla="*/ 1730442 h 1737703"/>
              <a:gd name="connsiteX9" fmla="*/ 8386670 w 8386670"/>
              <a:gd name="connsiteY9" fmla="*/ 1683548 h 1737703"/>
              <a:gd name="connsiteX0" fmla="*/ 0 w 8386670"/>
              <a:gd name="connsiteY0" fmla="*/ 1725691 h 1737703"/>
              <a:gd name="connsiteX1" fmla="*/ 1151159 w 8386670"/>
              <a:gd name="connsiteY1" fmla="*/ 1713746 h 1737703"/>
              <a:gd name="connsiteX2" fmla="*/ 1385686 w 8386670"/>
              <a:gd name="connsiteY2" fmla="*/ 1576391 h 1737703"/>
              <a:gd name="connsiteX3" fmla="*/ 1509511 w 8386670"/>
              <a:gd name="connsiteY3" fmla="*/ 847729 h 1737703"/>
              <a:gd name="connsiteX4" fmla="*/ 1633336 w 8386670"/>
              <a:gd name="connsiteY4" fmla="*/ 4 h 1737703"/>
              <a:gd name="connsiteX5" fmla="*/ 1740491 w 8386670"/>
              <a:gd name="connsiteY5" fmla="*/ 838204 h 1737703"/>
              <a:gd name="connsiteX6" fmla="*/ 1857174 w 8386670"/>
              <a:gd name="connsiteY6" fmla="*/ 1564486 h 1737703"/>
              <a:gd name="connsiteX7" fmla="*/ 2183844 w 8386670"/>
              <a:gd name="connsiteY7" fmla="*/ 1724878 h 1737703"/>
              <a:gd name="connsiteX8" fmla="*/ 3048888 w 8386670"/>
              <a:gd name="connsiteY8" fmla="*/ 1730442 h 1737703"/>
              <a:gd name="connsiteX9" fmla="*/ 8386670 w 8386670"/>
              <a:gd name="connsiteY9" fmla="*/ 1683548 h 1737703"/>
              <a:gd name="connsiteX0" fmla="*/ 0 w 8386670"/>
              <a:gd name="connsiteY0" fmla="*/ 1725691 h 1737703"/>
              <a:gd name="connsiteX1" fmla="*/ 1151159 w 8386670"/>
              <a:gd name="connsiteY1" fmla="*/ 1713746 h 1737703"/>
              <a:gd name="connsiteX2" fmla="*/ 1385686 w 8386670"/>
              <a:gd name="connsiteY2" fmla="*/ 1576391 h 1737703"/>
              <a:gd name="connsiteX3" fmla="*/ 1509511 w 8386670"/>
              <a:gd name="connsiteY3" fmla="*/ 847729 h 1737703"/>
              <a:gd name="connsiteX4" fmla="*/ 1633336 w 8386670"/>
              <a:gd name="connsiteY4" fmla="*/ 4 h 1737703"/>
              <a:gd name="connsiteX5" fmla="*/ 1740491 w 8386670"/>
              <a:gd name="connsiteY5" fmla="*/ 838204 h 1737703"/>
              <a:gd name="connsiteX6" fmla="*/ 1857174 w 8386670"/>
              <a:gd name="connsiteY6" fmla="*/ 1564486 h 1737703"/>
              <a:gd name="connsiteX7" fmla="*/ 2183844 w 8386670"/>
              <a:gd name="connsiteY7" fmla="*/ 1724878 h 1737703"/>
              <a:gd name="connsiteX8" fmla="*/ 3048888 w 8386670"/>
              <a:gd name="connsiteY8" fmla="*/ 1730442 h 1737703"/>
              <a:gd name="connsiteX9" fmla="*/ 8386670 w 8386670"/>
              <a:gd name="connsiteY9" fmla="*/ 1683548 h 1737703"/>
              <a:gd name="connsiteX0" fmla="*/ 0 w 8386670"/>
              <a:gd name="connsiteY0" fmla="*/ 1725691 h 1739518"/>
              <a:gd name="connsiteX1" fmla="*/ 1151159 w 8386670"/>
              <a:gd name="connsiteY1" fmla="*/ 1713746 h 1739518"/>
              <a:gd name="connsiteX2" fmla="*/ 1385686 w 8386670"/>
              <a:gd name="connsiteY2" fmla="*/ 1576391 h 1739518"/>
              <a:gd name="connsiteX3" fmla="*/ 1509511 w 8386670"/>
              <a:gd name="connsiteY3" fmla="*/ 847729 h 1739518"/>
              <a:gd name="connsiteX4" fmla="*/ 1633336 w 8386670"/>
              <a:gd name="connsiteY4" fmla="*/ 4 h 1739518"/>
              <a:gd name="connsiteX5" fmla="*/ 1740491 w 8386670"/>
              <a:gd name="connsiteY5" fmla="*/ 838204 h 1739518"/>
              <a:gd name="connsiteX6" fmla="*/ 1857174 w 8386670"/>
              <a:gd name="connsiteY6" fmla="*/ 1564486 h 1739518"/>
              <a:gd name="connsiteX7" fmla="*/ 2183844 w 8386670"/>
              <a:gd name="connsiteY7" fmla="*/ 1724878 h 1739518"/>
              <a:gd name="connsiteX8" fmla="*/ 3048888 w 8386670"/>
              <a:gd name="connsiteY8" fmla="*/ 1730442 h 1739518"/>
              <a:gd name="connsiteX9" fmla="*/ 8386670 w 8386670"/>
              <a:gd name="connsiteY9" fmla="*/ 1683548 h 1739518"/>
              <a:gd name="connsiteX0" fmla="*/ 0 w 8386670"/>
              <a:gd name="connsiteY0" fmla="*/ 1725691 h 1742243"/>
              <a:gd name="connsiteX1" fmla="*/ 1151159 w 8386670"/>
              <a:gd name="connsiteY1" fmla="*/ 1713746 h 1742243"/>
              <a:gd name="connsiteX2" fmla="*/ 1385686 w 8386670"/>
              <a:gd name="connsiteY2" fmla="*/ 1576391 h 1742243"/>
              <a:gd name="connsiteX3" fmla="*/ 1509511 w 8386670"/>
              <a:gd name="connsiteY3" fmla="*/ 847729 h 1742243"/>
              <a:gd name="connsiteX4" fmla="*/ 1633336 w 8386670"/>
              <a:gd name="connsiteY4" fmla="*/ 4 h 1742243"/>
              <a:gd name="connsiteX5" fmla="*/ 1740491 w 8386670"/>
              <a:gd name="connsiteY5" fmla="*/ 838204 h 1742243"/>
              <a:gd name="connsiteX6" fmla="*/ 1857174 w 8386670"/>
              <a:gd name="connsiteY6" fmla="*/ 1564486 h 1742243"/>
              <a:gd name="connsiteX7" fmla="*/ 2183844 w 8386670"/>
              <a:gd name="connsiteY7" fmla="*/ 1724878 h 1742243"/>
              <a:gd name="connsiteX8" fmla="*/ 3048888 w 8386670"/>
              <a:gd name="connsiteY8" fmla="*/ 1730442 h 1742243"/>
              <a:gd name="connsiteX9" fmla="*/ 8386670 w 8386670"/>
              <a:gd name="connsiteY9" fmla="*/ 1683548 h 1742243"/>
              <a:gd name="connsiteX0" fmla="*/ 0 w 8386670"/>
              <a:gd name="connsiteY0" fmla="*/ 1725691 h 1738799"/>
              <a:gd name="connsiteX1" fmla="*/ 1151159 w 8386670"/>
              <a:gd name="connsiteY1" fmla="*/ 1713746 h 1738799"/>
              <a:gd name="connsiteX2" fmla="*/ 1385686 w 8386670"/>
              <a:gd name="connsiteY2" fmla="*/ 1576391 h 1738799"/>
              <a:gd name="connsiteX3" fmla="*/ 1509511 w 8386670"/>
              <a:gd name="connsiteY3" fmla="*/ 847729 h 1738799"/>
              <a:gd name="connsiteX4" fmla="*/ 1633336 w 8386670"/>
              <a:gd name="connsiteY4" fmla="*/ 4 h 1738799"/>
              <a:gd name="connsiteX5" fmla="*/ 1740491 w 8386670"/>
              <a:gd name="connsiteY5" fmla="*/ 838204 h 1738799"/>
              <a:gd name="connsiteX6" fmla="*/ 1857174 w 8386670"/>
              <a:gd name="connsiteY6" fmla="*/ 1564486 h 1738799"/>
              <a:gd name="connsiteX7" fmla="*/ 2183844 w 8386670"/>
              <a:gd name="connsiteY7" fmla="*/ 1724878 h 1738799"/>
              <a:gd name="connsiteX8" fmla="*/ 3048888 w 8386670"/>
              <a:gd name="connsiteY8" fmla="*/ 1730442 h 1738799"/>
              <a:gd name="connsiteX9" fmla="*/ 3900519 w 8386670"/>
              <a:gd name="connsiteY9" fmla="*/ 1724876 h 1738799"/>
              <a:gd name="connsiteX10" fmla="*/ 8386670 w 8386670"/>
              <a:gd name="connsiteY10" fmla="*/ 1683548 h 1738799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8386670 w 8386670"/>
              <a:gd name="connsiteY10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8386670 w 8386670"/>
              <a:gd name="connsiteY10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8386670 w 8386670"/>
              <a:gd name="connsiteY10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8386670 w 8386670"/>
              <a:gd name="connsiteY10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8386670 w 8386670"/>
              <a:gd name="connsiteY11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8386670 w 8386670"/>
              <a:gd name="connsiteY12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824230 w 8386670"/>
              <a:gd name="connsiteY11" fmla="*/ 1702615 h 1774966"/>
              <a:gd name="connsiteX12" fmla="*/ 7481395 w 8386670"/>
              <a:gd name="connsiteY12" fmla="*/ 1691484 h 1774966"/>
              <a:gd name="connsiteX13" fmla="*/ 8386670 w 8386670"/>
              <a:gd name="connsiteY13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5583665 w 8386670"/>
              <a:gd name="connsiteY10" fmla="*/ 1702615 h 1774966"/>
              <a:gd name="connsiteX11" fmla="*/ 6187184 w 8386670"/>
              <a:gd name="connsiteY11" fmla="*/ 1702615 h 1774966"/>
              <a:gd name="connsiteX12" fmla="*/ 6824230 w 8386670"/>
              <a:gd name="connsiteY12" fmla="*/ 1702615 h 1774966"/>
              <a:gd name="connsiteX13" fmla="*/ 7481395 w 8386670"/>
              <a:gd name="connsiteY13" fmla="*/ 1691484 h 1774966"/>
              <a:gd name="connsiteX14" fmla="*/ 8386670 w 8386670"/>
              <a:gd name="connsiteY14" fmla="*/ 1683548 h 1774966"/>
              <a:gd name="connsiteX0" fmla="*/ 0 w 8386670"/>
              <a:gd name="connsiteY0" fmla="*/ 1725691 h 1774966"/>
              <a:gd name="connsiteX1" fmla="*/ 1151159 w 8386670"/>
              <a:gd name="connsiteY1" fmla="*/ 1713746 h 1774966"/>
              <a:gd name="connsiteX2" fmla="*/ 1385686 w 8386670"/>
              <a:gd name="connsiteY2" fmla="*/ 1576391 h 1774966"/>
              <a:gd name="connsiteX3" fmla="*/ 1509511 w 8386670"/>
              <a:gd name="connsiteY3" fmla="*/ 847729 h 1774966"/>
              <a:gd name="connsiteX4" fmla="*/ 1633336 w 8386670"/>
              <a:gd name="connsiteY4" fmla="*/ 4 h 1774966"/>
              <a:gd name="connsiteX5" fmla="*/ 1740491 w 8386670"/>
              <a:gd name="connsiteY5" fmla="*/ 838204 h 1774966"/>
              <a:gd name="connsiteX6" fmla="*/ 1857174 w 8386670"/>
              <a:gd name="connsiteY6" fmla="*/ 1564486 h 1774966"/>
              <a:gd name="connsiteX7" fmla="*/ 2183844 w 8386670"/>
              <a:gd name="connsiteY7" fmla="*/ 1724878 h 1774966"/>
              <a:gd name="connsiteX8" fmla="*/ 2961713 w 8386670"/>
              <a:gd name="connsiteY8" fmla="*/ 1774966 h 1774966"/>
              <a:gd name="connsiteX9" fmla="*/ 3900519 w 8386670"/>
              <a:gd name="connsiteY9" fmla="*/ 1724876 h 1774966"/>
              <a:gd name="connsiteX10" fmla="*/ 4785679 w 8386670"/>
              <a:gd name="connsiteY10" fmla="*/ 1708181 h 1774966"/>
              <a:gd name="connsiteX11" fmla="*/ 5583665 w 8386670"/>
              <a:gd name="connsiteY11" fmla="*/ 1702615 h 1774966"/>
              <a:gd name="connsiteX12" fmla="*/ 6187184 w 8386670"/>
              <a:gd name="connsiteY12" fmla="*/ 1702615 h 1774966"/>
              <a:gd name="connsiteX13" fmla="*/ 6824230 w 8386670"/>
              <a:gd name="connsiteY13" fmla="*/ 1702615 h 1774966"/>
              <a:gd name="connsiteX14" fmla="*/ 7481395 w 8386670"/>
              <a:gd name="connsiteY14" fmla="*/ 1691484 h 1774966"/>
              <a:gd name="connsiteX15" fmla="*/ 8386670 w 8386670"/>
              <a:gd name="connsiteY15" fmla="*/ 1683548 h 1774966"/>
              <a:gd name="connsiteX0" fmla="*/ 0 w 8386670"/>
              <a:gd name="connsiteY0" fmla="*/ 1725691 h 1777147"/>
              <a:gd name="connsiteX1" fmla="*/ 1151159 w 8386670"/>
              <a:gd name="connsiteY1" fmla="*/ 1713746 h 1777147"/>
              <a:gd name="connsiteX2" fmla="*/ 1385686 w 8386670"/>
              <a:gd name="connsiteY2" fmla="*/ 1576391 h 1777147"/>
              <a:gd name="connsiteX3" fmla="*/ 1509511 w 8386670"/>
              <a:gd name="connsiteY3" fmla="*/ 847729 h 1777147"/>
              <a:gd name="connsiteX4" fmla="*/ 1633336 w 8386670"/>
              <a:gd name="connsiteY4" fmla="*/ 4 h 1777147"/>
              <a:gd name="connsiteX5" fmla="*/ 1740491 w 8386670"/>
              <a:gd name="connsiteY5" fmla="*/ 838204 h 1777147"/>
              <a:gd name="connsiteX6" fmla="*/ 1857174 w 8386670"/>
              <a:gd name="connsiteY6" fmla="*/ 1564486 h 1777147"/>
              <a:gd name="connsiteX7" fmla="*/ 2183844 w 8386670"/>
              <a:gd name="connsiteY7" fmla="*/ 1724878 h 1777147"/>
              <a:gd name="connsiteX8" fmla="*/ 2572779 w 8386670"/>
              <a:gd name="connsiteY8" fmla="*/ 1763835 h 1777147"/>
              <a:gd name="connsiteX9" fmla="*/ 2961713 w 8386670"/>
              <a:gd name="connsiteY9" fmla="*/ 1774966 h 1777147"/>
              <a:gd name="connsiteX10" fmla="*/ 3900519 w 8386670"/>
              <a:gd name="connsiteY10" fmla="*/ 1724876 h 1777147"/>
              <a:gd name="connsiteX11" fmla="*/ 4785679 w 8386670"/>
              <a:gd name="connsiteY11" fmla="*/ 1708181 h 1777147"/>
              <a:gd name="connsiteX12" fmla="*/ 5583665 w 8386670"/>
              <a:gd name="connsiteY12" fmla="*/ 1702615 h 1777147"/>
              <a:gd name="connsiteX13" fmla="*/ 6187184 w 8386670"/>
              <a:gd name="connsiteY13" fmla="*/ 1702615 h 1777147"/>
              <a:gd name="connsiteX14" fmla="*/ 6824230 w 8386670"/>
              <a:gd name="connsiteY14" fmla="*/ 1702615 h 1777147"/>
              <a:gd name="connsiteX15" fmla="*/ 7481395 w 8386670"/>
              <a:gd name="connsiteY15" fmla="*/ 1691484 h 1777147"/>
              <a:gd name="connsiteX16" fmla="*/ 8386670 w 8386670"/>
              <a:gd name="connsiteY16" fmla="*/ 1683548 h 1777147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785679 w 8386670"/>
              <a:gd name="connsiteY12" fmla="*/ 1708181 h 1775371"/>
              <a:gd name="connsiteX13" fmla="*/ 5583665 w 8386670"/>
              <a:gd name="connsiteY13" fmla="*/ 1702615 h 1775371"/>
              <a:gd name="connsiteX14" fmla="*/ 6187184 w 8386670"/>
              <a:gd name="connsiteY14" fmla="*/ 1702615 h 1775371"/>
              <a:gd name="connsiteX15" fmla="*/ 6824230 w 8386670"/>
              <a:gd name="connsiteY15" fmla="*/ 1702615 h 1775371"/>
              <a:gd name="connsiteX16" fmla="*/ 7481395 w 8386670"/>
              <a:gd name="connsiteY16" fmla="*/ 1691484 h 1775371"/>
              <a:gd name="connsiteX17" fmla="*/ 8386670 w 8386670"/>
              <a:gd name="connsiteY17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583665 w 8386670"/>
              <a:gd name="connsiteY14" fmla="*/ 1702615 h 1775371"/>
              <a:gd name="connsiteX15" fmla="*/ 6187184 w 8386670"/>
              <a:gd name="connsiteY15" fmla="*/ 1702615 h 1775371"/>
              <a:gd name="connsiteX16" fmla="*/ 6824230 w 8386670"/>
              <a:gd name="connsiteY16" fmla="*/ 1702615 h 1775371"/>
              <a:gd name="connsiteX17" fmla="*/ 7481395 w 8386670"/>
              <a:gd name="connsiteY17" fmla="*/ 1691484 h 1775371"/>
              <a:gd name="connsiteX18" fmla="*/ 8386670 w 8386670"/>
              <a:gd name="connsiteY18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174613 w 8386670"/>
              <a:gd name="connsiteY14" fmla="*/ 1708181 h 1775371"/>
              <a:gd name="connsiteX15" fmla="*/ 5583665 w 8386670"/>
              <a:gd name="connsiteY15" fmla="*/ 1702615 h 1775371"/>
              <a:gd name="connsiteX16" fmla="*/ 6187184 w 8386670"/>
              <a:gd name="connsiteY16" fmla="*/ 1702615 h 1775371"/>
              <a:gd name="connsiteX17" fmla="*/ 6824230 w 8386670"/>
              <a:gd name="connsiteY17" fmla="*/ 1702615 h 1775371"/>
              <a:gd name="connsiteX18" fmla="*/ 7481395 w 8386670"/>
              <a:gd name="connsiteY18" fmla="*/ 1691484 h 1775371"/>
              <a:gd name="connsiteX19" fmla="*/ 8386670 w 8386670"/>
              <a:gd name="connsiteY19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174613 w 8386670"/>
              <a:gd name="connsiteY14" fmla="*/ 1708181 h 1775371"/>
              <a:gd name="connsiteX15" fmla="*/ 5583665 w 8386670"/>
              <a:gd name="connsiteY15" fmla="*/ 1702615 h 1775371"/>
              <a:gd name="connsiteX16" fmla="*/ 5872012 w 8386670"/>
              <a:gd name="connsiteY16" fmla="*/ 1697050 h 1775371"/>
              <a:gd name="connsiteX17" fmla="*/ 6187184 w 8386670"/>
              <a:gd name="connsiteY17" fmla="*/ 1702615 h 1775371"/>
              <a:gd name="connsiteX18" fmla="*/ 6824230 w 8386670"/>
              <a:gd name="connsiteY18" fmla="*/ 1702615 h 1775371"/>
              <a:gd name="connsiteX19" fmla="*/ 7481395 w 8386670"/>
              <a:gd name="connsiteY19" fmla="*/ 1691484 h 1775371"/>
              <a:gd name="connsiteX20" fmla="*/ 8386670 w 8386670"/>
              <a:gd name="connsiteY20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174613 w 8386670"/>
              <a:gd name="connsiteY14" fmla="*/ 1708181 h 1775371"/>
              <a:gd name="connsiteX15" fmla="*/ 5583665 w 8386670"/>
              <a:gd name="connsiteY15" fmla="*/ 1702615 h 1775371"/>
              <a:gd name="connsiteX16" fmla="*/ 5872012 w 8386670"/>
              <a:gd name="connsiteY16" fmla="*/ 1697050 h 1775371"/>
              <a:gd name="connsiteX17" fmla="*/ 6187184 w 8386670"/>
              <a:gd name="connsiteY17" fmla="*/ 1702615 h 1775371"/>
              <a:gd name="connsiteX18" fmla="*/ 6462119 w 8386670"/>
              <a:gd name="connsiteY18" fmla="*/ 1702615 h 1775371"/>
              <a:gd name="connsiteX19" fmla="*/ 6824230 w 8386670"/>
              <a:gd name="connsiteY19" fmla="*/ 1702615 h 1775371"/>
              <a:gd name="connsiteX20" fmla="*/ 7481395 w 8386670"/>
              <a:gd name="connsiteY20" fmla="*/ 1691484 h 1775371"/>
              <a:gd name="connsiteX21" fmla="*/ 8386670 w 8386670"/>
              <a:gd name="connsiteY21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174613 w 8386670"/>
              <a:gd name="connsiteY14" fmla="*/ 1708181 h 1775371"/>
              <a:gd name="connsiteX15" fmla="*/ 5583665 w 8386670"/>
              <a:gd name="connsiteY15" fmla="*/ 1702615 h 1775371"/>
              <a:gd name="connsiteX16" fmla="*/ 5872012 w 8386670"/>
              <a:gd name="connsiteY16" fmla="*/ 1697050 h 1775371"/>
              <a:gd name="connsiteX17" fmla="*/ 6187184 w 8386670"/>
              <a:gd name="connsiteY17" fmla="*/ 1702615 h 1775371"/>
              <a:gd name="connsiteX18" fmla="*/ 6462119 w 8386670"/>
              <a:gd name="connsiteY18" fmla="*/ 1702615 h 1775371"/>
              <a:gd name="connsiteX19" fmla="*/ 6824230 w 8386670"/>
              <a:gd name="connsiteY19" fmla="*/ 1702615 h 1775371"/>
              <a:gd name="connsiteX20" fmla="*/ 7119284 w 8386670"/>
              <a:gd name="connsiteY20" fmla="*/ 1697050 h 1775371"/>
              <a:gd name="connsiteX21" fmla="*/ 7481395 w 8386670"/>
              <a:gd name="connsiteY21" fmla="*/ 1691484 h 1775371"/>
              <a:gd name="connsiteX22" fmla="*/ 8386670 w 8386670"/>
              <a:gd name="connsiteY22" fmla="*/ 1683548 h 1775371"/>
              <a:gd name="connsiteX0" fmla="*/ 0 w 8386670"/>
              <a:gd name="connsiteY0" fmla="*/ 1725691 h 1775371"/>
              <a:gd name="connsiteX1" fmla="*/ 1151159 w 8386670"/>
              <a:gd name="connsiteY1" fmla="*/ 1713746 h 1775371"/>
              <a:gd name="connsiteX2" fmla="*/ 1385686 w 8386670"/>
              <a:gd name="connsiteY2" fmla="*/ 1576391 h 1775371"/>
              <a:gd name="connsiteX3" fmla="*/ 1509511 w 8386670"/>
              <a:gd name="connsiteY3" fmla="*/ 847729 h 1775371"/>
              <a:gd name="connsiteX4" fmla="*/ 1633336 w 8386670"/>
              <a:gd name="connsiteY4" fmla="*/ 4 h 1775371"/>
              <a:gd name="connsiteX5" fmla="*/ 1740491 w 8386670"/>
              <a:gd name="connsiteY5" fmla="*/ 838204 h 1775371"/>
              <a:gd name="connsiteX6" fmla="*/ 1857174 w 8386670"/>
              <a:gd name="connsiteY6" fmla="*/ 1564486 h 1775371"/>
              <a:gd name="connsiteX7" fmla="*/ 2183844 w 8386670"/>
              <a:gd name="connsiteY7" fmla="*/ 1724878 h 1775371"/>
              <a:gd name="connsiteX8" fmla="*/ 2572779 w 8386670"/>
              <a:gd name="connsiteY8" fmla="*/ 1763835 h 1775371"/>
              <a:gd name="connsiteX9" fmla="*/ 2961713 w 8386670"/>
              <a:gd name="connsiteY9" fmla="*/ 1774966 h 1775371"/>
              <a:gd name="connsiteX10" fmla="*/ 3424411 w 8386670"/>
              <a:gd name="connsiteY10" fmla="*/ 1752705 h 1775371"/>
              <a:gd name="connsiteX11" fmla="*/ 3900519 w 8386670"/>
              <a:gd name="connsiteY11" fmla="*/ 1724876 h 1775371"/>
              <a:gd name="connsiteX12" fmla="*/ 4289453 w 8386670"/>
              <a:gd name="connsiteY12" fmla="*/ 1719312 h 1775371"/>
              <a:gd name="connsiteX13" fmla="*/ 4785679 w 8386670"/>
              <a:gd name="connsiteY13" fmla="*/ 1708181 h 1775371"/>
              <a:gd name="connsiteX14" fmla="*/ 5174613 w 8386670"/>
              <a:gd name="connsiteY14" fmla="*/ 1708181 h 1775371"/>
              <a:gd name="connsiteX15" fmla="*/ 5583665 w 8386670"/>
              <a:gd name="connsiteY15" fmla="*/ 1702615 h 1775371"/>
              <a:gd name="connsiteX16" fmla="*/ 5872012 w 8386670"/>
              <a:gd name="connsiteY16" fmla="*/ 1697050 h 1775371"/>
              <a:gd name="connsiteX17" fmla="*/ 6187184 w 8386670"/>
              <a:gd name="connsiteY17" fmla="*/ 1702615 h 1775371"/>
              <a:gd name="connsiteX18" fmla="*/ 6462119 w 8386670"/>
              <a:gd name="connsiteY18" fmla="*/ 1702615 h 1775371"/>
              <a:gd name="connsiteX19" fmla="*/ 6824230 w 8386670"/>
              <a:gd name="connsiteY19" fmla="*/ 1702615 h 1775371"/>
              <a:gd name="connsiteX20" fmla="*/ 7119284 w 8386670"/>
              <a:gd name="connsiteY20" fmla="*/ 1697050 h 1775371"/>
              <a:gd name="connsiteX21" fmla="*/ 7481395 w 8386670"/>
              <a:gd name="connsiteY21" fmla="*/ 1691484 h 1775371"/>
              <a:gd name="connsiteX22" fmla="*/ 7930681 w 8386670"/>
              <a:gd name="connsiteY22" fmla="*/ 1685920 h 1775371"/>
              <a:gd name="connsiteX23" fmla="*/ 8386670 w 8386670"/>
              <a:gd name="connsiteY23" fmla="*/ 1683548 h 1775371"/>
              <a:gd name="connsiteX0" fmla="*/ 0 w 8386670"/>
              <a:gd name="connsiteY0" fmla="*/ 1725691 h 1894739"/>
              <a:gd name="connsiteX1" fmla="*/ 1151159 w 8386670"/>
              <a:gd name="connsiteY1" fmla="*/ 1713746 h 1894739"/>
              <a:gd name="connsiteX2" fmla="*/ 1385686 w 8386670"/>
              <a:gd name="connsiteY2" fmla="*/ 1576391 h 1894739"/>
              <a:gd name="connsiteX3" fmla="*/ 1509511 w 8386670"/>
              <a:gd name="connsiteY3" fmla="*/ 847729 h 1894739"/>
              <a:gd name="connsiteX4" fmla="*/ 1633336 w 8386670"/>
              <a:gd name="connsiteY4" fmla="*/ 4 h 1894739"/>
              <a:gd name="connsiteX5" fmla="*/ 1740491 w 8386670"/>
              <a:gd name="connsiteY5" fmla="*/ 838204 h 1894739"/>
              <a:gd name="connsiteX6" fmla="*/ 1857174 w 8386670"/>
              <a:gd name="connsiteY6" fmla="*/ 1564486 h 1894739"/>
              <a:gd name="connsiteX7" fmla="*/ 2183844 w 8386670"/>
              <a:gd name="connsiteY7" fmla="*/ 1724878 h 1894739"/>
              <a:gd name="connsiteX8" fmla="*/ 2572779 w 8386670"/>
              <a:gd name="connsiteY8" fmla="*/ 1763835 h 1894739"/>
              <a:gd name="connsiteX9" fmla="*/ 2961713 w 8386670"/>
              <a:gd name="connsiteY9" fmla="*/ 1774966 h 1894739"/>
              <a:gd name="connsiteX10" fmla="*/ 3444529 w 8386670"/>
              <a:gd name="connsiteY10" fmla="*/ 133161 h 1894739"/>
              <a:gd name="connsiteX11" fmla="*/ 3900519 w 8386670"/>
              <a:gd name="connsiteY11" fmla="*/ 1724876 h 1894739"/>
              <a:gd name="connsiteX12" fmla="*/ 4289453 w 8386670"/>
              <a:gd name="connsiteY12" fmla="*/ 1719312 h 1894739"/>
              <a:gd name="connsiteX13" fmla="*/ 4785679 w 8386670"/>
              <a:gd name="connsiteY13" fmla="*/ 1708181 h 1894739"/>
              <a:gd name="connsiteX14" fmla="*/ 5174613 w 8386670"/>
              <a:gd name="connsiteY14" fmla="*/ 1708181 h 1894739"/>
              <a:gd name="connsiteX15" fmla="*/ 5583665 w 8386670"/>
              <a:gd name="connsiteY15" fmla="*/ 1702615 h 1894739"/>
              <a:gd name="connsiteX16" fmla="*/ 5872012 w 8386670"/>
              <a:gd name="connsiteY16" fmla="*/ 1697050 h 1894739"/>
              <a:gd name="connsiteX17" fmla="*/ 6187184 w 8386670"/>
              <a:gd name="connsiteY17" fmla="*/ 1702615 h 1894739"/>
              <a:gd name="connsiteX18" fmla="*/ 6462119 w 8386670"/>
              <a:gd name="connsiteY18" fmla="*/ 1702615 h 1894739"/>
              <a:gd name="connsiteX19" fmla="*/ 6824230 w 8386670"/>
              <a:gd name="connsiteY19" fmla="*/ 1702615 h 1894739"/>
              <a:gd name="connsiteX20" fmla="*/ 7119284 w 8386670"/>
              <a:gd name="connsiteY20" fmla="*/ 1697050 h 1894739"/>
              <a:gd name="connsiteX21" fmla="*/ 7481395 w 8386670"/>
              <a:gd name="connsiteY21" fmla="*/ 1691484 h 1894739"/>
              <a:gd name="connsiteX22" fmla="*/ 7930681 w 8386670"/>
              <a:gd name="connsiteY22" fmla="*/ 1685920 h 1894739"/>
              <a:gd name="connsiteX23" fmla="*/ 8386670 w 8386670"/>
              <a:gd name="connsiteY23" fmla="*/ 1683548 h 1894739"/>
              <a:gd name="connsiteX0" fmla="*/ 0 w 8386670"/>
              <a:gd name="connsiteY0" fmla="*/ 1725691 h 1894738"/>
              <a:gd name="connsiteX1" fmla="*/ 1151159 w 8386670"/>
              <a:gd name="connsiteY1" fmla="*/ 1713746 h 1894738"/>
              <a:gd name="connsiteX2" fmla="*/ 1385686 w 8386670"/>
              <a:gd name="connsiteY2" fmla="*/ 1576391 h 1894738"/>
              <a:gd name="connsiteX3" fmla="*/ 1509511 w 8386670"/>
              <a:gd name="connsiteY3" fmla="*/ 847729 h 1894738"/>
              <a:gd name="connsiteX4" fmla="*/ 1633336 w 8386670"/>
              <a:gd name="connsiteY4" fmla="*/ 4 h 1894738"/>
              <a:gd name="connsiteX5" fmla="*/ 1740491 w 8386670"/>
              <a:gd name="connsiteY5" fmla="*/ 838204 h 1894738"/>
              <a:gd name="connsiteX6" fmla="*/ 1857174 w 8386670"/>
              <a:gd name="connsiteY6" fmla="*/ 1564486 h 1894738"/>
              <a:gd name="connsiteX7" fmla="*/ 2183844 w 8386670"/>
              <a:gd name="connsiteY7" fmla="*/ 1724878 h 1894738"/>
              <a:gd name="connsiteX8" fmla="*/ 2572779 w 8386670"/>
              <a:gd name="connsiteY8" fmla="*/ 1763835 h 1894738"/>
              <a:gd name="connsiteX9" fmla="*/ 2961713 w 8386670"/>
              <a:gd name="connsiteY9" fmla="*/ 1774966 h 1894738"/>
              <a:gd name="connsiteX10" fmla="*/ 3444529 w 8386670"/>
              <a:gd name="connsiteY10" fmla="*/ 133161 h 1894738"/>
              <a:gd name="connsiteX11" fmla="*/ 3900519 w 8386670"/>
              <a:gd name="connsiteY11" fmla="*/ 1724876 h 1894738"/>
              <a:gd name="connsiteX12" fmla="*/ 4289453 w 8386670"/>
              <a:gd name="connsiteY12" fmla="*/ 1719312 h 1894738"/>
              <a:gd name="connsiteX13" fmla="*/ 4785679 w 8386670"/>
              <a:gd name="connsiteY13" fmla="*/ 1708181 h 1894738"/>
              <a:gd name="connsiteX14" fmla="*/ 5174613 w 8386670"/>
              <a:gd name="connsiteY14" fmla="*/ 1708181 h 1894738"/>
              <a:gd name="connsiteX15" fmla="*/ 5583665 w 8386670"/>
              <a:gd name="connsiteY15" fmla="*/ 1702615 h 1894738"/>
              <a:gd name="connsiteX16" fmla="*/ 5872012 w 8386670"/>
              <a:gd name="connsiteY16" fmla="*/ 1697050 h 1894738"/>
              <a:gd name="connsiteX17" fmla="*/ 6187184 w 8386670"/>
              <a:gd name="connsiteY17" fmla="*/ 1702615 h 1894738"/>
              <a:gd name="connsiteX18" fmla="*/ 6462119 w 8386670"/>
              <a:gd name="connsiteY18" fmla="*/ 1702615 h 1894738"/>
              <a:gd name="connsiteX19" fmla="*/ 6824230 w 8386670"/>
              <a:gd name="connsiteY19" fmla="*/ 1702615 h 1894738"/>
              <a:gd name="connsiteX20" fmla="*/ 7119284 w 8386670"/>
              <a:gd name="connsiteY20" fmla="*/ 1697050 h 1894738"/>
              <a:gd name="connsiteX21" fmla="*/ 7481395 w 8386670"/>
              <a:gd name="connsiteY21" fmla="*/ 1691484 h 1894738"/>
              <a:gd name="connsiteX22" fmla="*/ 7930681 w 8386670"/>
              <a:gd name="connsiteY22" fmla="*/ 1685920 h 1894738"/>
              <a:gd name="connsiteX23" fmla="*/ 8386670 w 8386670"/>
              <a:gd name="connsiteY23" fmla="*/ 1683548 h 1894738"/>
              <a:gd name="connsiteX0" fmla="*/ 0 w 8386670"/>
              <a:gd name="connsiteY0" fmla="*/ 1725691 h 1894738"/>
              <a:gd name="connsiteX1" fmla="*/ 1151159 w 8386670"/>
              <a:gd name="connsiteY1" fmla="*/ 1713746 h 1894738"/>
              <a:gd name="connsiteX2" fmla="*/ 1385686 w 8386670"/>
              <a:gd name="connsiteY2" fmla="*/ 1576391 h 1894738"/>
              <a:gd name="connsiteX3" fmla="*/ 1509511 w 8386670"/>
              <a:gd name="connsiteY3" fmla="*/ 847729 h 1894738"/>
              <a:gd name="connsiteX4" fmla="*/ 1633336 w 8386670"/>
              <a:gd name="connsiteY4" fmla="*/ 4 h 1894738"/>
              <a:gd name="connsiteX5" fmla="*/ 1740491 w 8386670"/>
              <a:gd name="connsiteY5" fmla="*/ 838204 h 1894738"/>
              <a:gd name="connsiteX6" fmla="*/ 1857174 w 8386670"/>
              <a:gd name="connsiteY6" fmla="*/ 1564486 h 1894738"/>
              <a:gd name="connsiteX7" fmla="*/ 2183844 w 8386670"/>
              <a:gd name="connsiteY7" fmla="*/ 1724878 h 1894738"/>
              <a:gd name="connsiteX8" fmla="*/ 2572779 w 8386670"/>
              <a:gd name="connsiteY8" fmla="*/ 1763835 h 1894738"/>
              <a:gd name="connsiteX9" fmla="*/ 2961713 w 8386670"/>
              <a:gd name="connsiteY9" fmla="*/ 1774966 h 1894738"/>
              <a:gd name="connsiteX10" fmla="*/ 3444529 w 8386670"/>
              <a:gd name="connsiteY10" fmla="*/ 133161 h 1894738"/>
              <a:gd name="connsiteX11" fmla="*/ 3900519 w 8386670"/>
              <a:gd name="connsiteY11" fmla="*/ 1724876 h 1894738"/>
              <a:gd name="connsiteX12" fmla="*/ 4289453 w 8386670"/>
              <a:gd name="connsiteY12" fmla="*/ 1719312 h 1894738"/>
              <a:gd name="connsiteX13" fmla="*/ 4785679 w 8386670"/>
              <a:gd name="connsiteY13" fmla="*/ 1708181 h 1894738"/>
              <a:gd name="connsiteX14" fmla="*/ 5174613 w 8386670"/>
              <a:gd name="connsiteY14" fmla="*/ 1708181 h 1894738"/>
              <a:gd name="connsiteX15" fmla="*/ 5583665 w 8386670"/>
              <a:gd name="connsiteY15" fmla="*/ 1702615 h 1894738"/>
              <a:gd name="connsiteX16" fmla="*/ 5872012 w 8386670"/>
              <a:gd name="connsiteY16" fmla="*/ 1697050 h 1894738"/>
              <a:gd name="connsiteX17" fmla="*/ 6187184 w 8386670"/>
              <a:gd name="connsiteY17" fmla="*/ 1702615 h 1894738"/>
              <a:gd name="connsiteX18" fmla="*/ 6462119 w 8386670"/>
              <a:gd name="connsiteY18" fmla="*/ 1702615 h 1894738"/>
              <a:gd name="connsiteX19" fmla="*/ 6824230 w 8386670"/>
              <a:gd name="connsiteY19" fmla="*/ 1702615 h 1894738"/>
              <a:gd name="connsiteX20" fmla="*/ 7119284 w 8386670"/>
              <a:gd name="connsiteY20" fmla="*/ 1697050 h 1894738"/>
              <a:gd name="connsiteX21" fmla="*/ 7481395 w 8386670"/>
              <a:gd name="connsiteY21" fmla="*/ 1691484 h 1894738"/>
              <a:gd name="connsiteX22" fmla="*/ 7930681 w 8386670"/>
              <a:gd name="connsiteY22" fmla="*/ 1685920 h 1894738"/>
              <a:gd name="connsiteX23" fmla="*/ 8386670 w 8386670"/>
              <a:gd name="connsiteY23" fmla="*/ 1683548 h 1894738"/>
              <a:gd name="connsiteX0" fmla="*/ 0 w 8386670"/>
              <a:gd name="connsiteY0" fmla="*/ 1725691 h 1841550"/>
              <a:gd name="connsiteX1" fmla="*/ 1151159 w 8386670"/>
              <a:gd name="connsiteY1" fmla="*/ 1713746 h 1841550"/>
              <a:gd name="connsiteX2" fmla="*/ 1385686 w 8386670"/>
              <a:gd name="connsiteY2" fmla="*/ 1576391 h 1841550"/>
              <a:gd name="connsiteX3" fmla="*/ 1509511 w 8386670"/>
              <a:gd name="connsiteY3" fmla="*/ 847729 h 1841550"/>
              <a:gd name="connsiteX4" fmla="*/ 1633336 w 8386670"/>
              <a:gd name="connsiteY4" fmla="*/ 4 h 1841550"/>
              <a:gd name="connsiteX5" fmla="*/ 1740491 w 8386670"/>
              <a:gd name="connsiteY5" fmla="*/ 838204 h 1841550"/>
              <a:gd name="connsiteX6" fmla="*/ 1857174 w 8386670"/>
              <a:gd name="connsiteY6" fmla="*/ 1564486 h 1841550"/>
              <a:gd name="connsiteX7" fmla="*/ 2183844 w 8386670"/>
              <a:gd name="connsiteY7" fmla="*/ 1724878 h 1841550"/>
              <a:gd name="connsiteX8" fmla="*/ 2572779 w 8386670"/>
              <a:gd name="connsiteY8" fmla="*/ 1763835 h 1841550"/>
              <a:gd name="connsiteX9" fmla="*/ 3229943 w 8386670"/>
              <a:gd name="connsiteY9" fmla="*/ 1073720 h 1841550"/>
              <a:gd name="connsiteX10" fmla="*/ 3444529 w 8386670"/>
              <a:gd name="connsiteY10" fmla="*/ 133161 h 1841550"/>
              <a:gd name="connsiteX11" fmla="*/ 3900519 w 8386670"/>
              <a:gd name="connsiteY11" fmla="*/ 1724876 h 1841550"/>
              <a:gd name="connsiteX12" fmla="*/ 4289453 w 8386670"/>
              <a:gd name="connsiteY12" fmla="*/ 1719312 h 1841550"/>
              <a:gd name="connsiteX13" fmla="*/ 4785679 w 8386670"/>
              <a:gd name="connsiteY13" fmla="*/ 1708181 h 1841550"/>
              <a:gd name="connsiteX14" fmla="*/ 5174613 w 8386670"/>
              <a:gd name="connsiteY14" fmla="*/ 1708181 h 1841550"/>
              <a:gd name="connsiteX15" fmla="*/ 5583665 w 8386670"/>
              <a:gd name="connsiteY15" fmla="*/ 1702615 h 1841550"/>
              <a:gd name="connsiteX16" fmla="*/ 5872012 w 8386670"/>
              <a:gd name="connsiteY16" fmla="*/ 1697050 h 1841550"/>
              <a:gd name="connsiteX17" fmla="*/ 6187184 w 8386670"/>
              <a:gd name="connsiteY17" fmla="*/ 1702615 h 1841550"/>
              <a:gd name="connsiteX18" fmla="*/ 6462119 w 8386670"/>
              <a:gd name="connsiteY18" fmla="*/ 1702615 h 1841550"/>
              <a:gd name="connsiteX19" fmla="*/ 6824230 w 8386670"/>
              <a:gd name="connsiteY19" fmla="*/ 1702615 h 1841550"/>
              <a:gd name="connsiteX20" fmla="*/ 7119284 w 8386670"/>
              <a:gd name="connsiteY20" fmla="*/ 1697050 h 1841550"/>
              <a:gd name="connsiteX21" fmla="*/ 7481395 w 8386670"/>
              <a:gd name="connsiteY21" fmla="*/ 1691484 h 1841550"/>
              <a:gd name="connsiteX22" fmla="*/ 7930681 w 8386670"/>
              <a:gd name="connsiteY22" fmla="*/ 1685920 h 1841550"/>
              <a:gd name="connsiteX23" fmla="*/ 8386670 w 8386670"/>
              <a:gd name="connsiteY23" fmla="*/ 1683548 h 1841550"/>
              <a:gd name="connsiteX0" fmla="*/ 0 w 8386670"/>
              <a:gd name="connsiteY0" fmla="*/ 1725691 h 1841550"/>
              <a:gd name="connsiteX1" fmla="*/ 1151159 w 8386670"/>
              <a:gd name="connsiteY1" fmla="*/ 1713746 h 1841550"/>
              <a:gd name="connsiteX2" fmla="*/ 1385686 w 8386670"/>
              <a:gd name="connsiteY2" fmla="*/ 1576391 h 1841550"/>
              <a:gd name="connsiteX3" fmla="*/ 1509511 w 8386670"/>
              <a:gd name="connsiteY3" fmla="*/ 847729 h 1841550"/>
              <a:gd name="connsiteX4" fmla="*/ 1633336 w 8386670"/>
              <a:gd name="connsiteY4" fmla="*/ 4 h 1841550"/>
              <a:gd name="connsiteX5" fmla="*/ 1740491 w 8386670"/>
              <a:gd name="connsiteY5" fmla="*/ 838204 h 1841550"/>
              <a:gd name="connsiteX6" fmla="*/ 1857174 w 8386670"/>
              <a:gd name="connsiteY6" fmla="*/ 1564486 h 1841550"/>
              <a:gd name="connsiteX7" fmla="*/ 2183844 w 8386670"/>
              <a:gd name="connsiteY7" fmla="*/ 1724878 h 1841550"/>
              <a:gd name="connsiteX8" fmla="*/ 2572779 w 8386670"/>
              <a:gd name="connsiteY8" fmla="*/ 1763835 h 1841550"/>
              <a:gd name="connsiteX9" fmla="*/ 3229943 w 8386670"/>
              <a:gd name="connsiteY9" fmla="*/ 1073720 h 1841550"/>
              <a:gd name="connsiteX10" fmla="*/ 3444529 w 8386670"/>
              <a:gd name="connsiteY10" fmla="*/ 133161 h 1841550"/>
              <a:gd name="connsiteX11" fmla="*/ 3900519 w 8386670"/>
              <a:gd name="connsiteY11" fmla="*/ 1724876 h 1841550"/>
              <a:gd name="connsiteX12" fmla="*/ 4289453 w 8386670"/>
              <a:gd name="connsiteY12" fmla="*/ 1719312 h 1841550"/>
              <a:gd name="connsiteX13" fmla="*/ 4785679 w 8386670"/>
              <a:gd name="connsiteY13" fmla="*/ 1708181 h 1841550"/>
              <a:gd name="connsiteX14" fmla="*/ 5174613 w 8386670"/>
              <a:gd name="connsiteY14" fmla="*/ 1708181 h 1841550"/>
              <a:gd name="connsiteX15" fmla="*/ 5583665 w 8386670"/>
              <a:gd name="connsiteY15" fmla="*/ 1702615 h 1841550"/>
              <a:gd name="connsiteX16" fmla="*/ 5872012 w 8386670"/>
              <a:gd name="connsiteY16" fmla="*/ 1697050 h 1841550"/>
              <a:gd name="connsiteX17" fmla="*/ 6187184 w 8386670"/>
              <a:gd name="connsiteY17" fmla="*/ 1702615 h 1841550"/>
              <a:gd name="connsiteX18" fmla="*/ 6462119 w 8386670"/>
              <a:gd name="connsiteY18" fmla="*/ 1702615 h 1841550"/>
              <a:gd name="connsiteX19" fmla="*/ 6824230 w 8386670"/>
              <a:gd name="connsiteY19" fmla="*/ 1702615 h 1841550"/>
              <a:gd name="connsiteX20" fmla="*/ 7119284 w 8386670"/>
              <a:gd name="connsiteY20" fmla="*/ 1697050 h 1841550"/>
              <a:gd name="connsiteX21" fmla="*/ 7481395 w 8386670"/>
              <a:gd name="connsiteY21" fmla="*/ 1691484 h 1841550"/>
              <a:gd name="connsiteX22" fmla="*/ 7930681 w 8386670"/>
              <a:gd name="connsiteY22" fmla="*/ 1685920 h 1841550"/>
              <a:gd name="connsiteX23" fmla="*/ 8386670 w 8386670"/>
              <a:gd name="connsiteY23" fmla="*/ 1683548 h 1841550"/>
              <a:gd name="connsiteX0" fmla="*/ 0 w 8386670"/>
              <a:gd name="connsiteY0" fmla="*/ 1725691 h 1763977"/>
              <a:gd name="connsiteX1" fmla="*/ 1151159 w 8386670"/>
              <a:gd name="connsiteY1" fmla="*/ 1713746 h 1763977"/>
              <a:gd name="connsiteX2" fmla="*/ 1385686 w 8386670"/>
              <a:gd name="connsiteY2" fmla="*/ 1576391 h 1763977"/>
              <a:gd name="connsiteX3" fmla="*/ 1509511 w 8386670"/>
              <a:gd name="connsiteY3" fmla="*/ 847729 h 1763977"/>
              <a:gd name="connsiteX4" fmla="*/ 1633336 w 8386670"/>
              <a:gd name="connsiteY4" fmla="*/ 4 h 1763977"/>
              <a:gd name="connsiteX5" fmla="*/ 1740491 w 8386670"/>
              <a:gd name="connsiteY5" fmla="*/ 838204 h 1763977"/>
              <a:gd name="connsiteX6" fmla="*/ 1857174 w 8386670"/>
              <a:gd name="connsiteY6" fmla="*/ 1564486 h 1763977"/>
              <a:gd name="connsiteX7" fmla="*/ 2183844 w 8386670"/>
              <a:gd name="connsiteY7" fmla="*/ 1724878 h 1763977"/>
              <a:gd name="connsiteX8" fmla="*/ 2572779 w 8386670"/>
              <a:gd name="connsiteY8" fmla="*/ 1763835 h 1763977"/>
              <a:gd name="connsiteX9" fmla="*/ 3229943 w 8386670"/>
              <a:gd name="connsiteY9" fmla="*/ 1073720 h 1763977"/>
              <a:gd name="connsiteX10" fmla="*/ 3444529 w 8386670"/>
              <a:gd name="connsiteY10" fmla="*/ 133161 h 1763977"/>
              <a:gd name="connsiteX11" fmla="*/ 3645700 w 8386670"/>
              <a:gd name="connsiteY11" fmla="*/ 917886 h 1763977"/>
              <a:gd name="connsiteX12" fmla="*/ 4289453 w 8386670"/>
              <a:gd name="connsiteY12" fmla="*/ 1719312 h 1763977"/>
              <a:gd name="connsiteX13" fmla="*/ 4785679 w 8386670"/>
              <a:gd name="connsiteY13" fmla="*/ 1708181 h 1763977"/>
              <a:gd name="connsiteX14" fmla="*/ 5174613 w 8386670"/>
              <a:gd name="connsiteY14" fmla="*/ 1708181 h 1763977"/>
              <a:gd name="connsiteX15" fmla="*/ 5583665 w 8386670"/>
              <a:gd name="connsiteY15" fmla="*/ 1702615 h 1763977"/>
              <a:gd name="connsiteX16" fmla="*/ 5872012 w 8386670"/>
              <a:gd name="connsiteY16" fmla="*/ 1697050 h 1763977"/>
              <a:gd name="connsiteX17" fmla="*/ 6187184 w 8386670"/>
              <a:gd name="connsiteY17" fmla="*/ 1702615 h 1763977"/>
              <a:gd name="connsiteX18" fmla="*/ 6462119 w 8386670"/>
              <a:gd name="connsiteY18" fmla="*/ 1702615 h 1763977"/>
              <a:gd name="connsiteX19" fmla="*/ 6824230 w 8386670"/>
              <a:gd name="connsiteY19" fmla="*/ 1702615 h 1763977"/>
              <a:gd name="connsiteX20" fmla="*/ 7119284 w 8386670"/>
              <a:gd name="connsiteY20" fmla="*/ 1697050 h 1763977"/>
              <a:gd name="connsiteX21" fmla="*/ 7481395 w 8386670"/>
              <a:gd name="connsiteY21" fmla="*/ 1691484 h 1763977"/>
              <a:gd name="connsiteX22" fmla="*/ 7930681 w 8386670"/>
              <a:gd name="connsiteY22" fmla="*/ 1685920 h 1763977"/>
              <a:gd name="connsiteX23" fmla="*/ 8386670 w 8386670"/>
              <a:gd name="connsiteY23" fmla="*/ 1683548 h 1763977"/>
              <a:gd name="connsiteX0" fmla="*/ 0 w 8386670"/>
              <a:gd name="connsiteY0" fmla="*/ 1725691 h 1763977"/>
              <a:gd name="connsiteX1" fmla="*/ 1151159 w 8386670"/>
              <a:gd name="connsiteY1" fmla="*/ 1713746 h 1763977"/>
              <a:gd name="connsiteX2" fmla="*/ 1385686 w 8386670"/>
              <a:gd name="connsiteY2" fmla="*/ 1576391 h 1763977"/>
              <a:gd name="connsiteX3" fmla="*/ 1509511 w 8386670"/>
              <a:gd name="connsiteY3" fmla="*/ 847729 h 1763977"/>
              <a:gd name="connsiteX4" fmla="*/ 1633336 w 8386670"/>
              <a:gd name="connsiteY4" fmla="*/ 4 h 1763977"/>
              <a:gd name="connsiteX5" fmla="*/ 1740491 w 8386670"/>
              <a:gd name="connsiteY5" fmla="*/ 838204 h 1763977"/>
              <a:gd name="connsiteX6" fmla="*/ 1857174 w 8386670"/>
              <a:gd name="connsiteY6" fmla="*/ 1564486 h 1763977"/>
              <a:gd name="connsiteX7" fmla="*/ 2183844 w 8386670"/>
              <a:gd name="connsiteY7" fmla="*/ 1724878 h 1763977"/>
              <a:gd name="connsiteX8" fmla="*/ 2572779 w 8386670"/>
              <a:gd name="connsiteY8" fmla="*/ 1763835 h 1763977"/>
              <a:gd name="connsiteX9" fmla="*/ 3229943 w 8386670"/>
              <a:gd name="connsiteY9" fmla="*/ 1073720 h 1763977"/>
              <a:gd name="connsiteX10" fmla="*/ 3444529 w 8386670"/>
              <a:gd name="connsiteY10" fmla="*/ 133161 h 1763977"/>
              <a:gd name="connsiteX11" fmla="*/ 3645700 w 8386670"/>
              <a:gd name="connsiteY11" fmla="*/ 917886 h 1763977"/>
              <a:gd name="connsiteX12" fmla="*/ 4289453 w 8386670"/>
              <a:gd name="connsiteY12" fmla="*/ 1719312 h 1763977"/>
              <a:gd name="connsiteX13" fmla="*/ 4785679 w 8386670"/>
              <a:gd name="connsiteY13" fmla="*/ 1708181 h 1763977"/>
              <a:gd name="connsiteX14" fmla="*/ 5174613 w 8386670"/>
              <a:gd name="connsiteY14" fmla="*/ 1708181 h 1763977"/>
              <a:gd name="connsiteX15" fmla="*/ 5583665 w 8386670"/>
              <a:gd name="connsiteY15" fmla="*/ 1702615 h 1763977"/>
              <a:gd name="connsiteX16" fmla="*/ 5872012 w 8386670"/>
              <a:gd name="connsiteY16" fmla="*/ 1697050 h 1763977"/>
              <a:gd name="connsiteX17" fmla="*/ 6187184 w 8386670"/>
              <a:gd name="connsiteY17" fmla="*/ 1702615 h 1763977"/>
              <a:gd name="connsiteX18" fmla="*/ 6462119 w 8386670"/>
              <a:gd name="connsiteY18" fmla="*/ 1702615 h 1763977"/>
              <a:gd name="connsiteX19" fmla="*/ 6824230 w 8386670"/>
              <a:gd name="connsiteY19" fmla="*/ 1702615 h 1763977"/>
              <a:gd name="connsiteX20" fmla="*/ 7119284 w 8386670"/>
              <a:gd name="connsiteY20" fmla="*/ 1697050 h 1763977"/>
              <a:gd name="connsiteX21" fmla="*/ 7481395 w 8386670"/>
              <a:gd name="connsiteY21" fmla="*/ 1691484 h 1763977"/>
              <a:gd name="connsiteX22" fmla="*/ 7930681 w 8386670"/>
              <a:gd name="connsiteY22" fmla="*/ 1685920 h 1763977"/>
              <a:gd name="connsiteX23" fmla="*/ 8386670 w 8386670"/>
              <a:gd name="connsiteY23" fmla="*/ 1683548 h 1763977"/>
              <a:gd name="connsiteX0" fmla="*/ 0 w 8386670"/>
              <a:gd name="connsiteY0" fmla="*/ 1725691 h 1763977"/>
              <a:gd name="connsiteX1" fmla="*/ 1151159 w 8386670"/>
              <a:gd name="connsiteY1" fmla="*/ 1713746 h 1763977"/>
              <a:gd name="connsiteX2" fmla="*/ 1385686 w 8386670"/>
              <a:gd name="connsiteY2" fmla="*/ 1576391 h 1763977"/>
              <a:gd name="connsiteX3" fmla="*/ 1509511 w 8386670"/>
              <a:gd name="connsiteY3" fmla="*/ 847729 h 1763977"/>
              <a:gd name="connsiteX4" fmla="*/ 1633336 w 8386670"/>
              <a:gd name="connsiteY4" fmla="*/ 4 h 1763977"/>
              <a:gd name="connsiteX5" fmla="*/ 1740491 w 8386670"/>
              <a:gd name="connsiteY5" fmla="*/ 838204 h 1763977"/>
              <a:gd name="connsiteX6" fmla="*/ 1857174 w 8386670"/>
              <a:gd name="connsiteY6" fmla="*/ 1564486 h 1763977"/>
              <a:gd name="connsiteX7" fmla="*/ 2183844 w 8386670"/>
              <a:gd name="connsiteY7" fmla="*/ 1724878 h 1763977"/>
              <a:gd name="connsiteX8" fmla="*/ 2572779 w 8386670"/>
              <a:gd name="connsiteY8" fmla="*/ 1763835 h 1763977"/>
              <a:gd name="connsiteX9" fmla="*/ 3229943 w 8386670"/>
              <a:gd name="connsiteY9" fmla="*/ 1073720 h 1763977"/>
              <a:gd name="connsiteX10" fmla="*/ 3444529 w 8386670"/>
              <a:gd name="connsiteY10" fmla="*/ 133161 h 1763977"/>
              <a:gd name="connsiteX11" fmla="*/ 3578642 w 8386670"/>
              <a:gd name="connsiteY11" fmla="*/ 1045891 h 1763977"/>
              <a:gd name="connsiteX12" fmla="*/ 4289453 w 8386670"/>
              <a:gd name="connsiteY12" fmla="*/ 1719312 h 1763977"/>
              <a:gd name="connsiteX13" fmla="*/ 4785679 w 8386670"/>
              <a:gd name="connsiteY13" fmla="*/ 1708181 h 1763977"/>
              <a:gd name="connsiteX14" fmla="*/ 5174613 w 8386670"/>
              <a:gd name="connsiteY14" fmla="*/ 1708181 h 1763977"/>
              <a:gd name="connsiteX15" fmla="*/ 5583665 w 8386670"/>
              <a:gd name="connsiteY15" fmla="*/ 1702615 h 1763977"/>
              <a:gd name="connsiteX16" fmla="*/ 5872012 w 8386670"/>
              <a:gd name="connsiteY16" fmla="*/ 1697050 h 1763977"/>
              <a:gd name="connsiteX17" fmla="*/ 6187184 w 8386670"/>
              <a:gd name="connsiteY17" fmla="*/ 1702615 h 1763977"/>
              <a:gd name="connsiteX18" fmla="*/ 6462119 w 8386670"/>
              <a:gd name="connsiteY18" fmla="*/ 1702615 h 1763977"/>
              <a:gd name="connsiteX19" fmla="*/ 6824230 w 8386670"/>
              <a:gd name="connsiteY19" fmla="*/ 1702615 h 1763977"/>
              <a:gd name="connsiteX20" fmla="*/ 7119284 w 8386670"/>
              <a:gd name="connsiteY20" fmla="*/ 1697050 h 1763977"/>
              <a:gd name="connsiteX21" fmla="*/ 7481395 w 8386670"/>
              <a:gd name="connsiteY21" fmla="*/ 1691484 h 1763977"/>
              <a:gd name="connsiteX22" fmla="*/ 7930681 w 8386670"/>
              <a:gd name="connsiteY22" fmla="*/ 1685920 h 1763977"/>
              <a:gd name="connsiteX23" fmla="*/ 8386670 w 8386670"/>
              <a:gd name="connsiteY23" fmla="*/ 1683548 h 1763977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29943 w 8386670"/>
              <a:gd name="connsiteY9" fmla="*/ 1073720 h 1736889"/>
              <a:gd name="connsiteX10" fmla="*/ 3444529 w 8386670"/>
              <a:gd name="connsiteY10" fmla="*/ 133161 h 1736889"/>
              <a:gd name="connsiteX11" fmla="*/ 3578642 w 8386670"/>
              <a:gd name="connsiteY11" fmla="*/ 1045891 h 1736889"/>
              <a:gd name="connsiteX12" fmla="*/ 4289453 w 8386670"/>
              <a:gd name="connsiteY12" fmla="*/ 1719312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29943 w 8386670"/>
              <a:gd name="connsiteY9" fmla="*/ 1073720 h 1736889"/>
              <a:gd name="connsiteX10" fmla="*/ 3444529 w 8386670"/>
              <a:gd name="connsiteY10" fmla="*/ 133161 h 1736889"/>
              <a:gd name="connsiteX11" fmla="*/ 3578642 w 8386670"/>
              <a:gd name="connsiteY11" fmla="*/ 1045891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29943 w 8386670"/>
              <a:gd name="connsiteY9" fmla="*/ 1073720 h 1736889"/>
              <a:gd name="connsiteX10" fmla="*/ 3370765 w 8386670"/>
              <a:gd name="connsiteY10" fmla="*/ 600658 h 1736889"/>
              <a:gd name="connsiteX11" fmla="*/ 3578642 w 8386670"/>
              <a:gd name="connsiteY11" fmla="*/ 1045891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70765 w 8386670"/>
              <a:gd name="connsiteY10" fmla="*/ 600658 h 1736889"/>
              <a:gd name="connsiteX11" fmla="*/ 3578642 w 8386670"/>
              <a:gd name="connsiteY11" fmla="*/ 1045891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70765 w 8386670"/>
              <a:gd name="connsiteY10" fmla="*/ 600658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70765 w 8386670"/>
              <a:gd name="connsiteY10" fmla="*/ 600658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70765 w 8386670"/>
              <a:gd name="connsiteY10" fmla="*/ 600658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23825 w 8386670"/>
              <a:gd name="connsiteY10" fmla="*/ 600658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97588 w 8386670"/>
              <a:gd name="connsiteY10" fmla="*/ 595093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330529 w 8386670"/>
              <a:gd name="connsiteY9" fmla="*/ 1068155 h 1736889"/>
              <a:gd name="connsiteX10" fmla="*/ 3397588 w 8386670"/>
              <a:gd name="connsiteY10" fmla="*/ 595093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97588 w 8386670"/>
              <a:gd name="connsiteY10" fmla="*/ 595093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30530 w 8386670"/>
              <a:gd name="connsiteY10" fmla="*/ 572831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30530 w 8386670"/>
              <a:gd name="connsiteY10" fmla="*/ 572831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30530 w 8386670"/>
              <a:gd name="connsiteY10" fmla="*/ 572831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84176 w 8386670"/>
              <a:gd name="connsiteY10" fmla="*/ 567265 h 1736889"/>
              <a:gd name="connsiteX11" fmla="*/ 3491468 w 8386670"/>
              <a:gd name="connsiteY11" fmla="*/ 1062587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84176 w 8386670"/>
              <a:gd name="connsiteY10" fmla="*/ 567265 h 1736889"/>
              <a:gd name="connsiteX11" fmla="*/ 3511585 w 8386670"/>
              <a:gd name="connsiteY11" fmla="*/ 1168330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84176 w 8386670"/>
              <a:gd name="connsiteY10" fmla="*/ 567265 h 1736889"/>
              <a:gd name="connsiteX11" fmla="*/ 3511585 w 8386670"/>
              <a:gd name="connsiteY11" fmla="*/ 1168330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84176 w 8386670"/>
              <a:gd name="connsiteY10" fmla="*/ 567265 h 1736889"/>
              <a:gd name="connsiteX11" fmla="*/ 3478055 w 8386670"/>
              <a:gd name="connsiteY11" fmla="*/ 1168330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028770 w 8386670"/>
              <a:gd name="connsiteY8" fmla="*/ 1719312 h 1736889"/>
              <a:gd name="connsiteX9" fmla="*/ 3250060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50060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719464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50060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78055 w 8386670"/>
              <a:gd name="connsiteY11" fmla="*/ 1168330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87184 w 8386670"/>
              <a:gd name="connsiteY17" fmla="*/ 1702615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20126 w 8386670"/>
              <a:gd name="connsiteY17" fmla="*/ 483783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20126 w 8386670"/>
              <a:gd name="connsiteY17" fmla="*/ 483783 h 1736889"/>
              <a:gd name="connsiteX18" fmla="*/ 6462119 w 8386670"/>
              <a:gd name="connsiteY18" fmla="*/ 1702615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872012 w 8386670"/>
              <a:gd name="connsiteY16" fmla="*/ 1697050 h 1736889"/>
              <a:gd name="connsiteX17" fmla="*/ 6120126 w 8386670"/>
              <a:gd name="connsiteY17" fmla="*/ 483783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992716 w 8386670"/>
              <a:gd name="connsiteY16" fmla="*/ 1697050 h 1736889"/>
              <a:gd name="connsiteX17" fmla="*/ 6120126 w 8386670"/>
              <a:gd name="connsiteY17" fmla="*/ 483783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992716 w 8386670"/>
              <a:gd name="connsiteY16" fmla="*/ 1697050 h 1736889"/>
              <a:gd name="connsiteX17" fmla="*/ 6120126 w 8386670"/>
              <a:gd name="connsiteY17" fmla="*/ 483783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992716 w 8386670"/>
              <a:gd name="connsiteY16" fmla="*/ 1697050 h 1736889"/>
              <a:gd name="connsiteX17" fmla="*/ 6120126 w 8386670"/>
              <a:gd name="connsiteY17" fmla="*/ 483783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74613 w 8386670"/>
              <a:gd name="connsiteY14" fmla="*/ 1708181 h 1736889"/>
              <a:gd name="connsiteX15" fmla="*/ 5583665 w 8386670"/>
              <a:gd name="connsiteY15" fmla="*/ 170261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808369"/>
              <a:gd name="connsiteX1" fmla="*/ 1151159 w 8386670"/>
              <a:gd name="connsiteY1" fmla="*/ 1713746 h 1808369"/>
              <a:gd name="connsiteX2" fmla="*/ 1385686 w 8386670"/>
              <a:gd name="connsiteY2" fmla="*/ 1576391 h 1808369"/>
              <a:gd name="connsiteX3" fmla="*/ 1509511 w 8386670"/>
              <a:gd name="connsiteY3" fmla="*/ 847729 h 1808369"/>
              <a:gd name="connsiteX4" fmla="*/ 1633336 w 8386670"/>
              <a:gd name="connsiteY4" fmla="*/ 4 h 1808369"/>
              <a:gd name="connsiteX5" fmla="*/ 1740491 w 8386670"/>
              <a:gd name="connsiteY5" fmla="*/ 838204 h 1808369"/>
              <a:gd name="connsiteX6" fmla="*/ 1857174 w 8386670"/>
              <a:gd name="connsiteY6" fmla="*/ 1564486 h 1808369"/>
              <a:gd name="connsiteX7" fmla="*/ 2183844 w 8386670"/>
              <a:gd name="connsiteY7" fmla="*/ 1724878 h 1808369"/>
              <a:gd name="connsiteX8" fmla="*/ 3122651 w 8386670"/>
              <a:gd name="connsiteY8" fmla="*/ 1719312 h 1808369"/>
              <a:gd name="connsiteX9" fmla="*/ 3290294 w 8386670"/>
              <a:gd name="connsiteY9" fmla="*/ 1207292 h 1808369"/>
              <a:gd name="connsiteX10" fmla="*/ 3350648 w 8386670"/>
              <a:gd name="connsiteY10" fmla="*/ 567265 h 1808369"/>
              <a:gd name="connsiteX11" fmla="*/ 3424409 w 8386670"/>
              <a:gd name="connsiteY11" fmla="*/ 1173895 h 1808369"/>
              <a:gd name="connsiteX12" fmla="*/ 3632290 w 8386670"/>
              <a:gd name="connsiteY12" fmla="*/ 1713746 h 1808369"/>
              <a:gd name="connsiteX13" fmla="*/ 4785679 w 8386670"/>
              <a:gd name="connsiteY13" fmla="*/ 1708181 h 1808369"/>
              <a:gd name="connsiteX14" fmla="*/ 5100851 w 8386670"/>
              <a:gd name="connsiteY14" fmla="*/ 255599 h 1808369"/>
              <a:gd name="connsiteX15" fmla="*/ 5583665 w 8386670"/>
              <a:gd name="connsiteY15" fmla="*/ 1702615 h 1808369"/>
              <a:gd name="connsiteX16" fmla="*/ 5992716 w 8386670"/>
              <a:gd name="connsiteY16" fmla="*/ 1697050 h 1808369"/>
              <a:gd name="connsiteX17" fmla="*/ 6133538 w 8386670"/>
              <a:gd name="connsiteY17" fmla="*/ 806579 h 1808369"/>
              <a:gd name="connsiteX18" fmla="*/ 6328004 w 8386670"/>
              <a:gd name="connsiteY18" fmla="*/ 1708181 h 1808369"/>
              <a:gd name="connsiteX19" fmla="*/ 6824230 w 8386670"/>
              <a:gd name="connsiteY19" fmla="*/ 1702615 h 1808369"/>
              <a:gd name="connsiteX20" fmla="*/ 7119284 w 8386670"/>
              <a:gd name="connsiteY20" fmla="*/ 1697050 h 1808369"/>
              <a:gd name="connsiteX21" fmla="*/ 7481395 w 8386670"/>
              <a:gd name="connsiteY21" fmla="*/ 1691484 h 1808369"/>
              <a:gd name="connsiteX22" fmla="*/ 7930681 w 8386670"/>
              <a:gd name="connsiteY22" fmla="*/ 1685920 h 1808369"/>
              <a:gd name="connsiteX23" fmla="*/ 8386670 w 8386670"/>
              <a:gd name="connsiteY23" fmla="*/ 1683548 h 1808369"/>
              <a:gd name="connsiteX0" fmla="*/ 0 w 8386670"/>
              <a:gd name="connsiteY0" fmla="*/ 1725691 h 1808369"/>
              <a:gd name="connsiteX1" fmla="*/ 1151159 w 8386670"/>
              <a:gd name="connsiteY1" fmla="*/ 1713746 h 1808369"/>
              <a:gd name="connsiteX2" fmla="*/ 1385686 w 8386670"/>
              <a:gd name="connsiteY2" fmla="*/ 1576391 h 1808369"/>
              <a:gd name="connsiteX3" fmla="*/ 1509511 w 8386670"/>
              <a:gd name="connsiteY3" fmla="*/ 847729 h 1808369"/>
              <a:gd name="connsiteX4" fmla="*/ 1633336 w 8386670"/>
              <a:gd name="connsiteY4" fmla="*/ 4 h 1808369"/>
              <a:gd name="connsiteX5" fmla="*/ 1740491 w 8386670"/>
              <a:gd name="connsiteY5" fmla="*/ 838204 h 1808369"/>
              <a:gd name="connsiteX6" fmla="*/ 1857174 w 8386670"/>
              <a:gd name="connsiteY6" fmla="*/ 1564486 h 1808369"/>
              <a:gd name="connsiteX7" fmla="*/ 2183844 w 8386670"/>
              <a:gd name="connsiteY7" fmla="*/ 1724878 h 1808369"/>
              <a:gd name="connsiteX8" fmla="*/ 3122651 w 8386670"/>
              <a:gd name="connsiteY8" fmla="*/ 1719312 h 1808369"/>
              <a:gd name="connsiteX9" fmla="*/ 3290294 w 8386670"/>
              <a:gd name="connsiteY9" fmla="*/ 1207292 h 1808369"/>
              <a:gd name="connsiteX10" fmla="*/ 3350648 w 8386670"/>
              <a:gd name="connsiteY10" fmla="*/ 567265 h 1808369"/>
              <a:gd name="connsiteX11" fmla="*/ 3424409 w 8386670"/>
              <a:gd name="connsiteY11" fmla="*/ 1173895 h 1808369"/>
              <a:gd name="connsiteX12" fmla="*/ 3632290 w 8386670"/>
              <a:gd name="connsiteY12" fmla="*/ 1713746 h 1808369"/>
              <a:gd name="connsiteX13" fmla="*/ 4785679 w 8386670"/>
              <a:gd name="connsiteY13" fmla="*/ 1708181 h 1808369"/>
              <a:gd name="connsiteX14" fmla="*/ 5100851 w 8386670"/>
              <a:gd name="connsiteY14" fmla="*/ 255599 h 1808369"/>
              <a:gd name="connsiteX15" fmla="*/ 5583665 w 8386670"/>
              <a:gd name="connsiteY15" fmla="*/ 1702615 h 1808369"/>
              <a:gd name="connsiteX16" fmla="*/ 5992716 w 8386670"/>
              <a:gd name="connsiteY16" fmla="*/ 1697050 h 1808369"/>
              <a:gd name="connsiteX17" fmla="*/ 6133538 w 8386670"/>
              <a:gd name="connsiteY17" fmla="*/ 806579 h 1808369"/>
              <a:gd name="connsiteX18" fmla="*/ 6328004 w 8386670"/>
              <a:gd name="connsiteY18" fmla="*/ 1708181 h 1808369"/>
              <a:gd name="connsiteX19" fmla="*/ 6824230 w 8386670"/>
              <a:gd name="connsiteY19" fmla="*/ 1702615 h 1808369"/>
              <a:gd name="connsiteX20" fmla="*/ 7119284 w 8386670"/>
              <a:gd name="connsiteY20" fmla="*/ 1697050 h 1808369"/>
              <a:gd name="connsiteX21" fmla="*/ 7481395 w 8386670"/>
              <a:gd name="connsiteY21" fmla="*/ 1691484 h 1808369"/>
              <a:gd name="connsiteX22" fmla="*/ 7930681 w 8386670"/>
              <a:gd name="connsiteY22" fmla="*/ 1685920 h 1808369"/>
              <a:gd name="connsiteX23" fmla="*/ 8386670 w 8386670"/>
              <a:gd name="connsiteY23" fmla="*/ 1683548 h 1808369"/>
              <a:gd name="connsiteX0" fmla="*/ 0 w 8386670"/>
              <a:gd name="connsiteY0" fmla="*/ 1725691 h 1792079"/>
              <a:gd name="connsiteX1" fmla="*/ 1151159 w 8386670"/>
              <a:gd name="connsiteY1" fmla="*/ 1713746 h 1792079"/>
              <a:gd name="connsiteX2" fmla="*/ 1385686 w 8386670"/>
              <a:gd name="connsiteY2" fmla="*/ 1576391 h 1792079"/>
              <a:gd name="connsiteX3" fmla="*/ 1509511 w 8386670"/>
              <a:gd name="connsiteY3" fmla="*/ 847729 h 1792079"/>
              <a:gd name="connsiteX4" fmla="*/ 1633336 w 8386670"/>
              <a:gd name="connsiteY4" fmla="*/ 4 h 1792079"/>
              <a:gd name="connsiteX5" fmla="*/ 1740491 w 8386670"/>
              <a:gd name="connsiteY5" fmla="*/ 838204 h 1792079"/>
              <a:gd name="connsiteX6" fmla="*/ 1857174 w 8386670"/>
              <a:gd name="connsiteY6" fmla="*/ 1564486 h 1792079"/>
              <a:gd name="connsiteX7" fmla="*/ 2183844 w 8386670"/>
              <a:gd name="connsiteY7" fmla="*/ 1724878 h 1792079"/>
              <a:gd name="connsiteX8" fmla="*/ 3122651 w 8386670"/>
              <a:gd name="connsiteY8" fmla="*/ 1719312 h 1792079"/>
              <a:gd name="connsiteX9" fmla="*/ 3290294 w 8386670"/>
              <a:gd name="connsiteY9" fmla="*/ 1207292 h 1792079"/>
              <a:gd name="connsiteX10" fmla="*/ 3350648 w 8386670"/>
              <a:gd name="connsiteY10" fmla="*/ 567265 h 1792079"/>
              <a:gd name="connsiteX11" fmla="*/ 3424409 w 8386670"/>
              <a:gd name="connsiteY11" fmla="*/ 1173895 h 1792079"/>
              <a:gd name="connsiteX12" fmla="*/ 3632290 w 8386670"/>
              <a:gd name="connsiteY12" fmla="*/ 1713746 h 1792079"/>
              <a:gd name="connsiteX13" fmla="*/ 4785679 w 8386670"/>
              <a:gd name="connsiteY13" fmla="*/ 1708181 h 1792079"/>
              <a:gd name="connsiteX14" fmla="*/ 5100851 w 8386670"/>
              <a:gd name="connsiteY14" fmla="*/ 255599 h 1792079"/>
              <a:gd name="connsiteX15" fmla="*/ 5416021 w 8386670"/>
              <a:gd name="connsiteY15" fmla="*/ 1680354 h 1792079"/>
              <a:gd name="connsiteX16" fmla="*/ 5992716 w 8386670"/>
              <a:gd name="connsiteY16" fmla="*/ 1697050 h 1792079"/>
              <a:gd name="connsiteX17" fmla="*/ 6133538 w 8386670"/>
              <a:gd name="connsiteY17" fmla="*/ 806579 h 1792079"/>
              <a:gd name="connsiteX18" fmla="*/ 6328004 w 8386670"/>
              <a:gd name="connsiteY18" fmla="*/ 1708181 h 1792079"/>
              <a:gd name="connsiteX19" fmla="*/ 6824230 w 8386670"/>
              <a:gd name="connsiteY19" fmla="*/ 1702615 h 1792079"/>
              <a:gd name="connsiteX20" fmla="*/ 7119284 w 8386670"/>
              <a:gd name="connsiteY20" fmla="*/ 1697050 h 1792079"/>
              <a:gd name="connsiteX21" fmla="*/ 7481395 w 8386670"/>
              <a:gd name="connsiteY21" fmla="*/ 1691484 h 1792079"/>
              <a:gd name="connsiteX22" fmla="*/ 7930681 w 8386670"/>
              <a:gd name="connsiteY22" fmla="*/ 1685920 h 1792079"/>
              <a:gd name="connsiteX23" fmla="*/ 8386670 w 8386670"/>
              <a:gd name="connsiteY23" fmla="*/ 1683548 h 1792079"/>
              <a:gd name="connsiteX0" fmla="*/ 0 w 8386670"/>
              <a:gd name="connsiteY0" fmla="*/ 1725691 h 1740350"/>
              <a:gd name="connsiteX1" fmla="*/ 1151159 w 8386670"/>
              <a:gd name="connsiteY1" fmla="*/ 1713746 h 1740350"/>
              <a:gd name="connsiteX2" fmla="*/ 1385686 w 8386670"/>
              <a:gd name="connsiteY2" fmla="*/ 1576391 h 1740350"/>
              <a:gd name="connsiteX3" fmla="*/ 1509511 w 8386670"/>
              <a:gd name="connsiteY3" fmla="*/ 847729 h 1740350"/>
              <a:gd name="connsiteX4" fmla="*/ 1633336 w 8386670"/>
              <a:gd name="connsiteY4" fmla="*/ 4 h 1740350"/>
              <a:gd name="connsiteX5" fmla="*/ 1740491 w 8386670"/>
              <a:gd name="connsiteY5" fmla="*/ 838204 h 1740350"/>
              <a:gd name="connsiteX6" fmla="*/ 1857174 w 8386670"/>
              <a:gd name="connsiteY6" fmla="*/ 1564486 h 1740350"/>
              <a:gd name="connsiteX7" fmla="*/ 2183844 w 8386670"/>
              <a:gd name="connsiteY7" fmla="*/ 1724878 h 1740350"/>
              <a:gd name="connsiteX8" fmla="*/ 3122651 w 8386670"/>
              <a:gd name="connsiteY8" fmla="*/ 1719312 h 1740350"/>
              <a:gd name="connsiteX9" fmla="*/ 3290294 w 8386670"/>
              <a:gd name="connsiteY9" fmla="*/ 1207292 h 1740350"/>
              <a:gd name="connsiteX10" fmla="*/ 3350648 w 8386670"/>
              <a:gd name="connsiteY10" fmla="*/ 567265 h 1740350"/>
              <a:gd name="connsiteX11" fmla="*/ 3424409 w 8386670"/>
              <a:gd name="connsiteY11" fmla="*/ 1173895 h 1740350"/>
              <a:gd name="connsiteX12" fmla="*/ 3632290 w 8386670"/>
              <a:gd name="connsiteY12" fmla="*/ 1713746 h 1740350"/>
              <a:gd name="connsiteX13" fmla="*/ 4785679 w 8386670"/>
              <a:gd name="connsiteY13" fmla="*/ 1708181 h 1740350"/>
              <a:gd name="connsiteX14" fmla="*/ 5100851 w 8386670"/>
              <a:gd name="connsiteY14" fmla="*/ 255599 h 1740350"/>
              <a:gd name="connsiteX15" fmla="*/ 5416021 w 8386670"/>
              <a:gd name="connsiteY15" fmla="*/ 1680354 h 1740350"/>
              <a:gd name="connsiteX16" fmla="*/ 5992716 w 8386670"/>
              <a:gd name="connsiteY16" fmla="*/ 1697050 h 1740350"/>
              <a:gd name="connsiteX17" fmla="*/ 6133538 w 8386670"/>
              <a:gd name="connsiteY17" fmla="*/ 806579 h 1740350"/>
              <a:gd name="connsiteX18" fmla="*/ 6328004 w 8386670"/>
              <a:gd name="connsiteY18" fmla="*/ 1708181 h 1740350"/>
              <a:gd name="connsiteX19" fmla="*/ 6824230 w 8386670"/>
              <a:gd name="connsiteY19" fmla="*/ 1702615 h 1740350"/>
              <a:gd name="connsiteX20" fmla="*/ 7119284 w 8386670"/>
              <a:gd name="connsiteY20" fmla="*/ 1697050 h 1740350"/>
              <a:gd name="connsiteX21" fmla="*/ 7481395 w 8386670"/>
              <a:gd name="connsiteY21" fmla="*/ 1691484 h 1740350"/>
              <a:gd name="connsiteX22" fmla="*/ 7930681 w 8386670"/>
              <a:gd name="connsiteY22" fmla="*/ 1685920 h 1740350"/>
              <a:gd name="connsiteX23" fmla="*/ 8386670 w 8386670"/>
              <a:gd name="connsiteY23" fmla="*/ 1683548 h 1740350"/>
              <a:gd name="connsiteX0" fmla="*/ 0 w 8386670"/>
              <a:gd name="connsiteY0" fmla="*/ 1725691 h 1740350"/>
              <a:gd name="connsiteX1" fmla="*/ 1151159 w 8386670"/>
              <a:gd name="connsiteY1" fmla="*/ 1713746 h 1740350"/>
              <a:gd name="connsiteX2" fmla="*/ 1385686 w 8386670"/>
              <a:gd name="connsiteY2" fmla="*/ 1576391 h 1740350"/>
              <a:gd name="connsiteX3" fmla="*/ 1509511 w 8386670"/>
              <a:gd name="connsiteY3" fmla="*/ 847729 h 1740350"/>
              <a:gd name="connsiteX4" fmla="*/ 1633336 w 8386670"/>
              <a:gd name="connsiteY4" fmla="*/ 4 h 1740350"/>
              <a:gd name="connsiteX5" fmla="*/ 1740491 w 8386670"/>
              <a:gd name="connsiteY5" fmla="*/ 838204 h 1740350"/>
              <a:gd name="connsiteX6" fmla="*/ 1857174 w 8386670"/>
              <a:gd name="connsiteY6" fmla="*/ 1564486 h 1740350"/>
              <a:gd name="connsiteX7" fmla="*/ 2183844 w 8386670"/>
              <a:gd name="connsiteY7" fmla="*/ 1724878 h 1740350"/>
              <a:gd name="connsiteX8" fmla="*/ 3122651 w 8386670"/>
              <a:gd name="connsiteY8" fmla="*/ 1719312 h 1740350"/>
              <a:gd name="connsiteX9" fmla="*/ 3290294 w 8386670"/>
              <a:gd name="connsiteY9" fmla="*/ 1207292 h 1740350"/>
              <a:gd name="connsiteX10" fmla="*/ 3350648 w 8386670"/>
              <a:gd name="connsiteY10" fmla="*/ 567265 h 1740350"/>
              <a:gd name="connsiteX11" fmla="*/ 3424409 w 8386670"/>
              <a:gd name="connsiteY11" fmla="*/ 1173895 h 1740350"/>
              <a:gd name="connsiteX12" fmla="*/ 3632290 w 8386670"/>
              <a:gd name="connsiteY12" fmla="*/ 1713746 h 1740350"/>
              <a:gd name="connsiteX13" fmla="*/ 4785679 w 8386670"/>
              <a:gd name="connsiteY13" fmla="*/ 1708181 h 1740350"/>
              <a:gd name="connsiteX14" fmla="*/ 5100851 w 8386670"/>
              <a:gd name="connsiteY14" fmla="*/ 255599 h 1740350"/>
              <a:gd name="connsiteX15" fmla="*/ 5416021 w 8386670"/>
              <a:gd name="connsiteY15" fmla="*/ 1680354 h 1740350"/>
              <a:gd name="connsiteX16" fmla="*/ 5992716 w 8386670"/>
              <a:gd name="connsiteY16" fmla="*/ 1697050 h 1740350"/>
              <a:gd name="connsiteX17" fmla="*/ 6133538 w 8386670"/>
              <a:gd name="connsiteY17" fmla="*/ 806579 h 1740350"/>
              <a:gd name="connsiteX18" fmla="*/ 6328004 w 8386670"/>
              <a:gd name="connsiteY18" fmla="*/ 1708181 h 1740350"/>
              <a:gd name="connsiteX19" fmla="*/ 6824230 w 8386670"/>
              <a:gd name="connsiteY19" fmla="*/ 1702615 h 1740350"/>
              <a:gd name="connsiteX20" fmla="*/ 7119284 w 8386670"/>
              <a:gd name="connsiteY20" fmla="*/ 1697050 h 1740350"/>
              <a:gd name="connsiteX21" fmla="*/ 7481395 w 8386670"/>
              <a:gd name="connsiteY21" fmla="*/ 1691484 h 1740350"/>
              <a:gd name="connsiteX22" fmla="*/ 7930681 w 8386670"/>
              <a:gd name="connsiteY22" fmla="*/ 1685920 h 1740350"/>
              <a:gd name="connsiteX23" fmla="*/ 8386670 w 8386670"/>
              <a:gd name="connsiteY23" fmla="*/ 1683548 h 1740350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00851 w 8386670"/>
              <a:gd name="connsiteY14" fmla="*/ 255599 h 1736889"/>
              <a:gd name="connsiteX15" fmla="*/ 5416021 w 8386670"/>
              <a:gd name="connsiteY15" fmla="*/ 1680354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00851 w 8386670"/>
              <a:gd name="connsiteY14" fmla="*/ 255599 h 1736889"/>
              <a:gd name="connsiteX15" fmla="*/ 5416021 w 8386670"/>
              <a:gd name="connsiteY15" fmla="*/ 1680354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00851 w 8386670"/>
              <a:gd name="connsiteY14" fmla="*/ 255599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785679 w 8386670"/>
              <a:gd name="connsiteY13" fmla="*/ 1708181 h 1736889"/>
              <a:gd name="connsiteX14" fmla="*/ 5100851 w 8386670"/>
              <a:gd name="connsiteY14" fmla="*/ 255599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879560 w 8386670"/>
              <a:gd name="connsiteY13" fmla="*/ 1697050 h 1736889"/>
              <a:gd name="connsiteX14" fmla="*/ 5100851 w 8386670"/>
              <a:gd name="connsiteY14" fmla="*/ 255599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879560 w 8386670"/>
              <a:gd name="connsiteY13" fmla="*/ 1697050 h 1736889"/>
              <a:gd name="connsiteX14" fmla="*/ 5087439 w 8386670"/>
              <a:gd name="connsiteY14" fmla="*/ 717531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879560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32800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09511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28106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49745 w 8386670"/>
              <a:gd name="connsiteY3" fmla="*/ 847729 h 1736889"/>
              <a:gd name="connsiteX4" fmla="*/ 1633336 w 8386670"/>
              <a:gd name="connsiteY4" fmla="*/ 4 h 1736889"/>
              <a:gd name="connsiteX5" fmla="*/ 1740491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28106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25691 h 1736889"/>
              <a:gd name="connsiteX1" fmla="*/ 1151159 w 8386670"/>
              <a:gd name="connsiteY1" fmla="*/ 1713746 h 1736889"/>
              <a:gd name="connsiteX2" fmla="*/ 1385686 w 8386670"/>
              <a:gd name="connsiteY2" fmla="*/ 1576391 h 1736889"/>
              <a:gd name="connsiteX3" fmla="*/ 1549745 w 8386670"/>
              <a:gd name="connsiteY3" fmla="*/ 847729 h 1736889"/>
              <a:gd name="connsiteX4" fmla="*/ 1633336 w 8386670"/>
              <a:gd name="connsiteY4" fmla="*/ 4 h 1736889"/>
              <a:gd name="connsiteX5" fmla="*/ 1706963 w 8386670"/>
              <a:gd name="connsiteY5" fmla="*/ 838204 h 1736889"/>
              <a:gd name="connsiteX6" fmla="*/ 1857174 w 8386670"/>
              <a:gd name="connsiteY6" fmla="*/ 1564486 h 1736889"/>
              <a:gd name="connsiteX7" fmla="*/ 2183844 w 8386670"/>
              <a:gd name="connsiteY7" fmla="*/ 1724878 h 1736889"/>
              <a:gd name="connsiteX8" fmla="*/ 3122651 w 8386670"/>
              <a:gd name="connsiteY8" fmla="*/ 1719312 h 1736889"/>
              <a:gd name="connsiteX9" fmla="*/ 3290294 w 8386670"/>
              <a:gd name="connsiteY9" fmla="*/ 1207292 h 1736889"/>
              <a:gd name="connsiteX10" fmla="*/ 3350648 w 8386670"/>
              <a:gd name="connsiteY10" fmla="*/ 567265 h 1736889"/>
              <a:gd name="connsiteX11" fmla="*/ 3424409 w 8386670"/>
              <a:gd name="connsiteY11" fmla="*/ 1173895 h 1736889"/>
              <a:gd name="connsiteX12" fmla="*/ 3632290 w 8386670"/>
              <a:gd name="connsiteY12" fmla="*/ 1713746 h 1736889"/>
              <a:gd name="connsiteX13" fmla="*/ 4933206 w 8386670"/>
              <a:gd name="connsiteY13" fmla="*/ 1697050 h 1736889"/>
              <a:gd name="connsiteX14" fmla="*/ 5067321 w 8386670"/>
              <a:gd name="connsiteY14" fmla="*/ 272295 h 1736889"/>
              <a:gd name="connsiteX15" fmla="*/ 5261789 w 8386670"/>
              <a:gd name="connsiteY15" fmla="*/ 1691485 h 1736889"/>
              <a:gd name="connsiteX16" fmla="*/ 5992716 w 8386670"/>
              <a:gd name="connsiteY16" fmla="*/ 1697050 h 1736889"/>
              <a:gd name="connsiteX17" fmla="*/ 6133538 w 8386670"/>
              <a:gd name="connsiteY17" fmla="*/ 806579 h 1736889"/>
              <a:gd name="connsiteX18" fmla="*/ 6281064 w 8386670"/>
              <a:gd name="connsiteY18" fmla="*/ 1708181 h 1736889"/>
              <a:gd name="connsiteX19" fmla="*/ 6824230 w 8386670"/>
              <a:gd name="connsiteY19" fmla="*/ 1702615 h 1736889"/>
              <a:gd name="connsiteX20" fmla="*/ 7119284 w 8386670"/>
              <a:gd name="connsiteY20" fmla="*/ 1697050 h 1736889"/>
              <a:gd name="connsiteX21" fmla="*/ 7481395 w 8386670"/>
              <a:gd name="connsiteY21" fmla="*/ 1691484 h 1736889"/>
              <a:gd name="connsiteX22" fmla="*/ 7930681 w 8386670"/>
              <a:gd name="connsiteY22" fmla="*/ 1685920 h 1736889"/>
              <a:gd name="connsiteX23" fmla="*/ 8386670 w 8386670"/>
              <a:gd name="connsiteY23" fmla="*/ 1683548 h 1736889"/>
              <a:gd name="connsiteX0" fmla="*/ 0 w 8386670"/>
              <a:gd name="connsiteY0" fmla="*/ 1740050 h 1764228"/>
              <a:gd name="connsiteX1" fmla="*/ 1151159 w 8386670"/>
              <a:gd name="connsiteY1" fmla="*/ 1728105 h 1764228"/>
              <a:gd name="connsiteX2" fmla="*/ 1385686 w 8386670"/>
              <a:gd name="connsiteY2" fmla="*/ 1590750 h 1764228"/>
              <a:gd name="connsiteX3" fmla="*/ 1633336 w 8386670"/>
              <a:gd name="connsiteY3" fmla="*/ 14363 h 1764228"/>
              <a:gd name="connsiteX4" fmla="*/ 1706963 w 8386670"/>
              <a:gd name="connsiteY4" fmla="*/ 852563 h 1764228"/>
              <a:gd name="connsiteX5" fmla="*/ 1857174 w 8386670"/>
              <a:gd name="connsiteY5" fmla="*/ 1578845 h 1764228"/>
              <a:gd name="connsiteX6" fmla="*/ 2183844 w 8386670"/>
              <a:gd name="connsiteY6" fmla="*/ 1739237 h 1764228"/>
              <a:gd name="connsiteX7" fmla="*/ 3122651 w 8386670"/>
              <a:gd name="connsiteY7" fmla="*/ 1733671 h 1764228"/>
              <a:gd name="connsiteX8" fmla="*/ 3290294 w 8386670"/>
              <a:gd name="connsiteY8" fmla="*/ 1221651 h 1764228"/>
              <a:gd name="connsiteX9" fmla="*/ 3350648 w 8386670"/>
              <a:gd name="connsiteY9" fmla="*/ 581624 h 1764228"/>
              <a:gd name="connsiteX10" fmla="*/ 3424409 w 8386670"/>
              <a:gd name="connsiteY10" fmla="*/ 1188254 h 1764228"/>
              <a:gd name="connsiteX11" fmla="*/ 3632290 w 8386670"/>
              <a:gd name="connsiteY11" fmla="*/ 1728105 h 1764228"/>
              <a:gd name="connsiteX12" fmla="*/ 4933206 w 8386670"/>
              <a:gd name="connsiteY12" fmla="*/ 1711409 h 1764228"/>
              <a:gd name="connsiteX13" fmla="*/ 5067321 w 8386670"/>
              <a:gd name="connsiteY13" fmla="*/ 286654 h 1764228"/>
              <a:gd name="connsiteX14" fmla="*/ 5261789 w 8386670"/>
              <a:gd name="connsiteY14" fmla="*/ 1705844 h 1764228"/>
              <a:gd name="connsiteX15" fmla="*/ 5992716 w 8386670"/>
              <a:gd name="connsiteY15" fmla="*/ 1711409 h 1764228"/>
              <a:gd name="connsiteX16" fmla="*/ 6133538 w 8386670"/>
              <a:gd name="connsiteY16" fmla="*/ 820938 h 1764228"/>
              <a:gd name="connsiteX17" fmla="*/ 6281064 w 8386670"/>
              <a:gd name="connsiteY17" fmla="*/ 1722540 h 1764228"/>
              <a:gd name="connsiteX18" fmla="*/ 6824230 w 8386670"/>
              <a:gd name="connsiteY18" fmla="*/ 1716974 h 1764228"/>
              <a:gd name="connsiteX19" fmla="*/ 7119284 w 8386670"/>
              <a:gd name="connsiteY19" fmla="*/ 1711409 h 1764228"/>
              <a:gd name="connsiteX20" fmla="*/ 7481395 w 8386670"/>
              <a:gd name="connsiteY20" fmla="*/ 1705843 h 1764228"/>
              <a:gd name="connsiteX21" fmla="*/ 7930681 w 8386670"/>
              <a:gd name="connsiteY21" fmla="*/ 1700279 h 1764228"/>
              <a:gd name="connsiteX22" fmla="*/ 8386670 w 8386670"/>
              <a:gd name="connsiteY22" fmla="*/ 1697907 h 1764228"/>
              <a:gd name="connsiteX0" fmla="*/ 0 w 8386670"/>
              <a:gd name="connsiteY0" fmla="*/ 1725690 h 1749869"/>
              <a:gd name="connsiteX1" fmla="*/ 1151159 w 8386670"/>
              <a:gd name="connsiteY1" fmla="*/ 1713745 h 1749869"/>
              <a:gd name="connsiteX2" fmla="*/ 1385686 w 8386670"/>
              <a:gd name="connsiteY2" fmla="*/ 1576390 h 1749869"/>
              <a:gd name="connsiteX3" fmla="*/ 1633336 w 8386670"/>
              <a:gd name="connsiteY3" fmla="*/ 3 h 1749869"/>
              <a:gd name="connsiteX4" fmla="*/ 1857174 w 8386670"/>
              <a:gd name="connsiteY4" fmla="*/ 1564485 h 1749869"/>
              <a:gd name="connsiteX5" fmla="*/ 2183844 w 8386670"/>
              <a:gd name="connsiteY5" fmla="*/ 1724877 h 1749869"/>
              <a:gd name="connsiteX6" fmla="*/ 3122651 w 8386670"/>
              <a:gd name="connsiteY6" fmla="*/ 1719311 h 1749869"/>
              <a:gd name="connsiteX7" fmla="*/ 3290294 w 8386670"/>
              <a:gd name="connsiteY7" fmla="*/ 1207291 h 1749869"/>
              <a:gd name="connsiteX8" fmla="*/ 3350648 w 8386670"/>
              <a:gd name="connsiteY8" fmla="*/ 567264 h 1749869"/>
              <a:gd name="connsiteX9" fmla="*/ 3424409 w 8386670"/>
              <a:gd name="connsiteY9" fmla="*/ 1173894 h 1749869"/>
              <a:gd name="connsiteX10" fmla="*/ 3632290 w 8386670"/>
              <a:gd name="connsiteY10" fmla="*/ 1713745 h 1749869"/>
              <a:gd name="connsiteX11" fmla="*/ 4933206 w 8386670"/>
              <a:gd name="connsiteY11" fmla="*/ 1697049 h 1749869"/>
              <a:gd name="connsiteX12" fmla="*/ 5067321 w 8386670"/>
              <a:gd name="connsiteY12" fmla="*/ 272294 h 1749869"/>
              <a:gd name="connsiteX13" fmla="*/ 5261789 w 8386670"/>
              <a:gd name="connsiteY13" fmla="*/ 1691484 h 1749869"/>
              <a:gd name="connsiteX14" fmla="*/ 5992716 w 8386670"/>
              <a:gd name="connsiteY14" fmla="*/ 1697049 h 1749869"/>
              <a:gd name="connsiteX15" fmla="*/ 6133538 w 8386670"/>
              <a:gd name="connsiteY15" fmla="*/ 806578 h 1749869"/>
              <a:gd name="connsiteX16" fmla="*/ 6281064 w 8386670"/>
              <a:gd name="connsiteY16" fmla="*/ 1708180 h 1749869"/>
              <a:gd name="connsiteX17" fmla="*/ 6824230 w 8386670"/>
              <a:gd name="connsiteY17" fmla="*/ 1702614 h 1749869"/>
              <a:gd name="connsiteX18" fmla="*/ 7119284 w 8386670"/>
              <a:gd name="connsiteY18" fmla="*/ 1697049 h 1749869"/>
              <a:gd name="connsiteX19" fmla="*/ 7481395 w 8386670"/>
              <a:gd name="connsiteY19" fmla="*/ 1691483 h 1749869"/>
              <a:gd name="connsiteX20" fmla="*/ 7930681 w 8386670"/>
              <a:gd name="connsiteY20" fmla="*/ 1685919 h 1749869"/>
              <a:gd name="connsiteX21" fmla="*/ 8386670 w 8386670"/>
              <a:gd name="connsiteY21" fmla="*/ 1683547 h 1749869"/>
              <a:gd name="connsiteX0" fmla="*/ 0 w 8386670"/>
              <a:gd name="connsiteY0" fmla="*/ 1726031 h 1849347"/>
              <a:gd name="connsiteX1" fmla="*/ 1151159 w 8386670"/>
              <a:gd name="connsiteY1" fmla="*/ 1714086 h 1849347"/>
              <a:gd name="connsiteX2" fmla="*/ 1385686 w 8386670"/>
              <a:gd name="connsiteY2" fmla="*/ 1576731 h 1849347"/>
              <a:gd name="connsiteX3" fmla="*/ 1633336 w 8386670"/>
              <a:gd name="connsiteY3" fmla="*/ 344 h 1849347"/>
              <a:gd name="connsiteX4" fmla="*/ 2183844 w 8386670"/>
              <a:gd name="connsiteY4" fmla="*/ 1725218 h 1849347"/>
              <a:gd name="connsiteX5" fmla="*/ 3122651 w 8386670"/>
              <a:gd name="connsiteY5" fmla="*/ 1719652 h 1849347"/>
              <a:gd name="connsiteX6" fmla="*/ 3290294 w 8386670"/>
              <a:gd name="connsiteY6" fmla="*/ 1207632 h 1849347"/>
              <a:gd name="connsiteX7" fmla="*/ 3350648 w 8386670"/>
              <a:gd name="connsiteY7" fmla="*/ 567605 h 1849347"/>
              <a:gd name="connsiteX8" fmla="*/ 3424409 w 8386670"/>
              <a:gd name="connsiteY8" fmla="*/ 1174235 h 1849347"/>
              <a:gd name="connsiteX9" fmla="*/ 3632290 w 8386670"/>
              <a:gd name="connsiteY9" fmla="*/ 1714086 h 1849347"/>
              <a:gd name="connsiteX10" fmla="*/ 4933206 w 8386670"/>
              <a:gd name="connsiteY10" fmla="*/ 1697390 h 1849347"/>
              <a:gd name="connsiteX11" fmla="*/ 5067321 w 8386670"/>
              <a:gd name="connsiteY11" fmla="*/ 272635 h 1849347"/>
              <a:gd name="connsiteX12" fmla="*/ 5261789 w 8386670"/>
              <a:gd name="connsiteY12" fmla="*/ 1691825 h 1849347"/>
              <a:gd name="connsiteX13" fmla="*/ 5992716 w 8386670"/>
              <a:gd name="connsiteY13" fmla="*/ 1697390 h 1849347"/>
              <a:gd name="connsiteX14" fmla="*/ 6133538 w 8386670"/>
              <a:gd name="connsiteY14" fmla="*/ 806919 h 1849347"/>
              <a:gd name="connsiteX15" fmla="*/ 6281064 w 8386670"/>
              <a:gd name="connsiteY15" fmla="*/ 1708521 h 1849347"/>
              <a:gd name="connsiteX16" fmla="*/ 6824230 w 8386670"/>
              <a:gd name="connsiteY16" fmla="*/ 1702955 h 1849347"/>
              <a:gd name="connsiteX17" fmla="*/ 7119284 w 8386670"/>
              <a:gd name="connsiteY17" fmla="*/ 1697390 h 1849347"/>
              <a:gd name="connsiteX18" fmla="*/ 7481395 w 8386670"/>
              <a:gd name="connsiteY18" fmla="*/ 1691824 h 1849347"/>
              <a:gd name="connsiteX19" fmla="*/ 7930681 w 8386670"/>
              <a:gd name="connsiteY19" fmla="*/ 1686260 h 1849347"/>
              <a:gd name="connsiteX20" fmla="*/ 8386670 w 8386670"/>
              <a:gd name="connsiteY20" fmla="*/ 1683888 h 1849347"/>
              <a:gd name="connsiteX0" fmla="*/ 0 w 8386670"/>
              <a:gd name="connsiteY0" fmla="*/ 1725689 h 1849005"/>
              <a:gd name="connsiteX1" fmla="*/ 1151159 w 8386670"/>
              <a:gd name="connsiteY1" fmla="*/ 1713744 h 1849005"/>
              <a:gd name="connsiteX2" fmla="*/ 1633336 w 8386670"/>
              <a:gd name="connsiteY2" fmla="*/ 2 h 1849005"/>
              <a:gd name="connsiteX3" fmla="*/ 2183844 w 8386670"/>
              <a:gd name="connsiteY3" fmla="*/ 1724876 h 1849005"/>
              <a:gd name="connsiteX4" fmla="*/ 3122651 w 8386670"/>
              <a:gd name="connsiteY4" fmla="*/ 1719310 h 1849005"/>
              <a:gd name="connsiteX5" fmla="*/ 3290294 w 8386670"/>
              <a:gd name="connsiteY5" fmla="*/ 1207290 h 1849005"/>
              <a:gd name="connsiteX6" fmla="*/ 3350648 w 8386670"/>
              <a:gd name="connsiteY6" fmla="*/ 567263 h 1849005"/>
              <a:gd name="connsiteX7" fmla="*/ 3424409 w 8386670"/>
              <a:gd name="connsiteY7" fmla="*/ 1173893 h 1849005"/>
              <a:gd name="connsiteX8" fmla="*/ 3632290 w 8386670"/>
              <a:gd name="connsiteY8" fmla="*/ 1713744 h 1849005"/>
              <a:gd name="connsiteX9" fmla="*/ 4933206 w 8386670"/>
              <a:gd name="connsiteY9" fmla="*/ 1697048 h 1849005"/>
              <a:gd name="connsiteX10" fmla="*/ 5067321 w 8386670"/>
              <a:gd name="connsiteY10" fmla="*/ 272293 h 1849005"/>
              <a:gd name="connsiteX11" fmla="*/ 5261789 w 8386670"/>
              <a:gd name="connsiteY11" fmla="*/ 1691483 h 1849005"/>
              <a:gd name="connsiteX12" fmla="*/ 5992716 w 8386670"/>
              <a:gd name="connsiteY12" fmla="*/ 1697048 h 1849005"/>
              <a:gd name="connsiteX13" fmla="*/ 6133538 w 8386670"/>
              <a:gd name="connsiteY13" fmla="*/ 806577 h 1849005"/>
              <a:gd name="connsiteX14" fmla="*/ 6281064 w 8386670"/>
              <a:gd name="connsiteY14" fmla="*/ 1708179 h 1849005"/>
              <a:gd name="connsiteX15" fmla="*/ 6824230 w 8386670"/>
              <a:gd name="connsiteY15" fmla="*/ 1702613 h 1849005"/>
              <a:gd name="connsiteX16" fmla="*/ 7119284 w 8386670"/>
              <a:gd name="connsiteY16" fmla="*/ 1697048 h 1849005"/>
              <a:gd name="connsiteX17" fmla="*/ 7481395 w 8386670"/>
              <a:gd name="connsiteY17" fmla="*/ 1691482 h 1849005"/>
              <a:gd name="connsiteX18" fmla="*/ 7930681 w 8386670"/>
              <a:gd name="connsiteY18" fmla="*/ 1685918 h 1849005"/>
              <a:gd name="connsiteX19" fmla="*/ 8386670 w 8386670"/>
              <a:gd name="connsiteY19" fmla="*/ 1683546 h 1849005"/>
              <a:gd name="connsiteX0" fmla="*/ 0 w 8386670"/>
              <a:gd name="connsiteY0" fmla="*/ 1725689 h 1849005"/>
              <a:gd name="connsiteX1" fmla="*/ 1151159 w 8386670"/>
              <a:gd name="connsiteY1" fmla="*/ 1713744 h 1849005"/>
              <a:gd name="connsiteX2" fmla="*/ 1633336 w 8386670"/>
              <a:gd name="connsiteY2" fmla="*/ 2 h 1849005"/>
              <a:gd name="connsiteX3" fmla="*/ 2183844 w 8386670"/>
              <a:gd name="connsiteY3" fmla="*/ 1724876 h 1849005"/>
              <a:gd name="connsiteX4" fmla="*/ 3122651 w 8386670"/>
              <a:gd name="connsiteY4" fmla="*/ 1719310 h 1849005"/>
              <a:gd name="connsiteX5" fmla="*/ 3290294 w 8386670"/>
              <a:gd name="connsiteY5" fmla="*/ 1207290 h 1849005"/>
              <a:gd name="connsiteX6" fmla="*/ 3350648 w 8386670"/>
              <a:gd name="connsiteY6" fmla="*/ 567263 h 1849005"/>
              <a:gd name="connsiteX7" fmla="*/ 3424409 w 8386670"/>
              <a:gd name="connsiteY7" fmla="*/ 1173893 h 1849005"/>
              <a:gd name="connsiteX8" fmla="*/ 3632290 w 8386670"/>
              <a:gd name="connsiteY8" fmla="*/ 1713744 h 1849005"/>
              <a:gd name="connsiteX9" fmla="*/ 4933206 w 8386670"/>
              <a:gd name="connsiteY9" fmla="*/ 1697048 h 1849005"/>
              <a:gd name="connsiteX10" fmla="*/ 5067321 w 8386670"/>
              <a:gd name="connsiteY10" fmla="*/ 272293 h 1849005"/>
              <a:gd name="connsiteX11" fmla="*/ 5261789 w 8386670"/>
              <a:gd name="connsiteY11" fmla="*/ 1691483 h 1849005"/>
              <a:gd name="connsiteX12" fmla="*/ 5992716 w 8386670"/>
              <a:gd name="connsiteY12" fmla="*/ 1697048 h 1849005"/>
              <a:gd name="connsiteX13" fmla="*/ 6133538 w 8386670"/>
              <a:gd name="connsiteY13" fmla="*/ 806577 h 1849005"/>
              <a:gd name="connsiteX14" fmla="*/ 6281064 w 8386670"/>
              <a:gd name="connsiteY14" fmla="*/ 1708179 h 1849005"/>
              <a:gd name="connsiteX15" fmla="*/ 6824230 w 8386670"/>
              <a:gd name="connsiteY15" fmla="*/ 1702613 h 1849005"/>
              <a:gd name="connsiteX16" fmla="*/ 7119284 w 8386670"/>
              <a:gd name="connsiteY16" fmla="*/ 1697048 h 1849005"/>
              <a:gd name="connsiteX17" fmla="*/ 7481395 w 8386670"/>
              <a:gd name="connsiteY17" fmla="*/ 1691482 h 1849005"/>
              <a:gd name="connsiteX18" fmla="*/ 7930681 w 8386670"/>
              <a:gd name="connsiteY18" fmla="*/ 1685918 h 1849005"/>
              <a:gd name="connsiteX19" fmla="*/ 8386670 w 8386670"/>
              <a:gd name="connsiteY19" fmla="*/ 1683546 h 1849005"/>
              <a:gd name="connsiteX0" fmla="*/ 0 w 8386670"/>
              <a:gd name="connsiteY0" fmla="*/ 1725689 h 1849005"/>
              <a:gd name="connsiteX1" fmla="*/ 1151159 w 8386670"/>
              <a:gd name="connsiteY1" fmla="*/ 1713744 h 1849005"/>
              <a:gd name="connsiteX2" fmla="*/ 1633336 w 8386670"/>
              <a:gd name="connsiteY2" fmla="*/ 2 h 1849005"/>
              <a:gd name="connsiteX3" fmla="*/ 2183844 w 8386670"/>
              <a:gd name="connsiteY3" fmla="*/ 1724876 h 1849005"/>
              <a:gd name="connsiteX4" fmla="*/ 3122651 w 8386670"/>
              <a:gd name="connsiteY4" fmla="*/ 1719310 h 1849005"/>
              <a:gd name="connsiteX5" fmla="*/ 3290294 w 8386670"/>
              <a:gd name="connsiteY5" fmla="*/ 1207290 h 1849005"/>
              <a:gd name="connsiteX6" fmla="*/ 3350648 w 8386670"/>
              <a:gd name="connsiteY6" fmla="*/ 567263 h 1849005"/>
              <a:gd name="connsiteX7" fmla="*/ 3424409 w 8386670"/>
              <a:gd name="connsiteY7" fmla="*/ 1173893 h 1849005"/>
              <a:gd name="connsiteX8" fmla="*/ 3632290 w 8386670"/>
              <a:gd name="connsiteY8" fmla="*/ 1713744 h 1849005"/>
              <a:gd name="connsiteX9" fmla="*/ 4933206 w 8386670"/>
              <a:gd name="connsiteY9" fmla="*/ 1697048 h 1849005"/>
              <a:gd name="connsiteX10" fmla="*/ 5067321 w 8386670"/>
              <a:gd name="connsiteY10" fmla="*/ 272293 h 1849005"/>
              <a:gd name="connsiteX11" fmla="*/ 5261789 w 8386670"/>
              <a:gd name="connsiteY11" fmla="*/ 1691483 h 1849005"/>
              <a:gd name="connsiteX12" fmla="*/ 5992716 w 8386670"/>
              <a:gd name="connsiteY12" fmla="*/ 1697048 h 1849005"/>
              <a:gd name="connsiteX13" fmla="*/ 6133538 w 8386670"/>
              <a:gd name="connsiteY13" fmla="*/ 806577 h 1849005"/>
              <a:gd name="connsiteX14" fmla="*/ 6281064 w 8386670"/>
              <a:gd name="connsiteY14" fmla="*/ 1708179 h 1849005"/>
              <a:gd name="connsiteX15" fmla="*/ 6824230 w 8386670"/>
              <a:gd name="connsiteY15" fmla="*/ 1702613 h 1849005"/>
              <a:gd name="connsiteX16" fmla="*/ 7119284 w 8386670"/>
              <a:gd name="connsiteY16" fmla="*/ 1697048 h 1849005"/>
              <a:gd name="connsiteX17" fmla="*/ 7481395 w 8386670"/>
              <a:gd name="connsiteY17" fmla="*/ 1691482 h 1849005"/>
              <a:gd name="connsiteX18" fmla="*/ 7930681 w 8386670"/>
              <a:gd name="connsiteY18" fmla="*/ 1685918 h 1849005"/>
              <a:gd name="connsiteX19" fmla="*/ 8386670 w 8386670"/>
              <a:gd name="connsiteY19" fmla="*/ 1683546 h 1849005"/>
              <a:gd name="connsiteX0" fmla="*/ 0 w 8386670"/>
              <a:gd name="connsiteY0" fmla="*/ 1725689 h 1725689"/>
              <a:gd name="connsiteX1" fmla="*/ 1151159 w 8386670"/>
              <a:gd name="connsiteY1" fmla="*/ 1713744 h 1725689"/>
              <a:gd name="connsiteX2" fmla="*/ 1633336 w 8386670"/>
              <a:gd name="connsiteY2" fmla="*/ 2 h 1725689"/>
              <a:gd name="connsiteX3" fmla="*/ 2183844 w 8386670"/>
              <a:gd name="connsiteY3" fmla="*/ 1724876 h 1725689"/>
              <a:gd name="connsiteX4" fmla="*/ 3122651 w 8386670"/>
              <a:gd name="connsiteY4" fmla="*/ 1719310 h 1725689"/>
              <a:gd name="connsiteX5" fmla="*/ 3290294 w 8386670"/>
              <a:gd name="connsiteY5" fmla="*/ 1207290 h 1725689"/>
              <a:gd name="connsiteX6" fmla="*/ 3350648 w 8386670"/>
              <a:gd name="connsiteY6" fmla="*/ 567263 h 1725689"/>
              <a:gd name="connsiteX7" fmla="*/ 3424409 w 8386670"/>
              <a:gd name="connsiteY7" fmla="*/ 1173893 h 1725689"/>
              <a:gd name="connsiteX8" fmla="*/ 3632290 w 8386670"/>
              <a:gd name="connsiteY8" fmla="*/ 1713744 h 1725689"/>
              <a:gd name="connsiteX9" fmla="*/ 4933206 w 8386670"/>
              <a:gd name="connsiteY9" fmla="*/ 1697048 h 1725689"/>
              <a:gd name="connsiteX10" fmla="*/ 5067321 w 8386670"/>
              <a:gd name="connsiteY10" fmla="*/ 272293 h 1725689"/>
              <a:gd name="connsiteX11" fmla="*/ 5261789 w 8386670"/>
              <a:gd name="connsiteY11" fmla="*/ 1691483 h 1725689"/>
              <a:gd name="connsiteX12" fmla="*/ 5992716 w 8386670"/>
              <a:gd name="connsiteY12" fmla="*/ 1697048 h 1725689"/>
              <a:gd name="connsiteX13" fmla="*/ 6133538 w 8386670"/>
              <a:gd name="connsiteY13" fmla="*/ 806577 h 1725689"/>
              <a:gd name="connsiteX14" fmla="*/ 6281064 w 8386670"/>
              <a:gd name="connsiteY14" fmla="*/ 1708179 h 1725689"/>
              <a:gd name="connsiteX15" fmla="*/ 6824230 w 8386670"/>
              <a:gd name="connsiteY15" fmla="*/ 1702613 h 1725689"/>
              <a:gd name="connsiteX16" fmla="*/ 7119284 w 8386670"/>
              <a:gd name="connsiteY16" fmla="*/ 1697048 h 1725689"/>
              <a:gd name="connsiteX17" fmla="*/ 7481395 w 8386670"/>
              <a:gd name="connsiteY17" fmla="*/ 1691482 h 1725689"/>
              <a:gd name="connsiteX18" fmla="*/ 7930681 w 8386670"/>
              <a:gd name="connsiteY18" fmla="*/ 1685918 h 1725689"/>
              <a:gd name="connsiteX19" fmla="*/ 8386670 w 8386670"/>
              <a:gd name="connsiteY19" fmla="*/ 1683546 h 1725689"/>
              <a:gd name="connsiteX0" fmla="*/ 0 w 8386670"/>
              <a:gd name="connsiteY0" fmla="*/ 1725688 h 1725688"/>
              <a:gd name="connsiteX1" fmla="*/ 1151159 w 8386670"/>
              <a:gd name="connsiteY1" fmla="*/ 1713743 h 1725688"/>
              <a:gd name="connsiteX2" fmla="*/ 1633336 w 8386670"/>
              <a:gd name="connsiteY2" fmla="*/ 1 h 1725688"/>
              <a:gd name="connsiteX3" fmla="*/ 1929026 w 8386670"/>
              <a:gd name="connsiteY3" fmla="*/ 1719309 h 1725688"/>
              <a:gd name="connsiteX4" fmla="*/ 3122651 w 8386670"/>
              <a:gd name="connsiteY4" fmla="*/ 1719309 h 1725688"/>
              <a:gd name="connsiteX5" fmla="*/ 3290294 w 8386670"/>
              <a:gd name="connsiteY5" fmla="*/ 1207289 h 1725688"/>
              <a:gd name="connsiteX6" fmla="*/ 3350648 w 8386670"/>
              <a:gd name="connsiteY6" fmla="*/ 567262 h 1725688"/>
              <a:gd name="connsiteX7" fmla="*/ 3424409 w 8386670"/>
              <a:gd name="connsiteY7" fmla="*/ 1173892 h 1725688"/>
              <a:gd name="connsiteX8" fmla="*/ 3632290 w 8386670"/>
              <a:gd name="connsiteY8" fmla="*/ 1713743 h 1725688"/>
              <a:gd name="connsiteX9" fmla="*/ 4933206 w 8386670"/>
              <a:gd name="connsiteY9" fmla="*/ 1697047 h 1725688"/>
              <a:gd name="connsiteX10" fmla="*/ 5067321 w 8386670"/>
              <a:gd name="connsiteY10" fmla="*/ 272292 h 1725688"/>
              <a:gd name="connsiteX11" fmla="*/ 5261789 w 8386670"/>
              <a:gd name="connsiteY11" fmla="*/ 1691482 h 1725688"/>
              <a:gd name="connsiteX12" fmla="*/ 5992716 w 8386670"/>
              <a:gd name="connsiteY12" fmla="*/ 1697047 h 1725688"/>
              <a:gd name="connsiteX13" fmla="*/ 6133538 w 8386670"/>
              <a:gd name="connsiteY13" fmla="*/ 806576 h 1725688"/>
              <a:gd name="connsiteX14" fmla="*/ 6281064 w 8386670"/>
              <a:gd name="connsiteY14" fmla="*/ 1708178 h 1725688"/>
              <a:gd name="connsiteX15" fmla="*/ 6824230 w 8386670"/>
              <a:gd name="connsiteY15" fmla="*/ 1702612 h 1725688"/>
              <a:gd name="connsiteX16" fmla="*/ 7119284 w 8386670"/>
              <a:gd name="connsiteY16" fmla="*/ 1697047 h 1725688"/>
              <a:gd name="connsiteX17" fmla="*/ 7481395 w 8386670"/>
              <a:gd name="connsiteY17" fmla="*/ 1691481 h 1725688"/>
              <a:gd name="connsiteX18" fmla="*/ 7930681 w 8386670"/>
              <a:gd name="connsiteY18" fmla="*/ 1685917 h 1725688"/>
              <a:gd name="connsiteX19" fmla="*/ 8386670 w 8386670"/>
              <a:gd name="connsiteY19" fmla="*/ 1683545 h 1725688"/>
              <a:gd name="connsiteX0" fmla="*/ 0 w 8386670"/>
              <a:gd name="connsiteY0" fmla="*/ 1725688 h 1725688"/>
              <a:gd name="connsiteX1" fmla="*/ 1359038 w 8386670"/>
              <a:gd name="connsiteY1" fmla="*/ 1713743 h 1725688"/>
              <a:gd name="connsiteX2" fmla="*/ 1633336 w 8386670"/>
              <a:gd name="connsiteY2" fmla="*/ 1 h 1725688"/>
              <a:gd name="connsiteX3" fmla="*/ 1929026 w 8386670"/>
              <a:gd name="connsiteY3" fmla="*/ 1719309 h 1725688"/>
              <a:gd name="connsiteX4" fmla="*/ 3122651 w 8386670"/>
              <a:gd name="connsiteY4" fmla="*/ 1719309 h 1725688"/>
              <a:gd name="connsiteX5" fmla="*/ 3290294 w 8386670"/>
              <a:gd name="connsiteY5" fmla="*/ 1207289 h 1725688"/>
              <a:gd name="connsiteX6" fmla="*/ 3350648 w 8386670"/>
              <a:gd name="connsiteY6" fmla="*/ 567262 h 1725688"/>
              <a:gd name="connsiteX7" fmla="*/ 3424409 w 8386670"/>
              <a:gd name="connsiteY7" fmla="*/ 1173892 h 1725688"/>
              <a:gd name="connsiteX8" fmla="*/ 3632290 w 8386670"/>
              <a:gd name="connsiteY8" fmla="*/ 1713743 h 1725688"/>
              <a:gd name="connsiteX9" fmla="*/ 4933206 w 8386670"/>
              <a:gd name="connsiteY9" fmla="*/ 1697047 h 1725688"/>
              <a:gd name="connsiteX10" fmla="*/ 5067321 w 8386670"/>
              <a:gd name="connsiteY10" fmla="*/ 272292 h 1725688"/>
              <a:gd name="connsiteX11" fmla="*/ 5261789 w 8386670"/>
              <a:gd name="connsiteY11" fmla="*/ 1691482 h 1725688"/>
              <a:gd name="connsiteX12" fmla="*/ 5992716 w 8386670"/>
              <a:gd name="connsiteY12" fmla="*/ 1697047 h 1725688"/>
              <a:gd name="connsiteX13" fmla="*/ 6133538 w 8386670"/>
              <a:gd name="connsiteY13" fmla="*/ 806576 h 1725688"/>
              <a:gd name="connsiteX14" fmla="*/ 6281064 w 8386670"/>
              <a:gd name="connsiteY14" fmla="*/ 1708178 h 1725688"/>
              <a:gd name="connsiteX15" fmla="*/ 6824230 w 8386670"/>
              <a:gd name="connsiteY15" fmla="*/ 1702612 h 1725688"/>
              <a:gd name="connsiteX16" fmla="*/ 7119284 w 8386670"/>
              <a:gd name="connsiteY16" fmla="*/ 1697047 h 1725688"/>
              <a:gd name="connsiteX17" fmla="*/ 7481395 w 8386670"/>
              <a:gd name="connsiteY17" fmla="*/ 1691481 h 1725688"/>
              <a:gd name="connsiteX18" fmla="*/ 7930681 w 8386670"/>
              <a:gd name="connsiteY18" fmla="*/ 1685917 h 1725688"/>
              <a:gd name="connsiteX19" fmla="*/ 8386670 w 8386670"/>
              <a:gd name="connsiteY19" fmla="*/ 1683545 h 1725688"/>
              <a:gd name="connsiteX0" fmla="*/ 0 w 8386670"/>
              <a:gd name="connsiteY0" fmla="*/ 1491939 h 1591108"/>
              <a:gd name="connsiteX1" fmla="*/ 1359038 w 8386670"/>
              <a:gd name="connsiteY1" fmla="*/ 1479994 h 1591108"/>
              <a:gd name="connsiteX2" fmla="*/ 1626631 w 8386670"/>
              <a:gd name="connsiteY2" fmla="*/ 1 h 1591108"/>
              <a:gd name="connsiteX3" fmla="*/ 1929026 w 8386670"/>
              <a:gd name="connsiteY3" fmla="*/ 1485560 h 1591108"/>
              <a:gd name="connsiteX4" fmla="*/ 3122651 w 8386670"/>
              <a:gd name="connsiteY4" fmla="*/ 1485560 h 1591108"/>
              <a:gd name="connsiteX5" fmla="*/ 3290294 w 8386670"/>
              <a:gd name="connsiteY5" fmla="*/ 973540 h 1591108"/>
              <a:gd name="connsiteX6" fmla="*/ 3350648 w 8386670"/>
              <a:gd name="connsiteY6" fmla="*/ 333513 h 1591108"/>
              <a:gd name="connsiteX7" fmla="*/ 3424409 w 8386670"/>
              <a:gd name="connsiteY7" fmla="*/ 940143 h 1591108"/>
              <a:gd name="connsiteX8" fmla="*/ 3632290 w 8386670"/>
              <a:gd name="connsiteY8" fmla="*/ 1479994 h 1591108"/>
              <a:gd name="connsiteX9" fmla="*/ 4933206 w 8386670"/>
              <a:gd name="connsiteY9" fmla="*/ 1463298 h 1591108"/>
              <a:gd name="connsiteX10" fmla="*/ 5067321 w 8386670"/>
              <a:gd name="connsiteY10" fmla="*/ 38543 h 1591108"/>
              <a:gd name="connsiteX11" fmla="*/ 5261789 w 8386670"/>
              <a:gd name="connsiteY11" fmla="*/ 1457733 h 1591108"/>
              <a:gd name="connsiteX12" fmla="*/ 5992716 w 8386670"/>
              <a:gd name="connsiteY12" fmla="*/ 1463298 h 1591108"/>
              <a:gd name="connsiteX13" fmla="*/ 6133538 w 8386670"/>
              <a:gd name="connsiteY13" fmla="*/ 572827 h 1591108"/>
              <a:gd name="connsiteX14" fmla="*/ 6281064 w 8386670"/>
              <a:gd name="connsiteY14" fmla="*/ 1474429 h 1591108"/>
              <a:gd name="connsiteX15" fmla="*/ 6824230 w 8386670"/>
              <a:gd name="connsiteY15" fmla="*/ 1468863 h 1591108"/>
              <a:gd name="connsiteX16" fmla="*/ 7119284 w 8386670"/>
              <a:gd name="connsiteY16" fmla="*/ 1463298 h 1591108"/>
              <a:gd name="connsiteX17" fmla="*/ 7481395 w 8386670"/>
              <a:gd name="connsiteY17" fmla="*/ 1457732 h 1591108"/>
              <a:gd name="connsiteX18" fmla="*/ 7930681 w 8386670"/>
              <a:gd name="connsiteY18" fmla="*/ 1452168 h 1591108"/>
              <a:gd name="connsiteX19" fmla="*/ 8386670 w 8386670"/>
              <a:gd name="connsiteY19" fmla="*/ 1449796 h 1591108"/>
              <a:gd name="connsiteX0" fmla="*/ 0 w 8386670"/>
              <a:gd name="connsiteY0" fmla="*/ 1491939 h 1629493"/>
              <a:gd name="connsiteX1" fmla="*/ 1057277 w 8386670"/>
              <a:gd name="connsiteY1" fmla="*/ 1580172 h 1629493"/>
              <a:gd name="connsiteX2" fmla="*/ 1359038 w 8386670"/>
              <a:gd name="connsiteY2" fmla="*/ 1479994 h 1629493"/>
              <a:gd name="connsiteX3" fmla="*/ 1626631 w 8386670"/>
              <a:gd name="connsiteY3" fmla="*/ 1 h 1629493"/>
              <a:gd name="connsiteX4" fmla="*/ 1929026 w 8386670"/>
              <a:gd name="connsiteY4" fmla="*/ 1485560 h 1629493"/>
              <a:gd name="connsiteX5" fmla="*/ 3122651 w 8386670"/>
              <a:gd name="connsiteY5" fmla="*/ 1485560 h 1629493"/>
              <a:gd name="connsiteX6" fmla="*/ 3290294 w 8386670"/>
              <a:gd name="connsiteY6" fmla="*/ 973540 h 1629493"/>
              <a:gd name="connsiteX7" fmla="*/ 3350648 w 8386670"/>
              <a:gd name="connsiteY7" fmla="*/ 333513 h 1629493"/>
              <a:gd name="connsiteX8" fmla="*/ 3424409 w 8386670"/>
              <a:gd name="connsiteY8" fmla="*/ 940143 h 1629493"/>
              <a:gd name="connsiteX9" fmla="*/ 3632290 w 8386670"/>
              <a:gd name="connsiteY9" fmla="*/ 1479994 h 1629493"/>
              <a:gd name="connsiteX10" fmla="*/ 4933206 w 8386670"/>
              <a:gd name="connsiteY10" fmla="*/ 1463298 h 1629493"/>
              <a:gd name="connsiteX11" fmla="*/ 5067321 w 8386670"/>
              <a:gd name="connsiteY11" fmla="*/ 38543 h 1629493"/>
              <a:gd name="connsiteX12" fmla="*/ 5261789 w 8386670"/>
              <a:gd name="connsiteY12" fmla="*/ 1457733 h 1629493"/>
              <a:gd name="connsiteX13" fmla="*/ 5992716 w 8386670"/>
              <a:gd name="connsiteY13" fmla="*/ 1463298 h 1629493"/>
              <a:gd name="connsiteX14" fmla="*/ 6133538 w 8386670"/>
              <a:gd name="connsiteY14" fmla="*/ 572827 h 1629493"/>
              <a:gd name="connsiteX15" fmla="*/ 6281064 w 8386670"/>
              <a:gd name="connsiteY15" fmla="*/ 1474429 h 1629493"/>
              <a:gd name="connsiteX16" fmla="*/ 6824230 w 8386670"/>
              <a:gd name="connsiteY16" fmla="*/ 1468863 h 1629493"/>
              <a:gd name="connsiteX17" fmla="*/ 7119284 w 8386670"/>
              <a:gd name="connsiteY17" fmla="*/ 1463298 h 1629493"/>
              <a:gd name="connsiteX18" fmla="*/ 7481395 w 8386670"/>
              <a:gd name="connsiteY18" fmla="*/ 1457732 h 1629493"/>
              <a:gd name="connsiteX19" fmla="*/ 7930681 w 8386670"/>
              <a:gd name="connsiteY19" fmla="*/ 1452168 h 1629493"/>
              <a:gd name="connsiteX20" fmla="*/ 8386670 w 8386670"/>
              <a:gd name="connsiteY20" fmla="*/ 1449796 h 1629493"/>
              <a:gd name="connsiteX0" fmla="*/ 0 w 8386670"/>
              <a:gd name="connsiteY0" fmla="*/ 1491939 h 1600955"/>
              <a:gd name="connsiteX1" fmla="*/ 996924 w 8386670"/>
              <a:gd name="connsiteY1" fmla="*/ 1513387 h 1600955"/>
              <a:gd name="connsiteX2" fmla="*/ 1359038 w 8386670"/>
              <a:gd name="connsiteY2" fmla="*/ 1479994 h 1600955"/>
              <a:gd name="connsiteX3" fmla="*/ 1626631 w 8386670"/>
              <a:gd name="connsiteY3" fmla="*/ 1 h 1600955"/>
              <a:gd name="connsiteX4" fmla="*/ 1929026 w 8386670"/>
              <a:gd name="connsiteY4" fmla="*/ 1485560 h 1600955"/>
              <a:gd name="connsiteX5" fmla="*/ 3122651 w 8386670"/>
              <a:gd name="connsiteY5" fmla="*/ 1485560 h 1600955"/>
              <a:gd name="connsiteX6" fmla="*/ 3290294 w 8386670"/>
              <a:gd name="connsiteY6" fmla="*/ 973540 h 1600955"/>
              <a:gd name="connsiteX7" fmla="*/ 3350648 w 8386670"/>
              <a:gd name="connsiteY7" fmla="*/ 333513 h 1600955"/>
              <a:gd name="connsiteX8" fmla="*/ 3424409 w 8386670"/>
              <a:gd name="connsiteY8" fmla="*/ 940143 h 1600955"/>
              <a:gd name="connsiteX9" fmla="*/ 3632290 w 8386670"/>
              <a:gd name="connsiteY9" fmla="*/ 1479994 h 1600955"/>
              <a:gd name="connsiteX10" fmla="*/ 4933206 w 8386670"/>
              <a:gd name="connsiteY10" fmla="*/ 1463298 h 1600955"/>
              <a:gd name="connsiteX11" fmla="*/ 5067321 w 8386670"/>
              <a:gd name="connsiteY11" fmla="*/ 38543 h 1600955"/>
              <a:gd name="connsiteX12" fmla="*/ 5261789 w 8386670"/>
              <a:gd name="connsiteY12" fmla="*/ 1457733 h 1600955"/>
              <a:gd name="connsiteX13" fmla="*/ 5992716 w 8386670"/>
              <a:gd name="connsiteY13" fmla="*/ 1463298 h 1600955"/>
              <a:gd name="connsiteX14" fmla="*/ 6133538 w 8386670"/>
              <a:gd name="connsiteY14" fmla="*/ 572827 h 1600955"/>
              <a:gd name="connsiteX15" fmla="*/ 6281064 w 8386670"/>
              <a:gd name="connsiteY15" fmla="*/ 1474429 h 1600955"/>
              <a:gd name="connsiteX16" fmla="*/ 6824230 w 8386670"/>
              <a:gd name="connsiteY16" fmla="*/ 1468863 h 1600955"/>
              <a:gd name="connsiteX17" fmla="*/ 7119284 w 8386670"/>
              <a:gd name="connsiteY17" fmla="*/ 1463298 h 1600955"/>
              <a:gd name="connsiteX18" fmla="*/ 7481395 w 8386670"/>
              <a:gd name="connsiteY18" fmla="*/ 1457732 h 1600955"/>
              <a:gd name="connsiteX19" fmla="*/ 7930681 w 8386670"/>
              <a:gd name="connsiteY19" fmla="*/ 1452168 h 1600955"/>
              <a:gd name="connsiteX20" fmla="*/ 8386670 w 8386670"/>
              <a:gd name="connsiteY20" fmla="*/ 1449796 h 1600955"/>
              <a:gd name="connsiteX0" fmla="*/ 0 w 8386670"/>
              <a:gd name="connsiteY0" fmla="*/ 1491939 h 1599559"/>
              <a:gd name="connsiteX1" fmla="*/ 996924 w 8386670"/>
              <a:gd name="connsiteY1" fmla="*/ 1513387 h 1599559"/>
              <a:gd name="connsiteX2" fmla="*/ 1359038 w 8386670"/>
              <a:gd name="connsiteY2" fmla="*/ 1479994 h 1599559"/>
              <a:gd name="connsiteX3" fmla="*/ 1626631 w 8386670"/>
              <a:gd name="connsiteY3" fmla="*/ 1 h 1599559"/>
              <a:gd name="connsiteX4" fmla="*/ 1929026 w 8386670"/>
              <a:gd name="connsiteY4" fmla="*/ 1485560 h 1599559"/>
              <a:gd name="connsiteX5" fmla="*/ 3122651 w 8386670"/>
              <a:gd name="connsiteY5" fmla="*/ 1485560 h 1599559"/>
              <a:gd name="connsiteX6" fmla="*/ 3290294 w 8386670"/>
              <a:gd name="connsiteY6" fmla="*/ 973540 h 1599559"/>
              <a:gd name="connsiteX7" fmla="*/ 3350648 w 8386670"/>
              <a:gd name="connsiteY7" fmla="*/ 333513 h 1599559"/>
              <a:gd name="connsiteX8" fmla="*/ 3424409 w 8386670"/>
              <a:gd name="connsiteY8" fmla="*/ 940143 h 1599559"/>
              <a:gd name="connsiteX9" fmla="*/ 3632290 w 8386670"/>
              <a:gd name="connsiteY9" fmla="*/ 1479994 h 1599559"/>
              <a:gd name="connsiteX10" fmla="*/ 4933206 w 8386670"/>
              <a:gd name="connsiteY10" fmla="*/ 1463298 h 1599559"/>
              <a:gd name="connsiteX11" fmla="*/ 5067321 w 8386670"/>
              <a:gd name="connsiteY11" fmla="*/ 38543 h 1599559"/>
              <a:gd name="connsiteX12" fmla="*/ 5261789 w 8386670"/>
              <a:gd name="connsiteY12" fmla="*/ 1457733 h 1599559"/>
              <a:gd name="connsiteX13" fmla="*/ 5992716 w 8386670"/>
              <a:gd name="connsiteY13" fmla="*/ 1463298 h 1599559"/>
              <a:gd name="connsiteX14" fmla="*/ 6133538 w 8386670"/>
              <a:gd name="connsiteY14" fmla="*/ 572827 h 1599559"/>
              <a:gd name="connsiteX15" fmla="*/ 6281064 w 8386670"/>
              <a:gd name="connsiteY15" fmla="*/ 1474429 h 1599559"/>
              <a:gd name="connsiteX16" fmla="*/ 6824230 w 8386670"/>
              <a:gd name="connsiteY16" fmla="*/ 1468863 h 1599559"/>
              <a:gd name="connsiteX17" fmla="*/ 7119284 w 8386670"/>
              <a:gd name="connsiteY17" fmla="*/ 1463298 h 1599559"/>
              <a:gd name="connsiteX18" fmla="*/ 7481395 w 8386670"/>
              <a:gd name="connsiteY18" fmla="*/ 1457732 h 1599559"/>
              <a:gd name="connsiteX19" fmla="*/ 7930681 w 8386670"/>
              <a:gd name="connsiteY19" fmla="*/ 1452168 h 1599559"/>
              <a:gd name="connsiteX20" fmla="*/ 8386670 w 8386670"/>
              <a:gd name="connsiteY20" fmla="*/ 1449796 h 1599559"/>
              <a:gd name="connsiteX0" fmla="*/ 0 w 8386670"/>
              <a:gd name="connsiteY0" fmla="*/ 1491939 h 1517507"/>
              <a:gd name="connsiteX1" fmla="*/ 996924 w 8386670"/>
              <a:gd name="connsiteY1" fmla="*/ 1513387 h 1517507"/>
              <a:gd name="connsiteX2" fmla="*/ 1359038 w 8386670"/>
              <a:gd name="connsiteY2" fmla="*/ 1479994 h 1517507"/>
              <a:gd name="connsiteX3" fmla="*/ 1626631 w 8386670"/>
              <a:gd name="connsiteY3" fmla="*/ 1 h 1517507"/>
              <a:gd name="connsiteX4" fmla="*/ 1929026 w 8386670"/>
              <a:gd name="connsiteY4" fmla="*/ 1485560 h 1517507"/>
              <a:gd name="connsiteX5" fmla="*/ 3122651 w 8386670"/>
              <a:gd name="connsiteY5" fmla="*/ 1485560 h 1517507"/>
              <a:gd name="connsiteX6" fmla="*/ 3290294 w 8386670"/>
              <a:gd name="connsiteY6" fmla="*/ 973540 h 1517507"/>
              <a:gd name="connsiteX7" fmla="*/ 3350648 w 8386670"/>
              <a:gd name="connsiteY7" fmla="*/ 333513 h 1517507"/>
              <a:gd name="connsiteX8" fmla="*/ 3424409 w 8386670"/>
              <a:gd name="connsiteY8" fmla="*/ 940143 h 1517507"/>
              <a:gd name="connsiteX9" fmla="*/ 3632290 w 8386670"/>
              <a:gd name="connsiteY9" fmla="*/ 1479994 h 1517507"/>
              <a:gd name="connsiteX10" fmla="*/ 4933206 w 8386670"/>
              <a:gd name="connsiteY10" fmla="*/ 1463298 h 1517507"/>
              <a:gd name="connsiteX11" fmla="*/ 5067321 w 8386670"/>
              <a:gd name="connsiteY11" fmla="*/ 38543 h 1517507"/>
              <a:gd name="connsiteX12" fmla="*/ 5261789 w 8386670"/>
              <a:gd name="connsiteY12" fmla="*/ 1457733 h 1517507"/>
              <a:gd name="connsiteX13" fmla="*/ 5992716 w 8386670"/>
              <a:gd name="connsiteY13" fmla="*/ 1463298 h 1517507"/>
              <a:gd name="connsiteX14" fmla="*/ 6133538 w 8386670"/>
              <a:gd name="connsiteY14" fmla="*/ 572827 h 1517507"/>
              <a:gd name="connsiteX15" fmla="*/ 6281064 w 8386670"/>
              <a:gd name="connsiteY15" fmla="*/ 1474429 h 1517507"/>
              <a:gd name="connsiteX16" fmla="*/ 6824230 w 8386670"/>
              <a:gd name="connsiteY16" fmla="*/ 1468863 h 1517507"/>
              <a:gd name="connsiteX17" fmla="*/ 7119284 w 8386670"/>
              <a:gd name="connsiteY17" fmla="*/ 1463298 h 1517507"/>
              <a:gd name="connsiteX18" fmla="*/ 7481395 w 8386670"/>
              <a:gd name="connsiteY18" fmla="*/ 1457732 h 1517507"/>
              <a:gd name="connsiteX19" fmla="*/ 7930681 w 8386670"/>
              <a:gd name="connsiteY19" fmla="*/ 1452168 h 1517507"/>
              <a:gd name="connsiteX20" fmla="*/ 8386670 w 8386670"/>
              <a:gd name="connsiteY20" fmla="*/ 1449796 h 1517507"/>
              <a:gd name="connsiteX0" fmla="*/ 0 w 8386670"/>
              <a:gd name="connsiteY0" fmla="*/ 1491939 h 1517507"/>
              <a:gd name="connsiteX1" fmla="*/ 996924 w 8386670"/>
              <a:gd name="connsiteY1" fmla="*/ 1513387 h 1517507"/>
              <a:gd name="connsiteX2" fmla="*/ 1359038 w 8386670"/>
              <a:gd name="connsiteY2" fmla="*/ 1479994 h 1517507"/>
              <a:gd name="connsiteX3" fmla="*/ 1626631 w 8386670"/>
              <a:gd name="connsiteY3" fmla="*/ 1 h 1517507"/>
              <a:gd name="connsiteX4" fmla="*/ 1929026 w 8386670"/>
              <a:gd name="connsiteY4" fmla="*/ 1485560 h 1517507"/>
              <a:gd name="connsiteX5" fmla="*/ 3122651 w 8386670"/>
              <a:gd name="connsiteY5" fmla="*/ 1485560 h 1517507"/>
              <a:gd name="connsiteX6" fmla="*/ 3290294 w 8386670"/>
              <a:gd name="connsiteY6" fmla="*/ 973540 h 1517507"/>
              <a:gd name="connsiteX7" fmla="*/ 3350648 w 8386670"/>
              <a:gd name="connsiteY7" fmla="*/ 333513 h 1517507"/>
              <a:gd name="connsiteX8" fmla="*/ 3424409 w 8386670"/>
              <a:gd name="connsiteY8" fmla="*/ 940143 h 1517507"/>
              <a:gd name="connsiteX9" fmla="*/ 3632290 w 8386670"/>
              <a:gd name="connsiteY9" fmla="*/ 1479994 h 1517507"/>
              <a:gd name="connsiteX10" fmla="*/ 4933206 w 8386670"/>
              <a:gd name="connsiteY10" fmla="*/ 1463298 h 1517507"/>
              <a:gd name="connsiteX11" fmla="*/ 5067321 w 8386670"/>
              <a:gd name="connsiteY11" fmla="*/ 38543 h 1517507"/>
              <a:gd name="connsiteX12" fmla="*/ 5261789 w 8386670"/>
              <a:gd name="connsiteY12" fmla="*/ 1457733 h 1517507"/>
              <a:gd name="connsiteX13" fmla="*/ 5992716 w 8386670"/>
              <a:gd name="connsiteY13" fmla="*/ 1463298 h 1517507"/>
              <a:gd name="connsiteX14" fmla="*/ 6133538 w 8386670"/>
              <a:gd name="connsiteY14" fmla="*/ 572827 h 1517507"/>
              <a:gd name="connsiteX15" fmla="*/ 6281064 w 8386670"/>
              <a:gd name="connsiteY15" fmla="*/ 1474429 h 1517507"/>
              <a:gd name="connsiteX16" fmla="*/ 6824230 w 8386670"/>
              <a:gd name="connsiteY16" fmla="*/ 1468863 h 1517507"/>
              <a:gd name="connsiteX17" fmla="*/ 7119284 w 8386670"/>
              <a:gd name="connsiteY17" fmla="*/ 1463298 h 1517507"/>
              <a:gd name="connsiteX18" fmla="*/ 7481395 w 8386670"/>
              <a:gd name="connsiteY18" fmla="*/ 1457732 h 1517507"/>
              <a:gd name="connsiteX19" fmla="*/ 7930681 w 8386670"/>
              <a:gd name="connsiteY19" fmla="*/ 1452168 h 1517507"/>
              <a:gd name="connsiteX20" fmla="*/ 8386670 w 8386670"/>
              <a:gd name="connsiteY20" fmla="*/ 1449796 h 1517507"/>
              <a:gd name="connsiteX0" fmla="*/ 0 w 8386670"/>
              <a:gd name="connsiteY0" fmla="*/ 1491939 h 1517507"/>
              <a:gd name="connsiteX1" fmla="*/ 996924 w 8386670"/>
              <a:gd name="connsiteY1" fmla="*/ 1513387 h 1517507"/>
              <a:gd name="connsiteX2" fmla="*/ 1359038 w 8386670"/>
              <a:gd name="connsiteY2" fmla="*/ 1479994 h 1517507"/>
              <a:gd name="connsiteX3" fmla="*/ 1626631 w 8386670"/>
              <a:gd name="connsiteY3" fmla="*/ 1 h 1517507"/>
              <a:gd name="connsiteX4" fmla="*/ 1929026 w 8386670"/>
              <a:gd name="connsiteY4" fmla="*/ 1485560 h 1517507"/>
              <a:gd name="connsiteX5" fmla="*/ 3122651 w 8386670"/>
              <a:gd name="connsiteY5" fmla="*/ 1485560 h 1517507"/>
              <a:gd name="connsiteX6" fmla="*/ 3290294 w 8386670"/>
              <a:gd name="connsiteY6" fmla="*/ 973540 h 1517507"/>
              <a:gd name="connsiteX7" fmla="*/ 3350648 w 8386670"/>
              <a:gd name="connsiteY7" fmla="*/ 333513 h 1517507"/>
              <a:gd name="connsiteX8" fmla="*/ 3424409 w 8386670"/>
              <a:gd name="connsiteY8" fmla="*/ 940143 h 1517507"/>
              <a:gd name="connsiteX9" fmla="*/ 3632290 w 8386670"/>
              <a:gd name="connsiteY9" fmla="*/ 1479994 h 1517507"/>
              <a:gd name="connsiteX10" fmla="*/ 4933206 w 8386670"/>
              <a:gd name="connsiteY10" fmla="*/ 1463298 h 1517507"/>
              <a:gd name="connsiteX11" fmla="*/ 5067321 w 8386670"/>
              <a:gd name="connsiteY11" fmla="*/ 38543 h 1517507"/>
              <a:gd name="connsiteX12" fmla="*/ 5261789 w 8386670"/>
              <a:gd name="connsiteY12" fmla="*/ 1457733 h 1517507"/>
              <a:gd name="connsiteX13" fmla="*/ 5992716 w 8386670"/>
              <a:gd name="connsiteY13" fmla="*/ 1463298 h 1517507"/>
              <a:gd name="connsiteX14" fmla="*/ 6133538 w 8386670"/>
              <a:gd name="connsiteY14" fmla="*/ 572827 h 1517507"/>
              <a:gd name="connsiteX15" fmla="*/ 6281064 w 8386670"/>
              <a:gd name="connsiteY15" fmla="*/ 1474429 h 1517507"/>
              <a:gd name="connsiteX16" fmla="*/ 6824230 w 8386670"/>
              <a:gd name="connsiteY16" fmla="*/ 1468863 h 1517507"/>
              <a:gd name="connsiteX17" fmla="*/ 7119284 w 8386670"/>
              <a:gd name="connsiteY17" fmla="*/ 1463298 h 1517507"/>
              <a:gd name="connsiteX18" fmla="*/ 7481395 w 8386670"/>
              <a:gd name="connsiteY18" fmla="*/ 1457732 h 1517507"/>
              <a:gd name="connsiteX19" fmla="*/ 7930681 w 8386670"/>
              <a:gd name="connsiteY19" fmla="*/ 1452168 h 1517507"/>
              <a:gd name="connsiteX20" fmla="*/ 8386670 w 8386670"/>
              <a:gd name="connsiteY20" fmla="*/ 1449796 h 1517507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359038 w 8386670"/>
              <a:gd name="connsiteY2" fmla="*/ 1479994 h 1513668"/>
              <a:gd name="connsiteX3" fmla="*/ 1626631 w 8386670"/>
              <a:gd name="connsiteY3" fmla="*/ 1 h 1513668"/>
              <a:gd name="connsiteX4" fmla="*/ 1929026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359038 w 8386670"/>
              <a:gd name="connsiteY2" fmla="*/ 1479994 h 1513668"/>
              <a:gd name="connsiteX3" fmla="*/ 1626631 w 8386670"/>
              <a:gd name="connsiteY3" fmla="*/ 1 h 1513668"/>
              <a:gd name="connsiteX4" fmla="*/ 1929026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452919 w 8386670"/>
              <a:gd name="connsiteY2" fmla="*/ 1479994 h 1513668"/>
              <a:gd name="connsiteX3" fmla="*/ 1626631 w 8386670"/>
              <a:gd name="connsiteY3" fmla="*/ 1 h 1513668"/>
              <a:gd name="connsiteX4" fmla="*/ 1929026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452919 w 8386670"/>
              <a:gd name="connsiteY2" fmla="*/ 1479994 h 1513668"/>
              <a:gd name="connsiteX3" fmla="*/ 1593101 w 8386670"/>
              <a:gd name="connsiteY3" fmla="*/ 1 h 1513668"/>
              <a:gd name="connsiteX4" fmla="*/ 1929026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452919 w 8386670"/>
              <a:gd name="connsiteY2" fmla="*/ 1479994 h 1513668"/>
              <a:gd name="connsiteX3" fmla="*/ 1593101 w 8386670"/>
              <a:gd name="connsiteY3" fmla="*/ 1 h 1513668"/>
              <a:gd name="connsiteX4" fmla="*/ 1875380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39 h 1513668"/>
              <a:gd name="connsiteX1" fmla="*/ 996924 w 8386670"/>
              <a:gd name="connsiteY1" fmla="*/ 1513387 h 1513668"/>
              <a:gd name="connsiteX2" fmla="*/ 1452919 w 8386670"/>
              <a:gd name="connsiteY2" fmla="*/ 1479994 h 1513668"/>
              <a:gd name="connsiteX3" fmla="*/ 1593101 w 8386670"/>
              <a:gd name="connsiteY3" fmla="*/ 1 h 1513668"/>
              <a:gd name="connsiteX4" fmla="*/ 1875380 w 8386670"/>
              <a:gd name="connsiteY4" fmla="*/ 1485560 h 1513668"/>
              <a:gd name="connsiteX5" fmla="*/ 3122651 w 8386670"/>
              <a:gd name="connsiteY5" fmla="*/ 1485560 h 1513668"/>
              <a:gd name="connsiteX6" fmla="*/ 3290294 w 8386670"/>
              <a:gd name="connsiteY6" fmla="*/ 973540 h 1513668"/>
              <a:gd name="connsiteX7" fmla="*/ 3350648 w 8386670"/>
              <a:gd name="connsiteY7" fmla="*/ 333513 h 1513668"/>
              <a:gd name="connsiteX8" fmla="*/ 3424409 w 8386670"/>
              <a:gd name="connsiteY8" fmla="*/ 940143 h 1513668"/>
              <a:gd name="connsiteX9" fmla="*/ 3632290 w 8386670"/>
              <a:gd name="connsiteY9" fmla="*/ 1479994 h 1513668"/>
              <a:gd name="connsiteX10" fmla="*/ 4933206 w 8386670"/>
              <a:gd name="connsiteY10" fmla="*/ 1463298 h 1513668"/>
              <a:gd name="connsiteX11" fmla="*/ 5067321 w 8386670"/>
              <a:gd name="connsiteY11" fmla="*/ 38543 h 1513668"/>
              <a:gd name="connsiteX12" fmla="*/ 5261789 w 8386670"/>
              <a:gd name="connsiteY12" fmla="*/ 1457733 h 1513668"/>
              <a:gd name="connsiteX13" fmla="*/ 5992716 w 8386670"/>
              <a:gd name="connsiteY13" fmla="*/ 1463298 h 1513668"/>
              <a:gd name="connsiteX14" fmla="*/ 6133538 w 8386670"/>
              <a:gd name="connsiteY14" fmla="*/ 572827 h 1513668"/>
              <a:gd name="connsiteX15" fmla="*/ 6281064 w 8386670"/>
              <a:gd name="connsiteY15" fmla="*/ 1474429 h 1513668"/>
              <a:gd name="connsiteX16" fmla="*/ 6824230 w 8386670"/>
              <a:gd name="connsiteY16" fmla="*/ 1468863 h 1513668"/>
              <a:gd name="connsiteX17" fmla="*/ 7119284 w 8386670"/>
              <a:gd name="connsiteY17" fmla="*/ 1463298 h 1513668"/>
              <a:gd name="connsiteX18" fmla="*/ 7481395 w 8386670"/>
              <a:gd name="connsiteY18" fmla="*/ 1457732 h 1513668"/>
              <a:gd name="connsiteX19" fmla="*/ 7930681 w 8386670"/>
              <a:gd name="connsiteY19" fmla="*/ 1452168 h 1513668"/>
              <a:gd name="connsiteX20" fmla="*/ 8386670 w 8386670"/>
              <a:gd name="connsiteY20" fmla="*/ 1449796 h 1513668"/>
              <a:gd name="connsiteX0" fmla="*/ 0 w 8386670"/>
              <a:gd name="connsiteY0" fmla="*/ 1491964 h 1518977"/>
              <a:gd name="connsiteX1" fmla="*/ 996924 w 8386670"/>
              <a:gd name="connsiteY1" fmla="*/ 1513412 h 1518977"/>
              <a:gd name="connsiteX2" fmla="*/ 1452919 w 8386670"/>
              <a:gd name="connsiteY2" fmla="*/ 1480019 h 1518977"/>
              <a:gd name="connsiteX3" fmla="*/ 1593101 w 8386670"/>
              <a:gd name="connsiteY3" fmla="*/ 26 h 1518977"/>
              <a:gd name="connsiteX4" fmla="*/ 1761382 w 8386670"/>
              <a:gd name="connsiteY4" fmla="*/ 1518977 h 1518977"/>
              <a:gd name="connsiteX5" fmla="*/ 3122651 w 8386670"/>
              <a:gd name="connsiteY5" fmla="*/ 1485585 h 1518977"/>
              <a:gd name="connsiteX6" fmla="*/ 3290294 w 8386670"/>
              <a:gd name="connsiteY6" fmla="*/ 973565 h 1518977"/>
              <a:gd name="connsiteX7" fmla="*/ 3350648 w 8386670"/>
              <a:gd name="connsiteY7" fmla="*/ 333538 h 1518977"/>
              <a:gd name="connsiteX8" fmla="*/ 3424409 w 8386670"/>
              <a:gd name="connsiteY8" fmla="*/ 940168 h 1518977"/>
              <a:gd name="connsiteX9" fmla="*/ 3632290 w 8386670"/>
              <a:gd name="connsiteY9" fmla="*/ 1480019 h 1518977"/>
              <a:gd name="connsiteX10" fmla="*/ 4933206 w 8386670"/>
              <a:gd name="connsiteY10" fmla="*/ 1463323 h 1518977"/>
              <a:gd name="connsiteX11" fmla="*/ 5067321 w 8386670"/>
              <a:gd name="connsiteY11" fmla="*/ 38568 h 1518977"/>
              <a:gd name="connsiteX12" fmla="*/ 5261789 w 8386670"/>
              <a:gd name="connsiteY12" fmla="*/ 1457758 h 1518977"/>
              <a:gd name="connsiteX13" fmla="*/ 5992716 w 8386670"/>
              <a:gd name="connsiteY13" fmla="*/ 1463323 h 1518977"/>
              <a:gd name="connsiteX14" fmla="*/ 6133538 w 8386670"/>
              <a:gd name="connsiteY14" fmla="*/ 572852 h 1518977"/>
              <a:gd name="connsiteX15" fmla="*/ 6281064 w 8386670"/>
              <a:gd name="connsiteY15" fmla="*/ 1474454 h 1518977"/>
              <a:gd name="connsiteX16" fmla="*/ 6824230 w 8386670"/>
              <a:gd name="connsiteY16" fmla="*/ 1468888 h 1518977"/>
              <a:gd name="connsiteX17" fmla="*/ 7119284 w 8386670"/>
              <a:gd name="connsiteY17" fmla="*/ 1463323 h 1518977"/>
              <a:gd name="connsiteX18" fmla="*/ 7481395 w 8386670"/>
              <a:gd name="connsiteY18" fmla="*/ 1457757 h 1518977"/>
              <a:gd name="connsiteX19" fmla="*/ 7930681 w 8386670"/>
              <a:gd name="connsiteY19" fmla="*/ 1452193 h 1518977"/>
              <a:gd name="connsiteX20" fmla="*/ 8386670 w 8386670"/>
              <a:gd name="connsiteY20" fmla="*/ 1449821 h 1518977"/>
              <a:gd name="connsiteX0" fmla="*/ 0 w 8386670"/>
              <a:gd name="connsiteY0" fmla="*/ 1491964 h 1518977"/>
              <a:gd name="connsiteX1" fmla="*/ 996924 w 8386670"/>
              <a:gd name="connsiteY1" fmla="*/ 1513412 h 1518977"/>
              <a:gd name="connsiteX2" fmla="*/ 1452919 w 8386670"/>
              <a:gd name="connsiteY2" fmla="*/ 1480019 h 1518977"/>
              <a:gd name="connsiteX3" fmla="*/ 1593101 w 8386670"/>
              <a:gd name="connsiteY3" fmla="*/ 26 h 1518977"/>
              <a:gd name="connsiteX4" fmla="*/ 1761382 w 8386670"/>
              <a:gd name="connsiteY4" fmla="*/ 1518977 h 1518977"/>
              <a:gd name="connsiteX5" fmla="*/ 3122651 w 8386670"/>
              <a:gd name="connsiteY5" fmla="*/ 1485585 h 1518977"/>
              <a:gd name="connsiteX6" fmla="*/ 3290294 w 8386670"/>
              <a:gd name="connsiteY6" fmla="*/ 973565 h 1518977"/>
              <a:gd name="connsiteX7" fmla="*/ 3350648 w 8386670"/>
              <a:gd name="connsiteY7" fmla="*/ 333538 h 1518977"/>
              <a:gd name="connsiteX8" fmla="*/ 3424409 w 8386670"/>
              <a:gd name="connsiteY8" fmla="*/ 940168 h 1518977"/>
              <a:gd name="connsiteX9" fmla="*/ 3632290 w 8386670"/>
              <a:gd name="connsiteY9" fmla="*/ 1480019 h 1518977"/>
              <a:gd name="connsiteX10" fmla="*/ 4933206 w 8386670"/>
              <a:gd name="connsiteY10" fmla="*/ 1463323 h 1518977"/>
              <a:gd name="connsiteX11" fmla="*/ 5067321 w 8386670"/>
              <a:gd name="connsiteY11" fmla="*/ 38568 h 1518977"/>
              <a:gd name="connsiteX12" fmla="*/ 5261789 w 8386670"/>
              <a:gd name="connsiteY12" fmla="*/ 1457758 h 1518977"/>
              <a:gd name="connsiteX13" fmla="*/ 5992716 w 8386670"/>
              <a:gd name="connsiteY13" fmla="*/ 1463323 h 1518977"/>
              <a:gd name="connsiteX14" fmla="*/ 6133538 w 8386670"/>
              <a:gd name="connsiteY14" fmla="*/ 572852 h 1518977"/>
              <a:gd name="connsiteX15" fmla="*/ 6281064 w 8386670"/>
              <a:gd name="connsiteY15" fmla="*/ 1474454 h 1518977"/>
              <a:gd name="connsiteX16" fmla="*/ 6824230 w 8386670"/>
              <a:gd name="connsiteY16" fmla="*/ 1468888 h 1518977"/>
              <a:gd name="connsiteX17" fmla="*/ 7119284 w 8386670"/>
              <a:gd name="connsiteY17" fmla="*/ 1463323 h 1518977"/>
              <a:gd name="connsiteX18" fmla="*/ 7481395 w 8386670"/>
              <a:gd name="connsiteY18" fmla="*/ 1457757 h 1518977"/>
              <a:gd name="connsiteX19" fmla="*/ 7930681 w 8386670"/>
              <a:gd name="connsiteY19" fmla="*/ 1452193 h 1518977"/>
              <a:gd name="connsiteX20" fmla="*/ 8386670 w 8386670"/>
              <a:gd name="connsiteY20" fmla="*/ 1449821 h 1518977"/>
              <a:gd name="connsiteX0" fmla="*/ 0 w 8386670"/>
              <a:gd name="connsiteY0" fmla="*/ 1491943 h 1518956"/>
              <a:gd name="connsiteX1" fmla="*/ 996924 w 8386670"/>
              <a:gd name="connsiteY1" fmla="*/ 1513391 h 1518956"/>
              <a:gd name="connsiteX2" fmla="*/ 1459624 w 8386670"/>
              <a:gd name="connsiteY2" fmla="*/ 1502260 h 1518956"/>
              <a:gd name="connsiteX3" fmla="*/ 1593101 w 8386670"/>
              <a:gd name="connsiteY3" fmla="*/ 5 h 1518956"/>
              <a:gd name="connsiteX4" fmla="*/ 1761382 w 8386670"/>
              <a:gd name="connsiteY4" fmla="*/ 1518956 h 1518956"/>
              <a:gd name="connsiteX5" fmla="*/ 3122651 w 8386670"/>
              <a:gd name="connsiteY5" fmla="*/ 1485564 h 1518956"/>
              <a:gd name="connsiteX6" fmla="*/ 3290294 w 8386670"/>
              <a:gd name="connsiteY6" fmla="*/ 973544 h 1518956"/>
              <a:gd name="connsiteX7" fmla="*/ 3350648 w 8386670"/>
              <a:gd name="connsiteY7" fmla="*/ 333517 h 1518956"/>
              <a:gd name="connsiteX8" fmla="*/ 3424409 w 8386670"/>
              <a:gd name="connsiteY8" fmla="*/ 940147 h 1518956"/>
              <a:gd name="connsiteX9" fmla="*/ 3632290 w 8386670"/>
              <a:gd name="connsiteY9" fmla="*/ 1479998 h 1518956"/>
              <a:gd name="connsiteX10" fmla="*/ 4933206 w 8386670"/>
              <a:gd name="connsiteY10" fmla="*/ 1463302 h 1518956"/>
              <a:gd name="connsiteX11" fmla="*/ 5067321 w 8386670"/>
              <a:gd name="connsiteY11" fmla="*/ 38547 h 1518956"/>
              <a:gd name="connsiteX12" fmla="*/ 5261789 w 8386670"/>
              <a:gd name="connsiteY12" fmla="*/ 1457737 h 1518956"/>
              <a:gd name="connsiteX13" fmla="*/ 5992716 w 8386670"/>
              <a:gd name="connsiteY13" fmla="*/ 1463302 h 1518956"/>
              <a:gd name="connsiteX14" fmla="*/ 6133538 w 8386670"/>
              <a:gd name="connsiteY14" fmla="*/ 572831 h 1518956"/>
              <a:gd name="connsiteX15" fmla="*/ 6281064 w 8386670"/>
              <a:gd name="connsiteY15" fmla="*/ 1474433 h 1518956"/>
              <a:gd name="connsiteX16" fmla="*/ 6824230 w 8386670"/>
              <a:gd name="connsiteY16" fmla="*/ 1468867 h 1518956"/>
              <a:gd name="connsiteX17" fmla="*/ 7119284 w 8386670"/>
              <a:gd name="connsiteY17" fmla="*/ 1463302 h 1518956"/>
              <a:gd name="connsiteX18" fmla="*/ 7481395 w 8386670"/>
              <a:gd name="connsiteY18" fmla="*/ 1457736 h 1518956"/>
              <a:gd name="connsiteX19" fmla="*/ 7930681 w 8386670"/>
              <a:gd name="connsiteY19" fmla="*/ 1452172 h 1518956"/>
              <a:gd name="connsiteX20" fmla="*/ 8386670 w 8386670"/>
              <a:gd name="connsiteY20" fmla="*/ 1449800 h 1518956"/>
              <a:gd name="connsiteX0" fmla="*/ 0 w 8393376"/>
              <a:gd name="connsiteY0" fmla="*/ 1508640 h 1518956"/>
              <a:gd name="connsiteX1" fmla="*/ 1003630 w 8393376"/>
              <a:gd name="connsiteY1" fmla="*/ 1513391 h 1518956"/>
              <a:gd name="connsiteX2" fmla="*/ 1466330 w 8393376"/>
              <a:gd name="connsiteY2" fmla="*/ 1502260 h 1518956"/>
              <a:gd name="connsiteX3" fmla="*/ 1599807 w 8393376"/>
              <a:gd name="connsiteY3" fmla="*/ 5 h 1518956"/>
              <a:gd name="connsiteX4" fmla="*/ 1768088 w 8393376"/>
              <a:gd name="connsiteY4" fmla="*/ 1518956 h 1518956"/>
              <a:gd name="connsiteX5" fmla="*/ 3129357 w 8393376"/>
              <a:gd name="connsiteY5" fmla="*/ 1485564 h 1518956"/>
              <a:gd name="connsiteX6" fmla="*/ 3297000 w 8393376"/>
              <a:gd name="connsiteY6" fmla="*/ 973544 h 1518956"/>
              <a:gd name="connsiteX7" fmla="*/ 3357354 w 8393376"/>
              <a:gd name="connsiteY7" fmla="*/ 333517 h 1518956"/>
              <a:gd name="connsiteX8" fmla="*/ 3431115 w 8393376"/>
              <a:gd name="connsiteY8" fmla="*/ 940147 h 1518956"/>
              <a:gd name="connsiteX9" fmla="*/ 3638996 w 8393376"/>
              <a:gd name="connsiteY9" fmla="*/ 1479998 h 1518956"/>
              <a:gd name="connsiteX10" fmla="*/ 4939912 w 8393376"/>
              <a:gd name="connsiteY10" fmla="*/ 1463302 h 1518956"/>
              <a:gd name="connsiteX11" fmla="*/ 5074027 w 8393376"/>
              <a:gd name="connsiteY11" fmla="*/ 38547 h 1518956"/>
              <a:gd name="connsiteX12" fmla="*/ 5268495 w 8393376"/>
              <a:gd name="connsiteY12" fmla="*/ 1457737 h 1518956"/>
              <a:gd name="connsiteX13" fmla="*/ 5999422 w 8393376"/>
              <a:gd name="connsiteY13" fmla="*/ 1463302 h 1518956"/>
              <a:gd name="connsiteX14" fmla="*/ 6140244 w 8393376"/>
              <a:gd name="connsiteY14" fmla="*/ 572831 h 1518956"/>
              <a:gd name="connsiteX15" fmla="*/ 6287770 w 8393376"/>
              <a:gd name="connsiteY15" fmla="*/ 1474433 h 1518956"/>
              <a:gd name="connsiteX16" fmla="*/ 6830936 w 8393376"/>
              <a:gd name="connsiteY16" fmla="*/ 1468867 h 1518956"/>
              <a:gd name="connsiteX17" fmla="*/ 7125990 w 8393376"/>
              <a:gd name="connsiteY17" fmla="*/ 1463302 h 1518956"/>
              <a:gd name="connsiteX18" fmla="*/ 7488101 w 8393376"/>
              <a:gd name="connsiteY18" fmla="*/ 1457736 h 1518956"/>
              <a:gd name="connsiteX19" fmla="*/ 7937387 w 8393376"/>
              <a:gd name="connsiteY19" fmla="*/ 1452172 h 1518956"/>
              <a:gd name="connsiteX20" fmla="*/ 8393376 w 8393376"/>
              <a:gd name="connsiteY20" fmla="*/ 1449800 h 1518956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488101 w 8393376"/>
              <a:gd name="connsiteY18" fmla="*/ 1457732 h 1517327"/>
              <a:gd name="connsiteX19" fmla="*/ 7937387 w 8393376"/>
              <a:gd name="connsiteY19" fmla="*/ 1452168 h 1517327"/>
              <a:gd name="connsiteX20" fmla="*/ 8393376 w 8393376"/>
              <a:gd name="connsiteY20" fmla="*/ 1449796 h 1517327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488101 w 8393376"/>
              <a:gd name="connsiteY18" fmla="*/ 1457732 h 1517327"/>
              <a:gd name="connsiteX19" fmla="*/ 7937387 w 8393376"/>
              <a:gd name="connsiteY19" fmla="*/ 1452168 h 1517327"/>
              <a:gd name="connsiteX20" fmla="*/ 8393376 w 8393376"/>
              <a:gd name="connsiteY20" fmla="*/ 1449796 h 1517327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488101 w 8393376"/>
              <a:gd name="connsiteY18" fmla="*/ 1457732 h 1517327"/>
              <a:gd name="connsiteX19" fmla="*/ 7937387 w 8393376"/>
              <a:gd name="connsiteY19" fmla="*/ 1452168 h 1517327"/>
              <a:gd name="connsiteX20" fmla="*/ 8393376 w 8393376"/>
              <a:gd name="connsiteY20" fmla="*/ 1449796 h 1517327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488101 w 8393376"/>
              <a:gd name="connsiteY18" fmla="*/ 1457732 h 1517327"/>
              <a:gd name="connsiteX19" fmla="*/ 7937387 w 8393376"/>
              <a:gd name="connsiteY19" fmla="*/ 1452168 h 1517327"/>
              <a:gd name="connsiteX20" fmla="*/ 8393376 w 8393376"/>
              <a:gd name="connsiteY20" fmla="*/ 1449796 h 1517327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488101 w 8393376"/>
              <a:gd name="connsiteY18" fmla="*/ 1457732 h 1517327"/>
              <a:gd name="connsiteX19" fmla="*/ 7937387 w 8393376"/>
              <a:gd name="connsiteY19" fmla="*/ 1452168 h 1517327"/>
              <a:gd name="connsiteX20" fmla="*/ 8393376 w 8393376"/>
              <a:gd name="connsiteY20" fmla="*/ 1449796 h 1517327"/>
              <a:gd name="connsiteX0" fmla="*/ 0 w 8393376"/>
              <a:gd name="connsiteY0" fmla="*/ 1508636 h 1517327"/>
              <a:gd name="connsiteX1" fmla="*/ 1003630 w 8393376"/>
              <a:gd name="connsiteY1" fmla="*/ 1513387 h 1517327"/>
              <a:gd name="connsiteX2" fmla="*/ 1466330 w 8393376"/>
              <a:gd name="connsiteY2" fmla="*/ 1502256 h 1517327"/>
              <a:gd name="connsiteX3" fmla="*/ 1599807 w 8393376"/>
              <a:gd name="connsiteY3" fmla="*/ 1 h 1517327"/>
              <a:gd name="connsiteX4" fmla="*/ 1781500 w 8393376"/>
              <a:gd name="connsiteY4" fmla="*/ 1496690 h 1517327"/>
              <a:gd name="connsiteX5" fmla="*/ 3129357 w 8393376"/>
              <a:gd name="connsiteY5" fmla="*/ 1485560 h 1517327"/>
              <a:gd name="connsiteX6" fmla="*/ 3297000 w 8393376"/>
              <a:gd name="connsiteY6" fmla="*/ 973540 h 1517327"/>
              <a:gd name="connsiteX7" fmla="*/ 3357354 w 8393376"/>
              <a:gd name="connsiteY7" fmla="*/ 333513 h 1517327"/>
              <a:gd name="connsiteX8" fmla="*/ 3431115 w 8393376"/>
              <a:gd name="connsiteY8" fmla="*/ 940143 h 1517327"/>
              <a:gd name="connsiteX9" fmla="*/ 3638996 w 8393376"/>
              <a:gd name="connsiteY9" fmla="*/ 1479994 h 1517327"/>
              <a:gd name="connsiteX10" fmla="*/ 4939912 w 8393376"/>
              <a:gd name="connsiteY10" fmla="*/ 1463298 h 1517327"/>
              <a:gd name="connsiteX11" fmla="*/ 5074027 w 8393376"/>
              <a:gd name="connsiteY11" fmla="*/ 38543 h 1517327"/>
              <a:gd name="connsiteX12" fmla="*/ 5268495 w 8393376"/>
              <a:gd name="connsiteY12" fmla="*/ 1457733 h 1517327"/>
              <a:gd name="connsiteX13" fmla="*/ 5999422 w 8393376"/>
              <a:gd name="connsiteY13" fmla="*/ 1463298 h 1517327"/>
              <a:gd name="connsiteX14" fmla="*/ 6140244 w 8393376"/>
              <a:gd name="connsiteY14" fmla="*/ 572827 h 1517327"/>
              <a:gd name="connsiteX15" fmla="*/ 6287770 w 8393376"/>
              <a:gd name="connsiteY15" fmla="*/ 1474429 h 1517327"/>
              <a:gd name="connsiteX16" fmla="*/ 6830936 w 8393376"/>
              <a:gd name="connsiteY16" fmla="*/ 1468863 h 1517327"/>
              <a:gd name="connsiteX17" fmla="*/ 7125990 w 8393376"/>
              <a:gd name="connsiteY17" fmla="*/ 1463298 h 1517327"/>
              <a:gd name="connsiteX18" fmla="*/ 7937387 w 8393376"/>
              <a:gd name="connsiteY18" fmla="*/ 1452168 h 1517327"/>
              <a:gd name="connsiteX19" fmla="*/ 8393376 w 8393376"/>
              <a:gd name="connsiteY19" fmla="*/ 1449796 h 1517327"/>
              <a:gd name="connsiteX0" fmla="*/ 0 w 7937387"/>
              <a:gd name="connsiteY0" fmla="*/ 1508636 h 1517327"/>
              <a:gd name="connsiteX1" fmla="*/ 1003630 w 7937387"/>
              <a:gd name="connsiteY1" fmla="*/ 1513387 h 1517327"/>
              <a:gd name="connsiteX2" fmla="*/ 1466330 w 7937387"/>
              <a:gd name="connsiteY2" fmla="*/ 1502256 h 1517327"/>
              <a:gd name="connsiteX3" fmla="*/ 1599807 w 7937387"/>
              <a:gd name="connsiteY3" fmla="*/ 1 h 1517327"/>
              <a:gd name="connsiteX4" fmla="*/ 1781500 w 7937387"/>
              <a:gd name="connsiteY4" fmla="*/ 1496690 h 1517327"/>
              <a:gd name="connsiteX5" fmla="*/ 3129357 w 7937387"/>
              <a:gd name="connsiteY5" fmla="*/ 1485560 h 1517327"/>
              <a:gd name="connsiteX6" fmla="*/ 3297000 w 7937387"/>
              <a:gd name="connsiteY6" fmla="*/ 973540 h 1517327"/>
              <a:gd name="connsiteX7" fmla="*/ 3357354 w 7937387"/>
              <a:gd name="connsiteY7" fmla="*/ 333513 h 1517327"/>
              <a:gd name="connsiteX8" fmla="*/ 3431115 w 7937387"/>
              <a:gd name="connsiteY8" fmla="*/ 940143 h 1517327"/>
              <a:gd name="connsiteX9" fmla="*/ 3638996 w 7937387"/>
              <a:gd name="connsiteY9" fmla="*/ 1479994 h 1517327"/>
              <a:gd name="connsiteX10" fmla="*/ 4939912 w 7937387"/>
              <a:gd name="connsiteY10" fmla="*/ 1463298 h 1517327"/>
              <a:gd name="connsiteX11" fmla="*/ 5074027 w 7937387"/>
              <a:gd name="connsiteY11" fmla="*/ 38543 h 1517327"/>
              <a:gd name="connsiteX12" fmla="*/ 5268495 w 7937387"/>
              <a:gd name="connsiteY12" fmla="*/ 1457733 h 1517327"/>
              <a:gd name="connsiteX13" fmla="*/ 5999422 w 7937387"/>
              <a:gd name="connsiteY13" fmla="*/ 1463298 h 1517327"/>
              <a:gd name="connsiteX14" fmla="*/ 6140244 w 7937387"/>
              <a:gd name="connsiteY14" fmla="*/ 572827 h 1517327"/>
              <a:gd name="connsiteX15" fmla="*/ 6287770 w 7937387"/>
              <a:gd name="connsiteY15" fmla="*/ 1474429 h 1517327"/>
              <a:gd name="connsiteX16" fmla="*/ 6830936 w 7937387"/>
              <a:gd name="connsiteY16" fmla="*/ 1468863 h 1517327"/>
              <a:gd name="connsiteX17" fmla="*/ 7125990 w 7937387"/>
              <a:gd name="connsiteY17" fmla="*/ 1463298 h 1517327"/>
              <a:gd name="connsiteX18" fmla="*/ 7937387 w 7937387"/>
              <a:gd name="connsiteY18" fmla="*/ 1452168 h 1517327"/>
              <a:gd name="connsiteX0" fmla="*/ 0 w 7937387"/>
              <a:gd name="connsiteY0" fmla="*/ 1508636 h 1517327"/>
              <a:gd name="connsiteX1" fmla="*/ 1003630 w 7937387"/>
              <a:gd name="connsiteY1" fmla="*/ 1513387 h 1517327"/>
              <a:gd name="connsiteX2" fmla="*/ 1466330 w 7937387"/>
              <a:gd name="connsiteY2" fmla="*/ 1502256 h 1517327"/>
              <a:gd name="connsiteX3" fmla="*/ 1599807 w 7937387"/>
              <a:gd name="connsiteY3" fmla="*/ 1 h 1517327"/>
              <a:gd name="connsiteX4" fmla="*/ 1781500 w 7937387"/>
              <a:gd name="connsiteY4" fmla="*/ 1496690 h 1517327"/>
              <a:gd name="connsiteX5" fmla="*/ 3129357 w 7937387"/>
              <a:gd name="connsiteY5" fmla="*/ 1485560 h 1517327"/>
              <a:gd name="connsiteX6" fmla="*/ 3297000 w 7937387"/>
              <a:gd name="connsiteY6" fmla="*/ 973540 h 1517327"/>
              <a:gd name="connsiteX7" fmla="*/ 3357354 w 7937387"/>
              <a:gd name="connsiteY7" fmla="*/ 333513 h 1517327"/>
              <a:gd name="connsiteX8" fmla="*/ 3431115 w 7937387"/>
              <a:gd name="connsiteY8" fmla="*/ 940143 h 1517327"/>
              <a:gd name="connsiteX9" fmla="*/ 3638996 w 7937387"/>
              <a:gd name="connsiteY9" fmla="*/ 1479994 h 1517327"/>
              <a:gd name="connsiteX10" fmla="*/ 4939912 w 7937387"/>
              <a:gd name="connsiteY10" fmla="*/ 1463298 h 1517327"/>
              <a:gd name="connsiteX11" fmla="*/ 5074027 w 7937387"/>
              <a:gd name="connsiteY11" fmla="*/ 38543 h 1517327"/>
              <a:gd name="connsiteX12" fmla="*/ 5268495 w 7937387"/>
              <a:gd name="connsiteY12" fmla="*/ 1457733 h 1517327"/>
              <a:gd name="connsiteX13" fmla="*/ 5999422 w 7937387"/>
              <a:gd name="connsiteY13" fmla="*/ 1463298 h 1517327"/>
              <a:gd name="connsiteX14" fmla="*/ 6140244 w 7937387"/>
              <a:gd name="connsiteY14" fmla="*/ 572827 h 1517327"/>
              <a:gd name="connsiteX15" fmla="*/ 6287770 w 7937387"/>
              <a:gd name="connsiteY15" fmla="*/ 1474429 h 1517327"/>
              <a:gd name="connsiteX16" fmla="*/ 6830936 w 7937387"/>
              <a:gd name="connsiteY16" fmla="*/ 1468863 h 1517327"/>
              <a:gd name="connsiteX17" fmla="*/ 7937387 w 7937387"/>
              <a:gd name="connsiteY17" fmla="*/ 1452168 h 1517327"/>
              <a:gd name="connsiteX0" fmla="*/ 0 w 7937387"/>
              <a:gd name="connsiteY0" fmla="*/ 1508636 h 1517327"/>
              <a:gd name="connsiteX1" fmla="*/ 1003630 w 7937387"/>
              <a:gd name="connsiteY1" fmla="*/ 1513387 h 1517327"/>
              <a:gd name="connsiteX2" fmla="*/ 1466330 w 7937387"/>
              <a:gd name="connsiteY2" fmla="*/ 1502256 h 1517327"/>
              <a:gd name="connsiteX3" fmla="*/ 1599807 w 7937387"/>
              <a:gd name="connsiteY3" fmla="*/ 1 h 1517327"/>
              <a:gd name="connsiteX4" fmla="*/ 1781500 w 7937387"/>
              <a:gd name="connsiteY4" fmla="*/ 1496690 h 1517327"/>
              <a:gd name="connsiteX5" fmla="*/ 3129357 w 7937387"/>
              <a:gd name="connsiteY5" fmla="*/ 1485560 h 1517327"/>
              <a:gd name="connsiteX6" fmla="*/ 3297000 w 7937387"/>
              <a:gd name="connsiteY6" fmla="*/ 973540 h 1517327"/>
              <a:gd name="connsiteX7" fmla="*/ 3357354 w 7937387"/>
              <a:gd name="connsiteY7" fmla="*/ 333513 h 1517327"/>
              <a:gd name="connsiteX8" fmla="*/ 3431115 w 7937387"/>
              <a:gd name="connsiteY8" fmla="*/ 940143 h 1517327"/>
              <a:gd name="connsiteX9" fmla="*/ 3638996 w 7937387"/>
              <a:gd name="connsiteY9" fmla="*/ 1479994 h 1517327"/>
              <a:gd name="connsiteX10" fmla="*/ 4939912 w 7937387"/>
              <a:gd name="connsiteY10" fmla="*/ 1463298 h 1517327"/>
              <a:gd name="connsiteX11" fmla="*/ 5074027 w 7937387"/>
              <a:gd name="connsiteY11" fmla="*/ 38543 h 1517327"/>
              <a:gd name="connsiteX12" fmla="*/ 5268495 w 7937387"/>
              <a:gd name="connsiteY12" fmla="*/ 1457733 h 1517327"/>
              <a:gd name="connsiteX13" fmla="*/ 5999422 w 7937387"/>
              <a:gd name="connsiteY13" fmla="*/ 1463298 h 1517327"/>
              <a:gd name="connsiteX14" fmla="*/ 6140244 w 7937387"/>
              <a:gd name="connsiteY14" fmla="*/ 572827 h 1517327"/>
              <a:gd name="connsiteX15" fmla="*/ 6287770 w 7937387"/>
              <a:gd name="connsiteY15" fmla="*/ 1474429 h 1517327"/>
              <a:gd name="connsiteX16" fmla="*/ 7937387 w 7937387"/>
              <a:gd name="connsiteY16" fmla="*/ 1452168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973540 h 1517327"/>
              <a:gd name="connsiteX7" fmla="*/ 3357354 w 7682568"/>
              <a:gd name="connsiteY7" fmla="*/ 333513 h 1517327"/>
              <a:gd name="connsiteX8" fmla="*/ 3431115 w 7682568"/>
              <a:gd name="connsiteY8" fmla="*/ 940143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287770 w 7682568"/>
              <a:gd name="connsiteY15" fmla="*/ 1474429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973540 h 1517327"/>
              <a:gd name="connsiteX7" fmla="*/ 3344131 w 7682568"/>
              <a:gd name="connsiteY7" fmla="*/ 639830 h 1517327"/>
              <a:gd name="connsiteX8" fmla="*/ 3431115 w 7682568"/>
              <a:gd name="connsiteY8" fmla="*/ 940143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287770 w 7682568"/>
              <a:gd name="connsiteY15" fmla="*/ 1474429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973540 h 1517327"/>
              <a:gd name="connsiteX7" fmla="*/ 3344131 w 7682568"/>
              <a:gd name="connsiteY7" fmla="*/ 639830 h 1517327"/>
              <a:gd name="connsiteX8" fmla="*/ 3457562 w 7682568"/>
              <a:gd name="connsiteY8" fmla="*/ 1181286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287770 w 7682568"/>
              <a:gd name="connsiteY15" fmla="*/ 1474429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57562 w 7682568"/>
              <a:gd name="connsiteY8" fmla="*/ 1181286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287770 w 7682568"/>
              <a:gd name="connsiteY15" fmla="*/ 1474429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44338 w 7682568"/>
              <a:gd name="connsiteY8" fmla="*/ 1266012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287770 w 7682568"/>
              <a:gd name="connsiteY15" fmla="*/ 1474429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44338 w 7682568"/>
              <a:gd name="connsiteY8" fmla="*/ 1266012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999422 w 7682568"/>
              <a:gd name="connsiteY13" fmla="*/ 1463298 h 1517327"/>
              <a:gd name="connsiteX14" fmla="*/ 6140244 w 7682568"/>
              <a:gd name="connsiteY14" fmla="*/ 572827 h 1517327"/>
              <a:gd name="connsiteX15" fmla="*/ 6539016 w 7682568"/>
              <a:gd name="connsiteY15" fmla="*/ 1480947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44338 w 7682568"/>
              <a:gd name="connsiteY8" fmla="*/ 1266012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853964 w 7682568"/>
              <a:gd name="connsiteY13" fmla="*/ 1463298 h 1517327"/>
              <a:gd name="connsiteX14" fmla="*/ 6140244 w 7682568"/>
              <a:gd name="connsiteY14" fmla="*/ 572827 h 1517327"/>
              <a:gd name="connsiteX15" fmla="*/ 6539016 w 7682568"/>
              <a:gd name="connsiteY15" fmla="*/ 1480947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44338 w 7682568"/>
              <a:gd name="connsiteY8" fmla="*/ 1266012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853964 w 7682568"/>
              <a:gd name="connsiteY13" fmla="*/ 1463298 h 1517327"/>
              <a:gd name="connsiteX14" fmla="*/ 6140244 w 7682568"/>
              <a:gd name="connsiteY14" fmla="*/ 572827 h 1517327"/>
              <a:gd name="connsiteX15" fmla="*/ 6539016 w 7682568"/>
              <a:gd name="connsiteY15" fmla="*/ 1448360 h 1517327"/>
              <a:gd name="connsiteX16" fmla="*/ 7682568 w 7682568"/>
              <a:gd name="connsiteY16" fmla="*/ 1479995 h 1517327"/>
              <a:gd name="connsiteX0" fmla="*/ 0 w 7682568"/>
              <a:gd name="connsiteY0" fmla="*/ 1508636 h 1517327"/>
              <a:gd name="connsiteX1" fmla="*/ 1003630 w 7682568"/>
              <a:gd name="connsiteY1" fmla="*/ 1513387 h 1517327"/>
              <a:gd name="connsiteX2" fmla="*/ 1466330 w 7682568"/>
              <a:gd name="connsiteY2" fmla="*/ 1502256 h 1517327"/>
              <a:gd name="connsiteX3" fmla="*/ 1599807 w 7682568"/>
              <a:gd name="connsiteY3" fmla="*/ 1 h 1517327"/>
              <a:gd name="connsiteX4" fmla="*/ 1781500 w 7682568"/>
              <a:gd name="connsiteY4" fmla="*/ 1496690 h 1517327"/>
              <a:gd name="connsiteX5" fmla="*/ 3129357 w 7682568"/>
              <a:gd name="connsiteY5" fmla="*/ 1485560 h 1517327"/>
              <a:gd name="connsiteX6" fmla="*/ 3297000 w 7682568"/>
              <a:gd name="connsiteY6" fmla="*/ 1260305 h 1517327"/>
              <a:gd name="connsiteX7" fmla="*/ 3344131 w 7682568"/>
              <a:gd name="connsiteY7" fmla="*/ 639830 h 1517327"/>
              <a:gd name="connsiteX8" fmla="*/ 3444338 w 7682568"/>
              <a:gd name="connsiteY8" fmla="*/ 1266012 h 1517327"/>
              <a:gd name="connsiteX9" fmla="*/ 3638996 w 7682568"/>
              <a:gd name="connsiteY9" fmla="*/ 1479994 h 1517327"/>
              <a:gd name="connsiteX10" fmla="*/ 4939912 w 7682568"/>
              <a:gd name="connsiteY10" fmla="*/ 1463298 h 1517327"/>
              <a:gd name="connsiteX11" fmla="*/ 5074027 w 7682568"/>
              <a:gd name="connsiteY11" fmla="*/ 38543 h 1517327"/>
              <a:gd name="connsiteX12" fmla="*/ 5268495 w 7682568"/>
              <a:gd name="connsiteY12" fmla="*/ 1457733 h 1517327"/>
              <a:gd name="connsiteX13" fmla="*/ 5853964 w 7682568"/>
              <a:gd name="connsiteY13" fmla="*/ 1463298 h 1517327"/>
              <a:gd name="connsiteX14" fmla="*/ 6140244 w 7682568"/>
              <a:gd name="connsiteY14" fmla="*/ 572827 h 1517327"/>
              <a:gd name="connsiteX15" fmla="*/ 6539016 w 7682568"/>
              <a:gd name="connsiteY15" fmla="*/ 1448360 h 1517327"/>
              <a:gd name="connsiteX16" fmla="*/ 7682568 w 7682568"/>
              <a:gd name="connsiteY16" fmla="*/ 1479995 h 1517327"/>
              <a:gd name="connsiteX0" fmla="*/ 0 w 7682568"/>
              <a:gd name="connsiteY0" fmla="*/ 1470094 h 1478785"/>
              <a:gd name="connsiteX1" fmla="*/ 1003630 w 7682568"/>
              <a:gd name="connsiteY1" fmla="*/ 1474845 h 1478785"/>
              <a:gd name="connsiteX2" fmla="*/ 1466330 w 7682568"/>
              <a:gd name="connsiteY2" fmla="*/ 1463714 h 1478785"/>
              <a:gd name="connsiteX3" fmla="*/ 1599807 w 7682568"/>
              <a:gd name="connsiteY3" fmla="*/ 228672 h 1478785"/>
              <a:gd name="connsiteX4" fmla="*/ 1781500 w 7682568"/>
              <a:gd name="connsiteY4" fmla="*/ 1458148 h 1478785"/>
              <a:gd name="connsiteX5" fmla="*/ 3129357 w 7682568"/>
              <a:gd name="connsiteY5" fmla="*/ 1447018 h 1478785"/>
              <a:gd name="connsiteX6" fmla="*/ 3297000 w 7682568"/>
              <a:gd name="connsiteY6" fmla="*/ 1221763 h 1478785"/>
              <a:gd name="connsiteX7" fmla="*/ 3344131 w 7682568"/>
              <a:gd name="connsiteY7" fmla="*/ 601288 h 1478785"/>
              <a:gd name="connsiteX8" fmla="*/ 3444338 w 7682568"/>
              <a:gd name="connsiteY8" fmla="*/ 1227470 h 1478785"/>
              <a:gd name="connsiteX9" fmla="*/ 3638996 w 7682568"/>
              <a:gd name="connsiteY9" fmla="*/ 1441452 h 1478785"/>
              <a:gd name="connsiteX10" fmla="*/ 4939912 w 7682568"/>
              <a:gd name="connsiteY10" fmla="*/ 1424756 h 1478785"/>
              <a:gd name="connsiteX11" fmla="*/ 5074027 w 7682568"/>
              <a:gd name="connsiteY11" fmla="*/ 1 h 1478785"/>
              <a:gd name="connsiteX12" fmla="*/ 5268495 w 7682568"/>
              <a:gd name="connsiteY12" fmla="*/ 1419191 h 1478785"/>
              <a:gd name="connsiteX13" fmla="*/ 5853964 w 7682568"/>
              <a:gd name="connsiteY13" fmla="*/ 1424756 h 1478785"/>
              <a:gd name="connsiteX14" fmla="*/ 6140244 w 7682568"/>
              <a:gd name="connsiteY14" fmla="*/ 534285 h 1478785"/>
              <a:gd name="connsiteX15" fmla="*/ 6539016 w 7682568"/>
              <a:gd name="connsiteY15" fmla="*/ 1409818 h 1478785"/>
              <a:gd name="connsiteX16" fmla="*/ 7682568 w 7682568"/>
              <a:gd name="connsiteY16" fmla="*/ 1441453 h 1478785"/>
              <a:gd name="connsiteX0" fmla="*/ 0 w 7682568"/>
              <a:gd name="connsiteY0" fmla="*/ 1313677 h 1322368"/>
              <a:gd name="connsiteX1" fmla="*/ 1003630 w 7682568"/>
              <a:gd name="connsiteY1" fmla="*/ 1318428 h 1322368"/>
              <a:gd name="connsiteX2" fmla="*/ 1466330 w 7682568"/>
              <a:gd name="connsiteY2" fmla="*/ 1307297 h 1322368"/>
              <a:gd name="connsiteX3" fmla="*/ 1599807 w 7682568"/>
              <a:gd name="connsiteY3" fmla="*/ 72255 h 1322368"/>
              <a:gd name="connsiteX4" fmla="*/ 1781500 w 7682568"/>
              <a:gd name="connsiteY4" fmla="*/ 1301731 h 1322368"/>
              <a:gd name="connsiteX5" fmla="*/ 3129357 w 7682568"/>
              <a:gd name="connsiteY5" fmla="*/ 1290601 h 1322368"/>
              <a:gd name="connsiteX6" fmla="*/ 3297000 w 7682568"/>
              <a:gd name="connsiteY6" fmla="*/ 1065346 h 1322368"/>
              <a:gd name="connsiteX7" fmla="*/ 3344131 w 7682568"/>
              <a:gd name="connsiteY7" fmla="*/ 444871 h 1322368"/>
              <a:gd name="connsiteX8" fmla="*/ 3444338 w 7682568"/>
              <a:gd name="connsiteY8" fmla="*/ 1071053 h 1322368"/>
              <a:gd name="connsiteX9" fmla="*/ 3638996 w 7682568"/>
              <a:gd name="connsiteY9" fmla="*/ 1285035 h 1322368"/>
              <a:gd name="connsiteX10" fmla="*/ 4939912 w 7682568"/>
              <a:gd name="connsiteY10" fmla="*/ 1268339 h 1322368"/>
              <a:gd name="connsiteX11" fmla="*/ 5087251 w 7682568"/>
              <a:gd name="connsiteY11" fmla="*/ 1 h 1322368"/>
              <a:gd name="connsiteX12" fmla="*/ 5268495 w 7682568"/>
              <a:gd name="connsiteY12" fmla="*/ 1262774 h 1322368"/>
              <a:gd name="connsiteX13" fmla="*/ 5853964 w 7682568"/>
              <a:gd name="connsiteY13" fmla="*/ 1268339 h 1322368"/>
              <a:gd name="connsiteX14" fmla="*/ 6140244 w 7682568"/>
              <a:gd name="connsiteY14" fmla="*/ 377868 h 1322368"/>
              <a:gd name="connsiteX15" fmla="*/ 6539016 w 7682568"/>
              <a:gd name="connsiteY15" fmla="*/ 1253401 h 1322368"/>
              <a:gd name="connsiteX16" fmla="*/ 7682568 w 7682568"/>
              <a:gd name="connsiteY16" fmla="*/ 1285036 h 13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82568" h="1322368">
                <a:moveTo>
                  <a:pt x="0" y="1313677"/>
                </a:moveTo>
                <a:cubicBezTo>
                  <a:pt x="176213" y="1328383"/>
                  <a:pt x="777124" y="1320419"/>
                  <a:pt x="1003630" y="1318428"/>
                </a:cubicBezTo>
                <a:cubicBezTo>
                  <a:pt x="1142962" y="1310872"/>
                  <a:pt x="1307734" y="1309082"/>
                  <a:pt x="1466330" y="1307297"/>
                </a:cubicBezTo>
                <a:cubicBezTo>
                  <a:pt x="1616432" y="1295694"/>
                  <a:pt x="1547279" y="73183"/>
                  <a:pt x="1599807" y="72255"/>
                </a:cubicBezTo>
                <a:cubicBezTo>
                  <a:pt x="1652335" y="71327"/>
                  <a:pt x="1627161" y="1299018"/>
                  <a:pt x="1781500" y="1301731"/>
                </a:cubicBezTo>
                <a:lnTo>
                  <a:pt x="3129357" y="1290601"/>
                </a:lnTo>
                <a:cubicBezTo>
                  <a:pt x="3259002" y="1298949"/>
                  <a:pt x="3261204" y="1206301"/>
                  <a:pt x="3297000" y="1065346"/>
                </a:cubicBezTo>
                <a:cubicBezTo>
                  <a:pt x="3332796" y="924391"/>
                  <a:pt x="3319575" y="443920"/>
                  <a:pt x="3344131" y="444871"/>
                </a:cubicBezTo>
                <a:cubicBezTo>
                  <a:pt x="3368687" y="445822"/>
                  <a:pt x="3395194" y="931026"/>
                  <a:pt x="3444338" y="1071053"/>
                </a:cubicBezTo>
                <a:cubicBezTo>
                  <a:pt x="3493482" y="1211080"/>
                  <a:pt x="3491469" y="1287817"/>
                  <a:pt x="3638996" y="1285035"/>
                </a:cubicBezTo>
                <a:lnTo>
                  <a:pt x="4939912" y="1268339"/>
                </a:lnTo>
                <a:cubicBezTo>
                  <a:pt x="5090791" y="1264629"/>
                  <a:pt x="5032487" y="928"/>
                  <a:pt x="5087251" y="1"/>
                </a:cubicBezTo>
                <a:cubicBezTo>
                  <a:pt x="5142015" y="-926"/>
                  <a:pt x="5100222" y="1256843"/>
                  <a:pt x="5268495" y="1262774"/>
                </a:cubicBezTo>
                <a:lnTo>
                  <a:pt x="5853964" y="1268339"/>
                </a:lnTo>
                <a:cubicBezTo>
                  <a:pt x="5997020" y="1265556"/>
                  <a:pt x="6026069" y="380358"/>
                  <a:pt x="6140244" y="377868"/>
                </a:cubicBezTo>
                <a:cubicBezTo>
                  <a:pt x="6254419" y="375378"/>
                  <a:pt x="6408253" y="1256182"/>
                  <a:pt x="6539016" y="1253401"/>
                </a:cubicBezTo>
                <a:cubicBezTo>
                  <a:pt x="6920201" y="1290016"/>
                  <a:pt x="7301384" y="1274491"/>
                  <a:pt x="7682568" y="1285036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9ED25BD-CE8A-5D77-1EEE-65A5F197FECF}"/>
              </a:ext>
            </a:extLst>
          </p:cNvPr>
          <p:cNvCxnSpPr/>
          <p:nvPr/>
        </p:nvCxnSpPr>
        <p:spPr>
          <a:xfrm>
            <a:off x="1115568" y="6309360"/>
            <a:ext cx="7826332" cy="0"/>
          </a:xfrm>
          <a:prstGeom prst="line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3DDFE986-B50A-FDB3-2BF1-E3A8F201B584}"/>
              </a:ext>
            </a:extLst>
          </p:cNvPr>
          <p:cNvCxnSpPr>
            <a:cxnSpLocks/>
          </p:cNvCxnSpPr>
          <p:nvPr/>
        </p:nvCxnSpPr>
        <p:spPr>
          <a:xfrm flipV="1">
            <a:off x="1131284" y="2521889"/>
            <a:ext cx="0" cy="3787471"/>
          </a:xfrm>
          <a:prstGeom prst="line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A107CB3-F203-E6E0-2B84-11CD3352D4AE}"/>
              </a:ext>
            </a:extLst>
          </p:cNvPr>
          <p:cNvSpPr txBox="1"/>
          <p:nvPr/>
        </p:nvSpPr>
        <p:spPr>
          <a:xfrm>
            <a:off x="6328860" y="6385387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en-US" sz="2400" dirty="0"/>
              <a:t>Retention time t</a:t>
            </a:r>
            <a:r>
              <a:rPr lang="en-US" sz="2400" baseline="-25000" dirty="0"/>
              <a:t>R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BB1FE24-FBA9-5081-4265-67F2E19910A6}"/>
              </a:ext>
            </a:extLst>
          </p:cNvPr>
          <p:cNvSpPr txBox="1"/>
          <p:nvPr/>
        </p:nvSpPr>
        <p:spPr>
          <a:xfrm rot="16200000">
            <a:off x="-147113" y="3154331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en-US" sz="2400" dirty="0"/>
              <a:t>Response</a:t>
            </a:r>
          </a:p>
        </p:txBody>
      </p:sp>
      <p:grpSp>
        <p:nvGrpSpPr>
          <p:cNvPr id="88" name="Skupina 87">
            <a:extLst>
              <a:ext uri="{FF2B5EF4-FFF2-40B4-BE49-F238E27FC236}">
                <a16:creationId xmlns:a16="http://schemas.microsoft.com/office/drawing/2014/main" id="{CE6D90F9-B335-D3D4-F256-F7A152D0D7F5}"/>
              </a:ext>
            </a:extLst>
          </p:cNvPr>
          <p:cNvGrpSpPr/>
          <p:nvPr/>
        </p:nvGrpSpPr>
        <p:grpSpPr>
          <a:xfrm>
            <a:off x="1131284" y="2595915"/>
            <a:ext cx="6175941" cy="1565171"/>
            <a:chOff x="971475" y="2039911"/>
            <a:chExt cx="6175941" cy="1565171"/>
          </a:xfrm>
        </p:grpSpPr>
        <p:cxnSp>
          <p:nvCxnSpPr>
            <p:cNvPr id="58" name="Přímá spojnice 57">
              <a:extLst>
                <a:ext uri="{FF2B5EF4-FFF2-40B4-BE49-F238E27FC236}">
                  <a16:creationId xmlns:a16="http://schemas.microsoft.com/office/drawing/2014/main" id="{943B3369-C47F-DC56-52E5-FC91248E8BB7}"/>
                </a:ext>
              </a:extLst>
            </p:cNvPr>
            <p:cNvCxnSpPr>
              <a:cxnSpLocks/>
            </p:cNvCxnSpPr>
            <p:nvPr/>
          </p:nvCxnSpPr>
          <p:spPr>
            <a:xfrm>
              <a:off x="4178511" y="3330196"/>
              <a:ext cx="0" cy="2748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se šipkou 46">
              <a:extLst>
                <a:ext uri="{FF2B5EF4-FFF2-40B4-BE49-F238E27FC236}">
                  <a16:creationId xmlns:a16="http://schemas.microsoft.com/office/drawing/2014/main" id="{B3963C37-187E-847E-C84E-DD49D3990806}"/>
                </a:ext>
              </a:extLst>
            </p:cNvPr>
            <p:cNvCxnSpPr>
              <a:cxnSpLocks/>
            </p:cNvCxnSpPr>
            <p:nvPr/>
          </p:nvCxnSpPr>
          <p:spPr>
            <a:xfrm>
              <a:off x="971475" y="2635658"/>
              <a:ext cx="154587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4998F47C-7582-14D2-15DB-994BDC9E01FD}"/>
                </a:ext>
              </a:extLst>
            </p:cNvPr>
            <p:cNvCxnSpPr>
              <a:cxnSpLocks/>
            </p:cNvCxnSpPr>
            <p:nvPr/>
          </p:nvCxnSpPr>
          <p:spPr>
            <a:xfrm>
              <a:off x="5850466" y="2574391"/>
              <a:ext cx="0" cy="198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1EF75C0F-B5EA-F9B2-4D5F-0884CC08239E}"/>
                </a:ext>
              </a:extLst>
            </p:cNvPr>
            <p:cNvCxnSpPr>
              <a:cxnSpLocks/>
            </p:cNvCxnSpPr>
            <p:nvPr/>
          </p:nvCxnSpPr>
          <p:spPr>
            <a:xfrm>
              <a:off x="2498301" y="2574391"/>
              <a:ext cx="0" cy="337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>
              <a:extLst>
                <a:ext uri="{FF2B5EF4-FFF2-40B4-BE49-F238E27FC236}">
                  <a16:creationId xmlns:a16="http://schemas.microsoft.com/office/drawing/2014/main" id="{D8C20467-37B3-A86C-4164-49A310FEA988}"/>
                </a:ext>
              </a:extLst>
            </p:cNvPr>
            <p:cNvCxnSpPr>
              <a:cxnSpLocks/>
            </p:cNvCxnSpPr>
            <p:nvPr/>
          </p:nvCxnSpPr>
          <p:spPr>
            <a:xfrm>
              <a:off x="6858705" y="3187321"/>
              <a:ext cx="1" cy="2776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DBF29D8D-1613-0532-7BD7-7DAE2BD86793}"/>
                </a:ext>
              </a:extLst>
            </p:cNvPr>
            <p:cNvSpPr txBox="1"/>
            <p:nvPr/>
          </p:nvSpPr>
          <p:spPr>
            <a:xfrm>
              <a:off x="2267333" y="2087076"/>
              <a:ext cx="516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R1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1C69E01C-795D-C335-90A7-7BFB3D2C0A64}"/>
                </a:ext>
              </a:extLst>
            </p:cNvPr>
            <p:cNvSpPr txBox="1"/>
            <p:nvPr/>
          </p:nvSpPr>
          <p:spPr>
            <a:xfrm>
              <a:off x="3921456" y="2817963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R2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5A3D371D-2B2E-0293-33AC-3CCBC086A771}"/>
                </a:ext>
              </a:extLst>
            </p:cNvPr>
            <p:cNvSpPr txBox="1"/>
            <p:nvPr/>
          </p:nvSpPr>
          <p:spPr>
            <a:xfrm>
              <a:off x="5580106" y="2039911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R3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4532A353-FDCA-1D48-EA2E-9675E67AEED3}"/>
                </a:ext>
              </a:extLst>
            </p:cNvPr>
            <p:cNvSpPr txBox="1"/>
            <p:nvPr/>
          </p:nvSpPr>
          <p:spPr>
            <a:xfrm>
              <a:off x="6587647" y="2635658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R4</a:t>
              </a:r>
            </a:p>
          </p:txBody>
        </p:sp>
      </p:grp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519E1FD0-071C-4803-5DD8-6B9DB7A6DF0F}"/>
              </a:ext>
            </a:extLst>
          </p:cNvPr>
          <p:cNvSpPr txBox="1"/>
          <p:nvPr/>
        </p:nvSpPr>
        <p:spPr>
          <a:xfrm>
            <a:off x="8578935" y="2088217"/>
            <a:ext cx="3234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Retention time – t</a:t>
            </a:r>
            <a:r>
              <a:rPr lang="en-US" sz="2400" b="1" baseline="-25000" dirty="0">
                <a:latin typeface="Aptos" panose="020B0004020202020204" pitchFamily="34" charset="0"/>
              </a:rPr>
              <a:t>R</a:t>
            </a:r>
          </a:p>
          <a:p>
            <a:r>
              <a:rPr lang="en-US" sz="2400" dirty="0">
                <a:latin typeface="Aptos" panose="020B0004020202020204" pitchFamily="34" charset="0"/>
              </a:rPr>
              <a:t>Qualitative information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290A3A-C9C6-2541-B5D9-6A9B0DE47292}"/>
              </a:ext>
            </a:extLst>
          </p:cNvPr>
          <p:cNvSpPr txBox="1"/>
          <p:nvPr/>
        </p:nvSpPr>
        <p:spPr>
          <a:xfrm>
            <a:off x="8594651" y="3256684"/>
            <a:ext cx="3423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Peak area – A</a:t>
            </a:r>
            <a:endParaRPr lang="en-US" sz="2400" b="1" baseline="-25000" dirty="0">
              <a:latin typeface="Aptos" panose="020B0004020202020204" pitchFamily="34" charset="0"/>
            </a:endParaRPr>
          </a:p>
          <a:p>
            <a:r>
              <a:rPr lang="en-US" sz="2400" dirty="0">
                <a:latin typeface="Aptos" panose="020B0004020202020204" pitchFamily="34" charset="0"/>
              </a:rPr>
              <a:t>Quantitative information</a:t>
            </a:r>
          </a:p>
        </p:txBody>
      </p: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8CCF4185-BE34-D698-28D2-11F87E4B8E91}"/>
              </a:ext>
            </a:extLst>
          </p:cNvPr>
          <p:cNvGrpSpPr/>
          <p:nvPr/>
        </p:nvGrpSpPr>
        <p:grpSpPr>
          <a:xfrm>
            <a:off x="2561796" y="3411910"/>
            <a:ext cx="4870603" cy="2562791"/>
            <a:chOff x="2446335" y="2388621"/>
            <a:chExt cx="4870603" cy="2562791"/>
          </a:xfrm>
        </p:grpSpPr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AC904B04-4028-EACF-84DC-84426F344C90}"/>
                </a:ext>
              </a:extLst>
            </p:cNvPr>
            <p:cNvSpPr/>
            <p:nvPr/>
          </p:nvSpPr>
          <p:spPr>
            <a:xfrm>
              <a:off x="2446335" y="2576509"/>
              <a:ext cx="287337" cy="2374903"/>
            </a:xfrm>
            <a:custGeom>
              <a:avLst/>
              <a:gdLst>
                <a:gd name="connsiteX0" fmla="*/ 7292 w 348574"/>
                <a:gd name="connsiteY0" fmla="*/ 2505526 h 2529320"/>
                <a:gd name="connsiteX1" fmla="*/ 108892 w 348574"/>
                <a:gd name="connsiteY1" fmla="*/ 2391226 h 2529320"/>
                <a:gd name="connsiteX2" fmla="*/ 108892 w 348574"/>
                <a:gd name="connsiteY2" fmla="*/ 1362526 h 2529320"/>
                <a:gd name="connsiteX3" fmla="*/ 121592 w 348574"/>
                <a:gd name="connsiteY3" fmla="*/ 244926 h 2529320"/>
                <a:gd name="connsiteX4" fmla="*/ 146992 w 348574"/>
                <a:gd name="connsiteY4" fmla="*/ 130626 h 2529320"/>
                <a:gd name="connsiteX5" fmla="*/ 197792 w 348574"/>
                <a:gd name="connsiteY5" fmla="*/ 1781626 h 2529320"/>
                <a:gd name="connsiteX6" fmla="*/ 273992 w 348574"/>
                <a:gd name="connsiteY6" fmla="*/ 2264226 h 2529320"/>
                <a:gd name="connsiteX7" fmla="*/ 337492 w 348574"/>
                <a:gd name="connsiteY7" fmla="*/ 2505526 h 2529320"/>
                <a:gd name="connsiteX8" fmla="*/ 7292 w 348574"/>
                <a:gd name="connsiteY8" fmla="*/ 2505526 h 2529320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0 w 330200"/>
                <a:gd name="connsiteY0" fmla="*/ 2505526 h 2516362"/>
                <a:gd name="connsiteX1" fmla="*/ 101600 w 330200"/>
                <a:gd name="connsiteY1" fmla="*/ 2391226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505526 h 2516362"/>
                <a:gd name="connsiteX1" fmla="*/ 68263 w 330200"/>
                <a:gd name="connsiteY1" fmla="*/ 2281689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285497 h 2296333"/>
                <a:gd name="connsiteX1" fmla="*/ 68263 w 330200"/>
                <a:gd name="connsiteY1" fmla="*/ 2061660 h 2296333"/>
                <a:gd name="connsiteX2" fmla="*/ 101600 w 330200"/>
                <a:gd name="connsiteY2" fmla="*/ 1142497 h 2296333"/>
                <a:gd name="connsiteX3" fmla="*/ 114300 w 330200"/>
                <a:gd name="connsiteY3" fmla="*/ 24897 h 2296333"/>
                <a:gd name="connsiteX4" fmla="*/ 168275 w 330200"/>
                <a:gd name="connsiteY4" fmla="*/ 463047 h 2296333"/>
                <a:gd name="connsiteX5" fmla="*/ 190500 w 330200"/>
                <a:gd name="connsiteY5" fmla="*/ 1561597 h 2296333"/>
                <a:gd name="connsiteX6" fmla="*/ 266700 w 330200"/>
                <a:gd name="connsiteY6" fmla="*/ 2044197 h 2296333"/>
                <a:gd name="connsiteX7" fmla="*/ 330200 w 330200"/>
                <a:gd name="connsiteY7" fmla="*/ 2285497 h 2296333"/>
                <a:gd name="connsiteX8" fmla="*/ 0 w 330200"/>
                <a:gd name="connsiteY8" fmla="*/ 2285497 h 2296333"/>
                <a:gd name="connsiteX0" fmla="*/ 0 w 330200"/>
                <a:gd name="connsiteY0" fmla="*/ 2381190 h 2392026"/>
                <a:gd name="connsiteX1" fmla="*/ 68263 w 330200"/>
                <a:gd name="connsiteY1" fmla="*/ 2157353 h 2392026"/>
                <a:gd name="connsiteX2" fmla="*/ 101600 w 330200"/>
                <a:gd name="connsiteY2" fmla="*/ 1238190 h 2392026"/>
                <a:gd name="connsiteX3" fmla="*/ 142875 w 330200"/>
                <a:gd name="connsiteY3" fmla="*/ 20577 h 2392026"/>
                <a:gd name="connsiteX4" fmla="*/ 168275 w 330200"/>
                <a:gd name="connsiteY4" fmla="*/ 558740 h 2392026"/>
                <a:gd name="connsiteX5" fmla="*/ 190500 w 330200"/>
                <a:gd name="connsiteY5" fmla="*/ 1657290 h 2392026"/>
                <a:gd name="connsiteX6" fmla="*/ 266700 w 330200"/>
                <a:gd name="connsiteY6" fmla="*/ 2139890 h 2392026"/>
                <a:gd name="connsiteX7" fmla="*/ 330200 w 330200"/>
                <a:gd name="connsiteY7" fmla="*/ 2381190 h 2392026"/>
                <a:gd name="connsiteX8" fmla="*/ 0 w 330200"/>
                <a:gd name="connsiteY8" fmla="*/ 2381190 h 2392026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66700 w 330200"/>
                <a:gd name="connsiteY6" fmla="*/ 2130713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14313 w 330200"/>
                <a:gd name="connsiteY6" fmla="*/ 2140238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52413 w 330200"/>
                <a:gd name="connsiteY6" fmla="*/ 2164051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277812"/>
                <a:gd name="connsiteY0" fmla="*/ 2372013 h 2394572"/>
                <a:gd name="connsiteX1" fmla="*/ 68263 w 277812"/>
                <a:gd name="connsiteY1" fmla="*/ 2148176 h 2394572"/>
                <a:gd name="connsiteX2" fmla="*/ 101600 w 277812"/>
                <a:gd name="connsiteY2" fmla="*/ 1229013 h 2394572"/>
                <a:gd name="connsiteX3" fmla="*/ 138112 w 277812"/>
                <a:gd name="connsiteY3" fmla="*/ 20925 h 2394572"/>
                <a:gd name="connsiteX4" fmla="*/ 168275 w 277812"/>
                <a:gd name="connsiteY4" fmla="*/ 549563 h 2394572"/>
                <a:gd name="connsiteX5" fmla="*/ 190500 w 277812"/>
                <a:gd name="connsiteY5" fmla="*/ 1648113 h 2394572"/>
                <a:gd name="connsiteX6" fmla="*/ 252413 w 277812"/>
                <a:gd name="connsiteY6" fmla="*/ 2164051 h 2394572"/>
                <a:gd name="connsiteX7" fmla="*/ 277812 w 277812"/>
                <a:gd name="connsiteY7" fmla="*/ 2391063 h 2394572"/>
                <a:gd name="connsiteX8" fmla="*/ 0 w 277812"/>
                <a:gd name="connsiteY8" fmla="*/ 2372013 h 2394572"/>
                <a:gd name="connsiteX0" fmla="*/ 0 w 283952"/>
                <a:gd name="connsiteY0" fmla="*/ 2372013 h 2394572"/>
                <a:gd name="connsiteX1" fmla="*/ 68263 w 283952"/>
                <a:gd name="connsiteY1" fmla="*/ 2148176 h 2394572"/>
                <a:gd name="connsiteX2" fmla="*/ 101600 w 283952"/>
                <a:gd name="connsiteY2" fmla="*/ 1229013 h 2394572"/>
                <a:gd name="connsiteX3" fmla="*/ 138112 w 283952"/>
                <a:gd name="connsiteY3" fmla="*/ 20925 h 2394572"/>
                <a:gd name="connsiteX4" fmla="*/ 168275 w 283952"/>
                <a:gd name="connsiteY4" fmla="*/ 549563 h 2394572"/>
                <a:gd name="connsiteX5" fmla="*/ 190500 w 283952"/>
                <a:gd name="connsiteY5" fmla="*/ 1648113 h 2394572"/>
                <a:gd name="connsiteX6" fmla="*/ 277812 w 283952"/>
                <a:gd name="connsiteY6" fmla="*/ 2391063 h 2394572"/>
                <a:gd name="connsiteX7" fmla="*/ 0 w 283952"/>
                <a:gd name="connsiteY7" fmla="*/ 2372013 h 2394572"/>
                <a:gd name="connsiteX0" fmla="*/ 5025 w 288977"/>
                <a:gd name="connsiteY0" fmla="*/ 2372013 h 2394572"/>
                <a:gd name="connsiteX1" fmla="*/ 106625 w 288977"/>
                <a:gd name="connsiteY1" fmla="*/ 1229013 h 2394572"/>
                <a:gd name="connsiteX2" fmla="*/ 143137 w 288977"/>
                <a:gd name="connsiteY2" fmla="*/ 20925 h 2394572"/>
                <a:gd name="connsiteX3" fmla="*/ 173300 w 288977"/>
                <a:gd name="connsiteY3" fmla="*/ 549563 h 2394572"/>
                <a:gd name="connsiteX4" fmla="*/ 195525 w 288977"/>
                <a:gd name="connsiteY4" fmla="*/ 1648113 h 2394572"/>
                <a:gd name="connsiteX5" fmla="*/ 282837 w 288977"/>
                <a:gd name="connsiteY5" fmla="*/ 2391063 h 2394572"/>
                <a:gd name="connsiteX6" fmla="*/ 5025 w 288977"/>
                <a:gd name="connsiteY6" fmla="*/ 2372013 h 2394572"/>
                <a:gd name="connsiteX0" fmla="*/ 6748 w 290700"/>
                <a:gd name="connsiteY0" fmla="*/ 2396816 h 2419375"/>
                <a:gd name="connsiteX1" fmla="*/ 75010 w 290700"/>
                <a:gd name="connsiteY1" fmla="*/ 1715778 h 2419375"/>
                <a:gd name="connsiteX2" fmla="*/ 144860 w 290700"/>
                <a:gd name="connsiteY2" fmla="*/ 45728 h 2419375"/>
                <a:gd name="connsiteX3" fmla="*/ 175023 w 290700"/>
                <a:gd name="connsiteY3" fmla="*/ 574366 h 2419375"/>
                <a:gd name="connsiteX4" fmla="*/ 197248 w 290700"/>
                <a:gd name="connsiteY4" fmla="*/ 1672916 h 2419375"/>
                <a:gd name="connsiteX5" fmla="*/ 284560 w 290700"/>
                <a:gd name="connsiteY5" fmla="*/ 2415866 h 2419375"/>
                <a:gd name="connsiteX6" fmla="*/ 6748 w 290700"/>
                <a:gd name="connsiteY6" fmla="*/ 2396816 h 2419375"/>
                <a:gd name="connsiteX0" fmla="*/ 5692 w 289644"/>
                <a:gd name="connsiteY0" fmla="*/ 2396816 h 2419375"/>
                <a:gd name="connsiteX1" fmla="*/ 73954 w 289644"/>
                <a:gd name="connsiteY1" fmla="*/ 1715778 h 2419375"/>
                <a:gd name="connsiteX2" fmla="*/ 143804 w 289644"/>
                <a:gd name="connsiteY2" fmla="*/ 45728 h 2419375"/>
                <a:gd name="connsiteX3" fmla="*/ 173967 w 289644"/>
                <a:gd name="connsiteY3" fmla="*/ 574366 h 2419375"/>
                <a:gd name="connsiteX4" fmla="*/ 196192 w 289644"/>
                <a:gd name="connsiteY4" fmla="*/ 1672916 h 2419375"/>
                <a:gd name="connsiteX5" fmla="*/ 283504 w 289644"/>
                <a:gd name="connsiteY5" fmla="*/ 2415866 h 2419375"/>
                <a:gd name="connsiteX6" fmla="*/ 5692 w 289644"/>
                <a:gd name="connsiteY6" fmla="*/ 2396816 h 2419375"/>
                <a:gd name="connsiteX0" fmla="*/ 0 w 283952"/>
                <a:gd name="connsiteY0" fmla="*/ 2396816 h 2419375"/>
                <a:gd name="connsiteX1" fmla="*/ 68262 w 283952"/>
                <a:gd name="connsiteY1" fmla="*/ 1715778 h 2419375"/>
                <a:gd name="connsiteX2" fmla="*/ 138112 w 283952"/>
                <a:gd name="connsiteY2" fmla="*/ 45728 h 2419375"/>
                <a:gd name="connsiteX3" fmla="*/ 168275 w 283952"/>
                <a:gd name="connsiteY3" fmla="*/ 574366 h 2419375"/>
                <a:gd name="connsiteX4" fmla="*/ 190500 w 283952"/>
                <a:gd name="connsiteY4" fmla="*/ 1672916 h 2419375"/>
                <a:gd name="connsiteX5" fmla="*/ 277812 w 283952"/>
                <a:gd name="connsiteY5" fmla="*/ 2415866 h 2419375"/>
                <a:gd name="connsiteX6" fmla="*/ 0 w 283952"/>
                <a:gd name="connsiteY6" fmla="*/ 2396816 h 2419375"/>
                <a:gd name="connsiteX0" fmla="*/ 0 w 283952"/>
                <a:gd name="connsiteY0" fmla="*/ 2382717 h 2405276"/>
                <a:gd name="connsiteX1" fmla="*/ 82549 w 283952"/>
                <a:gd name="connsiteY1" fmla="*/ 1449267 h 2405276"/>
                <a:gd name="connsiteX2" fmla="*/ 138112 w 283952"/>
                <a:gd name="connsiteY2" fmla="*/ 31629 h 2405276"/>
                <a:gd name="connsiteX3" fmla="*/ 168275 w 283952"/>
                <a:gd name="connsiteY3" fmla="*/ 560267 h 2405276"/>
                <a:gd name="connsiteX4" fmla="*/ 190500 w 283952"/>
                <a:gd name="connsiteY4" fmla="*/ 1658817 h 2405276"/>
                <a:gd name="connsiteX5" fmla="*/ 277812 w 283952"/>
                <a:gd name="connsiteY5" fmla="*/ 2401767 h 2405276"/>
                <a:gd name="connsiteX6" fmla="*/ 0 w 283952"/>
                <a:gd name="connsiteY6" fmla="*/ 2382717 h 2405276"/>
                <a:gd name="connsiteX0" fmla="*/ 0 w 284196"/>
                <a:gd name="connsiteY0" fmla="*/ 2380881 h 2403440"/>
                <a:gd name="connsiteX1" fmla="*/ 82549 w 284196"/>
                <a:gd name="connsiteY1" fmla="*/ 1447431 h 2403440"/>
                <a:gd name="connsiteX2" fmla="*/ 138112 w 284196"/>
                <a:gd name="connsiteY2" fmla="*/ 29793 h 2403440"/>
                <a:gd name="connsiteX3" fmla="*/ 168275 w 284196"/>
                <a:gd name="connsiteY3" fmla="*/ 558431 h 2403440"/>
                <a:gd name="connsiteX4" fmla="*/ 195262 w 284196"/>
                <a:gd name="connsiteY4" fmla="*/ 1447431 h 2403440"/>
                <a:gd name="connsiteX5" fmla="*/ 277812 w 284196"/>
                <a:gd name="connsiteY5" fmla="*/ 2399931 h 2403440"/>
                <a:gd name="connsiteX6" fmla="*/ 0 w 284196"/>
                <a:gd name="connsiteY6" fmla="*/ 2380881 h 2403440"/>
                <a:gd name="connsiteX0" fmla="*/ 0 w 277812"/>
                <a:gd name="connsiteY0" fmla="*/ 2380881 h 2403440"/>
                <a:gd name="connsiteX1" fmla="*/ 82549 w 277812"/>
                <a:gd name="connsiteY1" fmla="*/ 1447431 h 2403440"/>
                <a:gd name="connsiteX2" fmla="*/ 138112 w 277812"/>
                <a:gd name="connsiteY2" fmla="*/ 29793 h 2403440"/>
                <a:gd name="connsiteX3" fmla="*/ 168275 w 277812"/>
                <a:gd name="connsiteY3" fmla="*/ 558431 h 2403440"/>
                <a:gd name="connsiteX4" fmla="*/ 195262 w 277812"/>
                <a:gd name="connsiteY4" fmla="*/ 1447431 h 2403440"/>
                <a:gd name="connsiteX5" fmla="*/ 277812 w 277812"/>
                <a:gd name="connsiteY5" fmla="*/ 2399931 h 2403440"/>
                <a:gd name="connsiteX6" fmla="*/ 0 w 277812"/>
                <a:gd name="connsiteY6" fmla="*/ 2380881 h 2403440"/>
                <a:gd name="connsiteX0" fmla="*/ 0 w 320674"/>
                <a:gd name="connsiteY0" fmla="*/ 2380881 h 2396437"/>
                <a:gd name="connsiteX1" fmla="*/ 82549 w 320674"/>
                <a:gd name="connsiteY1" fmla="*/ 1447431 h 2396437"/>
                <a:gd name="connsiteX2" fmla="*/ 138112 w 320674"/>
                <a:gd name="connsiteY2" fmla="*/ 29793 h 2396437"/>
                <a:gd name="connsiteX3" fmla="*/ 168275 w 320674"/>
                <a:gd name="connsiteY3" fmla="*/ 558431 h 2396437"/>
                <a:gd name="connsiteX4" fmla="*/ 195262 w 320674"/>
                <a:gd name="connsiteY4" fmla="*/ 1447431 h 2396437"/>
                <a:gd name="connsiteX5" fmla="*/ 320674 w 320674"/>
                <a:gd name="connsiteY5" fmla="*/ 2390406 h 2396437"/>
                <a:gd name="connsiteX6" fmla="*/ 0 w 320674"/>
                <a:gd name="connsiteY6" fmla="*/ 2380881 h 2396437"/>
                <a:gd name="connsiteX0" fmla="*/ 0 w 287337"/>
                <a:gd name="connsiteY0" fmla="*/ 2404693 h 2411790"/>
                <a:gd name="connsiteX1" fmla="*/ 49212 w 287337"/>
                <a:gd name="connsiteY1" fmla="*/ 1447431 h 2411790"/>
                <a:gd name="connsiteX2" fmla="*/ 104775 w 287337"/>
                <a:gd name="connsiteY2" fmla="*/ 29793 h 2411790"/>
                <a:gd name="connsiteX3" fmla="*/ 134938 w 287337"/>
                <a:gd name="connsiteY3" fmla="*/ 558431 h 2411790"/>
                <a:gd name="connsiteX4" fmla="*/ 161925 w 287337"/>
                <a:gd name="connsiteY4" fmla="*/ 1447431 h 2411790"/>
                <a:gd name="connsiteX5" fmla="*/ 287337 w 287337"/>
                <a:gd name="connsiteY5" fmla="*/ 2390406 h 2411790"/>
                <a:gd name="connsiteX6" fmla="*/ 0 w 287337"/>
                <a:gd name="connsiteY6" fmla="*/ 2404693 h 2411790"/>
                <a:gd name="connsiteX0" fmla="*/ 0 w 287337"/>
                <a:gd name="connsiteY0" fmla="*/ 2374900 h 2381997"/>
                <a:gd name="connsiteX1" fmla="*/ 49212 w 287337"/>
                <a:gd name="connsiteY1" fmla="*/ 1417638 h 2381997"/>
                <a:gd name="connsiteX2" fmla="*/ 104775 w 287337"/>
                <a:gd name="connsiteY2" fmla="*/ 0 h 2381997"/>
                <a:gd name="connsiteX3" fmla="*/ 161925 w 287337"/>
                <a:gd name="connsiteY3" fmla="*/ 1417638 h 2381997"/>
                <a:gd name="connsiteX4" fmla="*/ 287337 w 287337"/>
                <a:gd name="connsiteY4" fmla="*/ 2360613 h 2381997"/>
                <a:gd name="connsiteX5" fmla="*/ 0 w 287337"/>
                <a:gd name="connsiteY5" fmla="*/ 2374900 h 2381997"/>
                <a:gd name="connsiteX0" fmla="*/ 0 w 287337"/>
                <a:gd name="connsiteY0" fmla="*/ 2375847 h 2382944"/>
                <a:gd name="connsiteX1" fmla="*/ 63500 w 287337"/>
                <a:gd name="connsiteY1" fmla="*/ 1218560 h 2382944"/>
                <a:gd name="connsiteX2" fmla="*/ 104775 w 287337"/>
                <a:gd name="connsiteY2" fmla="*/ 947 h 2382944"/>
                <a:gd name="connsiteX3" fmla="*/ 161925 w 287337"/>
                <a:gd name="connsiteY3" fmla="*/ 1418585 h 2382944"/>
                <a:gd name="connsiteX4" fmla="*/ 287337 w 287337"/>
                <a:gd name="connsiteY4" fmla="*/ 2361560 h 2382944"/>
                <a:gd name="connsiteX5" fmla="*/ 0 w 287337"/>
                <a:gd name="connsiteY5" fmla="*/ 2375847 h 2382944"/>
                <a:gd name="connsiteX0" fmla="*/ 0 w 287337"/>
                <a:gd name="connsiteY0" fmla="*/ 2375753 h 2382850"/>
                <a:gd name="connsiteX1" fmla="*/ 92075 w 287337"/>
                <a:gd name="connsiteY1" fmla="*/ 1227991 h 2382850"/>
                <a:gd name="connsiteX2" fmla="*/ 104775 w 287337"/>
                <a:gd name="connsiteY2" fmla="*/ 853 h 2382850"/>
                <a:gd name="connsiteX3" fmla="*/ 161925 w 287337"/>
                <a:gd name="connsiteY3" fmla="*/ 1418491 h 2382850"/>
                <a:gd name="connsiteX4" fmla="*/ 287337 w 287337"/>
                <a:gd name="connsiteY4" fmla="*/ 2361466 h 2382850"/>
                <a:gd name="connsiteX5" fmla="*/ 0 w 287337"/>
                <a:gd name="connsiteY5" fmla="*/ 2375753 h 2382850"/>
                <a:gd name="connsiteX0" fmla="*/ 0 w 287337"/>
                <a:gd name="connsiteY0" fmla="*/ 2375799 h 2382896"/>
                <a:gd name="connsiteX1" fmla="*/ 77788 w 287337"/>
                <a:gd name="connsiteY1" fmla="*/ 1223274 h 2382896"/>
                <a:gd name="connsiteX2" fmla="*/ 104775 w 287337"/>
                <a:gd name="connsiteY2" fmla="*/ 899 h 2382896"/>
                <a:gd name="connsiteX3" fmla="*/ 161925 w 287337"/>
                <a:gd name="connsiteY3" fmla="*/ 1418537 h 2382896"/>
                <a:gd name="connsiteX4" fmla="*/ 287337 w 287337"/>
                <a:gd name="connsiteY4" fmla="*/ 2361512 h 2382896"/>
                <a:gd name="connsiteX5" fmla="*/ 0 w 287337"/>
                <a:gd name="connsiteY5" fmla="*/ 2375799 h 2382896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74903"/>
                <a:gd name="connsiteX1" fmla="*/ 77788 w 287337"/>
                <a:gd name="connsiteY1" fmla="*/ 1222378 h 2374903"/>
                <a:gd name="connsiteX2" fmla="*/ 104775 w 287337"/>
                <a:gd name="connsiteY2" fmla="*/ 3 h 2374903"/>
                <a:gd name="connsiteX3" fmla="*/ 157162 w 287337"/>
                <a:gd name="connsiteY3" fmla="*/ 1212853 h 2374903"/>
                <a:gd name="connsiteX4" fmla="*/ 287337 w 287337"/>
                <a:gd name="connsiteY4" fmla="*/ 2360616 h 2374903"/>
                <a:gd name="connsiteX5" fmla="*/ 0 w 287337"/>
                <a:gd name="connsiteY5" fmla="*/ 2374903 h 237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337" h="2374903">
                  <a:moveTo>
                    <a:pt x="0" y="2374903"/>
                  </a:moveTo>
                  <a:cubicBezTo>
                    <a:pt x="103982" y="2166940"/>
                    <a:pt x="60326" y="1618195"/>
                    <a:pt x="77788" y="1222378"/>
                  </a:cubicBezTo>
                  <a:cubicBezTo>
                    <a:pt x="95250" y="826561"/>
                    <a:pt x="91546" y="1590"/>
                    <a:pt x="104775" y="3"/>
                  </a:cubicBezTo>
                  <a:cubicBezTo>
                    <a:pt x="118004" y="-1584"/>
                    <a:pt x="126735" y="819418"/>
                    <a:pt x="157162" y="1212853"/>
                  </a:cubicBezTo>
                  <a:cubicBezTo>
                    <a:pt x="182562" y="1518182"/>
                    <a:pt x="123824" y="2144716"/>
                    <a:pt x="287337" y="2360616"/>
                  </a:cubicBezTo>
                  <a:cubicBezTo>
                    <a:pt x="185207" y="2369612"/>
                    <a:pt x="76200" y="2360615"/>
                    <a:pt x="0" y="237490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1FCCC6B2-361C-F8B9-6456-94B20F33442F}"/>
                </a:ext>
              </a:extLst>
            </p:cNvPr>
            <p:cNvSpPr/>
            <p:nvPr/>
          </p:nvSpPr>
          <p:spPr>
            <a:xfrm>
              <a:off x="4071510" y="3245872"/>
              <a:ext cx="401637" cy="1670054"/>
            </a:xfrm>
            <a:custGeom>
              <a:avLst/>
              <a:gdLst>
                <a:gd name="connsiteX0" fmla="*/ 7292 w 348574"/>
                <a:gd name="connsiteY0" fmla="*/ 2505526 h 2529320"/>
                <a:gd name="connsiteX1" fmla="*/ 108892 w 348574"/>
                <a:gd name="connsiteY1" fmla="*/ 2391226 h 2529320"/>
                <a:gd name="connsiteX2" fmla="*/ 108892 w 348574"/>
                <a:gd name="connsiteY2" fmla="*/ 1362526 h 2529320"/>
                <a:gd name="connsiteX3" fmla="*/ 121592 w 348574"/>
                <a:gd name="connsiteY3" fmla="*/ 244926 h 2529320"/>
                <a:gd name="connsiteX4" fmla="*/ 146992 w 348574"/>
                <a:gd name="connsiteY4" fmla="*/ 130626 h 2529320"/>
                <a:gd name="connsiteX5" fmla="*/ 197792 w 348574"/>
                <a:gd name="connsiteY5" fmla="*/ 1781626 h 2529320"/>
                <a:gd name="connsiteX6" fmla="*/ 273992 w 348574"/>
                <a:gd name="connsiteY6" fmla="*/ 2264226 h 2529320"/>
                <a:gd name="connsiteX7" fmla="*/ 337492 w 348574"/>
                <a:gd name="connsiteY7" fmla="*/ 2505526 h 2529320"/>
                <a:gd name="connsiteX8" fmla="*/ 7292 w 348574"/>
                <a:gd name="connsiteY8" fmla="*/ 2505526 h 2529320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0 w 330200"/>
                <a:gd name="connsiteY0" fmla="*/ 2505526 h 2516362"/>
                <a:gd name="connsiteX1" fmla="*/ 101600 w 330200"/>
                <a:gd name="connsiteY1" fmla="*/ 2391226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505526 h 2516362"/>
                <a:gd name="connsiteX1" fmla="*/ 68263 w 330200"/>
                <a:gd name="connsiteY1" fmla="*/ 2281689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285497 h 2296333"/>
                <a:gd name="connsiteX1" fmla="*/ 68263 w 330200"/>
                <a:gd name="connsiteY1" fmla="*/ 2061660 h 2296333"/>
                <a:gd name="connsiteX2" fmla="*/ 101600 w 330200"/>
                <a:gd name="connsiteY2" fmla="*/ 1142497 h 2296333"/>
                <a:gd name="connsiteX3" fmla="*/ 114300 w 330200"/>
                <a:gd name="connsiteY3" fmla="*/ 24897 h 2296333"/>
                <a:gd name="connsiteX4" fmla="*/ 168275 w 330200"/>
                <a:gd name="connsiteY4" fmla="*/ 463047 h 2296333"/>
                <a:gd name="connsiteX5" fmla="*/ 190500 w 330200"/>
                <a:gd name="connsiteY5" fmla="*/ 1561597 h 2296333"/>
                <a:gd name="connsiteX6" fmla="*/ 266700 w 330200"/>
                <a:gd name="connsiteY6" fmla="*/ 2044197 h 2296333"/>
                <a:gd name="connsiteX7" fmla="*/ 330200 w 330200"/>
                <a:gd name="connsiteY7" fmla="*/ 2285497 h 2296333"/>
                <a:gd name="connsiteX8" fmla="*/ 0 w 330200"/>
                <a:gd name="connsiteY8" fmla="*/ 2285497 h 2296333"/>
                <a:gd name="connsiteX0" fmla="*/ 0 w 330200"/>
                <a:gd name="connsiteY0" fmla="*/ 2381190 h 2392026"/>
                <a:gd name="connsiteX1" fmla="*/ 68263 w 330200"/>
                <a:gd name="connsiteY1" fmla="*/ 2157353 h 2392026"/>
                <a:gd name="connsiteX2" fmla="*/ 101600 w 330200"/>
                <a:gd name="connsiteY2" fmla="*/ 1238190 h 2392026"/>
                <a:gd name="connsiteX3" fmla="*/ 142875 w 330200"/>
                <a:gd name="connsiteY3" fmla="*/ 20577 h 2392026"/>
                <a:gd name="connsiteX4" fmla="*/ 168275 w 330200"/>
                <a:gd name="connsiteY4" fmla="*/ 558740 h 2392026"/>
                <a:gd name="connsiteX5" fmla="*/ 190500 w 330200"/>
                <a:gd name="connsiteY5" fmla="*/ 1657290 h 2392026"/>
                <a:gd name="connsiteX6" fmla="*/ 266700 w 330200"/>
                <a:gd name="connsiteY6" fmla="*/ 2139890 h 2392026"/>
                <a:gd name="connsiteX7" fmla="*/ 330200 w 330200"/>
                <a:gd name="connsiteY7" fmla="*/ 2381190 h 2392026"/>
                <a:gd name="connsiteX8" fmla="*/ 0 w 330200"/>
                <a:gd name="connsiteY8" fmla="*/ 2381190 h 2392026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66700 w 330200"/>
                <a:gd name="connsiteY6" fmla="*/ 2130713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14313 w 330200"/>
                <a:gd name="connsiteY6" fmla="*/ 2140238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52413 w 330200"/>
                <a:gd name="connsiteY6" fmla="*/ 2164051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277812"/>
                <a:gd name="connsiteY0" fmla="*/ 2372013 h 2394572"/>
                <a:gd name="connsiteX1" fmla="*/ 68263 w 277812"/>
                <a:gd name="connsiteY1" fmla="*/ 2148176 h 2394572"/>
                <a:gd name="connsiteX2" fmla="*/ 101600 w 277812"/>
                <a:gd name="connsiteY2" fmla="*/ 1229013 h 2394572"/>
                <a:gd name="connsiteX3" fmla="*/ 138112 w 277812"/>
                <a:gd name="connsiteY3" fmla="*/ 20925 h 2394572"/>
                <a:gd name="connsiteX4" fmla="*/ 168275 w 277812"/>
                <a:gd name="connsiteY4" fmla="*/ 549563 h 2394572"/>
                <a:gd name="connsiteX5" fmla="*/ 190500 w 277812"/>
                <a:gd name="connsiteY5" fmla="*/ 1648113 h 2394572"/>
                <a:gd name="connsiteX6" fmla="*/ 252413 w 277812"/>
                <a:gd name="connsiteY6" fmla="*/ 2164051 h 2394572"/>
                <a:gd name="connsiteX7" fmla="*/ 277812 w 277812"/>
                <a:gd name="connsiteY7" fmla="*/ 2391063 h 2394572"/>
                <a:gd name="connsiteX8" fmla="*/ 0 w 277812"/>
                <a:gd name="connsiteY8" fmla="*/ 2372013 h 2394572"/>
                <a:gd name="connsiteX0" fmla="*/ 0 w 283952"/>
                <a:gd name="connsiteY0" fmla="*/ 2372013 h 2394572"/>
                <a:gd name="connsiteX1" fmla="*/ 68263 w 283952"/>
                <a:gd name="connsiteY1" fmla="*/ 2148176 h 2394572"/>
                <a:gd name="connsiteX2" fmla="*/ 101600 w 283952"/>
                <a:gd name="connsiteY2" fmla="*/ 1229013 h 2394572"/>
                <a:gd name="connsiteX3" fmla="*/ 138112 w 283952"/>
                <a:gd name="connsiteY3" fmla="*/ 20925 h 2394572"/>
                <a:gd name="connsiteX4" fmla="*/ 168275 w 283952"/>
                <a:gd name="connsiteY4" fmla="*/ 549563 h 2394572"/>
                <a:gd name="connsiteX5" fmla="*/ 190500 w 283952"/>
                <a:gd name="connsiteY5" fmla="*/ 1648113 h 2394572"/>
                <a:gd name="connsiteX6" fmla="*/ 277812 w 283952"/>
                <a:gd name="connsiteY6" fmla="*/ 2391063 h 2394572"/>
                <a:gd name="connsiteX7" fmla="*/ 0 w 283952"/>
                <a:gd name="connsiteY7" fmla="*/ 2372013 h 2394572"/>
                <a:gd name="connsiteX0" fmla="*/ 5025 w 288977"/>
                <a:gd name="connsiteY0" fmla="*/ 2372013 h 2394572"/>
                <a:gd name="connsiteX1" fmla="*/ 106625 w 288977"/>
                <a:gd name="connsiteY1" fmla="*/ 1229013 h 2394572"/>
                <a:gd name="connsiteX2" fmla="*/ 143137 w 288977"/>
                <a:gd name="connsiteY2" fmla="*/ 20925 h 2394572"/>
                <a:gd name="connsiteX3" fmla="*/ 173300 w 288977"/>
                <a:gd name="connsiteY3" fmla="*/ 549563 h 2394572"/>
                <a:gd name="connsiteX4" fmla="*/ 195525 w 288977"/>
                <a:gd name="connsiteY4" fmla="*/ 1648113 h 2394572"/>
                <a:gd name="connsiteX5" fmla="*/ 282837 w 288977"/>
                <a:gd name="connsiteY5" fmla="*/ 2391063 h 2394572"/>
                <a:gd name="connsiteX6" fmla="*/ 5025 w 288977"/>
                <a:gd name="connsiteY6" fmla="*/ 2372013 h 2394572"/>
                <a:gd name="connsiteX0" fmla="*/ 6748 w 290700"/>
                <a:gd name="connsiteY0" fmla="*/ 2396816 h 2419375"/>
                <a:gd name="connsiteX1" fmla="*/ 75010 w 290700"/>
                <a:gd name="connsiteY1" fmla="*/ 1715778 h 2419375"/>
                <a:gd name="connsiteX2" fmla="*/ 144860 w 290700"/>
                <a:gd name="connsiteY2" fmla="*/ 45728 h 2419375"/>
                <a:gd name="connsiteX3" fmla="*/ 175023 w 290700"/>
                <a:gd name="connsiteY3" fmla="*/ 574366 h 2419375"/>
                <a:gd name="connsiteX4" fmla="*/ 197248 w 290700"/>
                <a:gd name="connsiteY4" fmla="*/ 1672916 h 2419375"/>
                <a:gd name="connsiteX5" fmla="*/ 284560 w 290700"/>
                <a:gd name="connsiteY5" fmla="*/ 2415866 h 2419375"/>
                <a:gd name="connsiteX6" fmla="*/ 6748 w 290700"/>
                <a:gd name="connsiteY6" fmla="*/ 2396816 h 2419375"/>
                <a:gd name="connsiteX0" fmla="*/ 5692 w 289644"/>
                <a:gd name="connsiteY0" fmla="*/ 2396816 h 2419375"/>
                <a:gd name="connsiteX1" fmla="*/ 73954 w 289644"/>
                <a:gd name="connsiteY1" fmla="*/ 1715778 h 2419375"/>
                <a:gd name="connsiteX2" fmla="*/ 143804 w 289644"/>
                <a:gd name="connsiteY2" fmla="*/ 45728 h 2419375"/>
                <a:gd name="connsiteX3" fmla="*/ 173967 w 289644"/>
                <a:gd name="connsiteY3" fmla="*/ 574366 h 2419375"/>
                <a:gd name="connsiteX4" fmla="*/ 196192 w 289644"/>
                <a:gd name="connsiteY4" fmla="*/ 1672916 h 2419375"/>
                <a:gd name="connsiteX5" fmla="*/ 283504 w 289644"/>
                <a:gd name="connsiteY5" fmla="*/ 2415866 h 2419375"/>
                <a:gd name="connsiteX6" fmla="*/ 5692 w 289644"/>
                <a:gd name="connsiteY6" fmla="*/ 2396816 h 2419375"/>
                <a:gd name="connsiteX0" fmla="*/ 0 w 283952"/>
                <a:gd name="connsiteY0" fmla="*/ 2396816 h 2419375"/>
                <a:gd name="connsiteX1" fmla="*/ 68262 w 283952"/>
                <a:gd name="connsiteY1" fmla="*/ 1715778 h 2419375"/>
                <a:gd name="connsiteX2" fmla="*/ 138112 w 283952"/>
                <a:gd name="connsiteY2" fmla="*/ 45728 h 2419375"/>
                <a:gd name="connsiteX3" fmla="*/ 168275 w 283952"/>
                <a:gd name="connsiteY3" fmla="*/ 574366 h 2419375"/>
                <a:gd name="connsiteX4" fmla="*/ 190500 w 283952"/>
                <a:gd name="connsiteY4" fmla="*/ 1672916 h 2419375"/>
                <a:gd name="connsiteX5" fmla="*/ 277812 w 283952"/>
                <a:gd name="connsiteY5" fmla="*/ 2415866 h 2419375"/>
                <a:gd name="connsiteX6" fmla="*/ 0 w 283952"/>
                <a:gd name="connsiteY6" fmla="*/ 2396816 h 2419375"/>
                <a:gd name="connsiteX0" fmla="*/ 0 w 283952"/>
                <a:gd name="connsiteY0" fmla="*/ 2382717 h 2405276"/>
                <a:gd name="connsiteX1" fmla="*/ 82549 w 283952"/>
                <a:gd name="connsiteY1" fmla="*/ 1449267 h 2405276"/>
                <a:gd name="connsiteX2" fmla="*/ 138112 w 283952"/>
                <a:gd name="connsiteY2" fmla="*/ 31629 h 2405276"/>
                <a:gd name="connsiteX3" fmla="*/ 168275 w 283952"/>
                <a:gd name="connsiteY3" fmla="*/ 560267 h 2405276"/>
                <a:gd name="connsiteX4" fmla="*/ 190500 w 283952"/>
                <a:gd name="connsiteY4" fmla="*/ 1658817 h 2405276"/>
                <a:gd name="connsiteX5" fmla="*/ 277812 w 283952"/>
                <a:gd name="connsiteY5" fmla="*/ 2401767 h 2405276"/>
                <a:gd name="connsiteX6" fmla="*/ 0 w 283952"/>
                <a:gd name="connsiteY6" fmla="*/ 2382717 h 2405276"/>
                <a:gd name="connsiteX0" fmla="*/ 0 w 284196"/>
                <a:gd name="connsiteY0" fmla="*/ 2380881 h 2403440"/>
                <a:gd name="connsiteX1" fmla="*/ 82549 w 284196"/>
                <a:gd name="connsiteY1" fmla="*/ 1447431 h 2403440"/>
                <a:gd name="connsiteX2" fmla="*/ 138112 w 284196"/>
                <a:gd name="connsiteY2" fmla="*/ 29793 h 2403440"/>
                <a:gd name="connsiteX3" fmla="*/ 168275 w 284196"/>
                <a:gd name="connsiteY3" fmla="*/ 558431 h 2403440"/>
                <a:gd name="connsiteX4" fmla="*/ 195262 w 284196"/>
                <a:gd name="connsiteY4" fmla="*/ 1447431 h 2403440"/>
                <a:gd name="connsiteX5" fmla="*/ 277812 w 284196"/>
                <a:gd name="connsiteY5" fmla="*/ 2399931 h 2403440"/>
                <a:gd name="connsiteX6" fmla="*/ 0 w 284196"/>
                <a:gd name="connsiteY6" fmla="*/ 2380881 h 2403440"/>
                <a:gd name="connsiteX0" fmla="*/ 0 w 277812"/>
                <a:gd name="connsiteY0" fmla="*/ 2380881 h 2403440"/>
                <a:gd name="connsiteX1" fmla="*/ 82549 w 277812"/>
                <a:gd name="connsiteY1" fmla="*/ 1447431 h 2403440"/>
                <a:gd name="connsiteX2" fmla="*/ 138112 w 277812"/>
                <a:gd name="connsiteY2" fmla="*/ 29793 h 2403440"/>
                <a:gd name="connsiteX3" fmla="*/ 168275 w 277812"/>
                <a:gd name="connsiteY3" fmla="*/ 558431 h 2403440"/>
                <a:gd name="connsiteX4" fmla="*/ 195262 w 277812"/>
                <a:gd name="connsiteY4" fmla="*/ 1447431 h 2403440"/>
                <a:gd name="connsiteX5" fmla="*/ 277812 w 277812"/>
                <a:gd name="connsiteY5" fmla="*/ 2399931 h 2403440"/>
                <a:gd name="connsiteX6" fmla="*/ 0 w 277812"/>
                <a:gd name="connsiteY6" fmla="*/ 2380881 h 2403440"/>
                <a:gd name="connsiteX0" fmla="*/ 0 w 320674"/>
                <a:gd name="connsiteY0" fmla="*/ 2380881 h 2396437"/>
                <a:gd name="connsiteX1" fmla="*/ 82549 w 320674"/>
                <a:gd name="connsiteY1" fmla="*/ 1447431 h 2396437"/>
                <a:gd name="connsiteX2" fmla="*/ 138112 w 320674"/>
                <a:gd name="connsiteY2" fmla="*/ 29793 h 2396437"/>
                <a:gd name="connsiteX3" fmla="*/ 168275 w 320674"/>
                <a:gd name="connsiteY3" fmla="*/ 558431 h 2396437"/>
                <a:gd name="connsiteX4" fmla="*/ 195262 w 320674"/>
                <a:gd name="connsiteY4" fmla="*/ 1447431 h 2396437"/>
                <a:gd name="connsiteX5" fmla="*/ 320674 w 320674"/>
                <a:gd name="connsiteY5" fmla="*/ 2390406 h 2396437"/>
                <a:gd name="connsiteX6" fmla="*/ 0 w 320674"/>
                <a:gd name="connsiteY6" fmla="*/ 2380881 h 2396437"/>
                <a:gd name="connsiteX0" fmla="*/ 0 w 287337"/>
                <a:gd name="connsiteY0" fmla="*/ 2404693 h 2411790"/>
                <a:gd name="connsiteX1" fmla="*/ 49212 w 287337"/>
                <a:gd name="connsiteY1" fmla="*/ 1447431 h 2411790"/>
                <a:gd name="connsiteX2" fmla="*/ 104775 w 287337"/>
                <a:gd name="connsiteY2" fmla="*/ 29793 h 2411790"/>
                <a:gd name="connsiteX3" fmla="*/ 134938 w 287337"/>
                <a:gd name="connsiteY3" fmla="*/ 558431 h 2411790"/>
                <a:gd name="connsiteX4" fmla="*/ 161925 w 287337"/>
                <a:gd name="connsiteY4" fmla="*/ 1447431 h 2411790"/>
                <a:gd name="connsiteX5" fmla="*/ 287337 w 287337"/>
                <a:gd name="connsiteY5" fmla="*/ 2390406 h 2411790"/>
                <a:gd name="connsiteX6" fmla="*/ 0 w 287337"/>
                <a:gd name="connsiteY6" fmla="*/ 2404693 h 2411790"/>
                <a:gd name="connsiteX0" fmla="*/ 0 w 287337"/>
                <a:gd name="connsiteY0" fmla="*/ 2374900 h 2381997"/>
                <a:gd name="connsiteX1" fmla="*/ 49212 w 287337"/>
                <a:gd name="connsiteY1" fmla="*/ 1417638 h 2381997"/>
                <a:gd name="connsiteX2" fmla="*/ 104775 w 287337"/>
                <a:gd name="connsiteY2" fmla="*/ 0 h 2381997"/>
                <a:gd name="connsiteX3" fmla="*/ 161925 w 287337"/>
                <a:gd name="connsiteY3" fmla="*/ 1417638 h 2381997"/>
                <a:gd name="connsiteX4" fmla="*/ 287337 w 287337"/>
                <a:gd name="connsiteY4" fmla="*/ 2360613 h 2381997"/>
                <a:gd name="connsiteX5" fmla="*/ 0 w 287337"/>
                <a:gd name="connsiteY5" fmla="*/ 2374900 h 2381997"/>
                <a:gd name="connsiteX0" fmla="*/ 0 w 287337"/>
                <a:gd name="connsiteY0" fmla="*/ 2375847 h 2382944"/>
                <a:gd name="connsiteX1" fmla="*/ 63500 w 287337"/>
                <a:gd name="connsiteY1" fmla="*/ 1218560 h 2382944"/>
                <a:gd name="connsiteX2" fmla="*/ 104775 w 287337"/>
                <a:gd name="connsiteY2" fmla="*/ 947 h 2382944"/>
                <a:gd name="connsiteX3" fmla="*/ 161925 w 287337"/>
                <a:gd name="connsiteY3" fmla="*/ 1418585 h 2382944"/>
                <a:gd name="connsiteX4" fmla="*/ 287337 w 287337"/>
                <a:gd name="connsiteY4" fmla="*/ 2361560 h 2382944"/>
                <a:gd name="connsiteX5" fmla="*/ 0 w 287337"/>
                <a:gd name="connsiteY5" fmla="*/ 2375847 h 2382944"/>
                <a:gd name="connsiteX0" fmla="*/ 0 w 287337"/>
                <a:gd name="connsiteY0" fmla="*/ 2375753 h 2382850"/>
                <a:gd name="connsiteX1" fmla="*/ 92075 w 287337"/>
                <a:gd name="connsiteY1" fmla="*/ 1227991 h 2382850"/>
                <a:gd name="connsiteX2" fmla="*/ 104775 w 287337"/>
                <a:gd name="connsiteY2" fmla="*/ 853 h 2382850"/>
                <a:gd name="connsiteX3" fmla="*/ 161925 w 287337"/>
                <a:gd name="connsiteY3" fmla="*/ 1418491 h 2382850"/>
                <a:gd name="connsiteX4" fmla="*/ 287337 w 287337"/>
                <a:gd name="connsiteY4" fmla="*/ 2361466 h 2382850"/>
                <a:gd name="connsiteX5" fmla="*/ 0 w 287337"/>
                <a:gd name="connsiteY5" fmla="*/ 2375753 h 2382850"/>
                <a:gd name="connsiteX0" fmla="*/ 0 w 287337"/>
                <a:gd name="connsiteY0" fmla="*/ 2375799 h 2382896"/>
                <a:gd name="connsiteX1" fmla="*/ 77788 w 287337"/>
                <a:gd name="connsiteY1" fmla="*/ 1223274 h 2382896"/>
                <a:gd name="connsiteX2" fmla="*/ 104775 w 287337"/>
                <a:gd name="connsiteY2" fmla="*/ 899 h 2382896"/>
                <a:gd name="connsiteX3" fmla="*/ 161925 w 287337"/>
                <a:gd name="connsiteY3" fmla="*/ 1418537 h 2382896"/>
                <a:gd name="connsiteX4" fmla="*/ 287337 w 287337"/>
                <a:gd name="connsiteY4" fmla="*/ 2361512 h 2382896"/>
                <a:gd name="connsiteX5" fmla="*/ 0 w 287337"/>
                <a:gd name="connsiteY5" fmla="*/ 2375799 h 2382896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74903"/>
                <a:gd name="connsiteX1" fmla="*/ 77788 w 287337"/>
                <a:gd name="connsiteY1" fmla="*/ 1222378 h 2374903"/>
                <a:gd name="connsiteX2" fmla="*/ 104775 w 287337"/>
                <a:gd name="connsiteY2" fmla="*/ 3 h 2374903"/>
                <a:gd name="connsiteX3" fmla="*/ 157162 w 287337"/>
                <a:gd name="connsiteY3" fmla="*/ 1212853 h 2374903"/>
                <a:gd name="connsiteX4" fmla="*/ 287337 w 287337"/>
                <a:gd name="connsiteY4" fmla="*/ 2360616 h 2374903"/>
                <a:gd name="connsiteX5" fmla="*/ 0 w 287337"/>
                <a:gd name="connsiteY5" fmla="*/ 2374903 h 2374903"/>
                <a:gd name="connsiteX0" fmla="*/ 0 w 287337"/>
                <a:gd name="connsiteY0" fmla="*/ 1784356 h 1784356"/>
                <a:gd name="connsiteX1" fmla="*/ 77788 w 287337"/>
                <a:gd name="connsiteY1" fmla="*/ 631831 h 1784356"/>
                <a:gd name="connsiteX2" fmla="*/ 85725 w 287337"/>
                <a:gd name="connsiteY2" fmla="*/ 6 h 1784356"/>
                <a:gd name="connsiteX3" fmla="*/ 157162 w 287337"/>
                <a:gd name="connsiteY3" fmla="*/ 622306 h 1784356"/>
                <a:gd name="connsiteX4" fmla="*/ 287337 w 287337"/>
                <a:gd name="connsiteY4" fmla="*/ 1770069 h 1784356"/>
                <a:gd name="connsiteX5" fmla="*/ 0 w 287337"/>
                <a:gd name="connsiteY5" fmla="*/ 1784356 h 1784356"/>
                <a:gd name="connsiteX0" fmla="*/ 0 w 287337"/>
                <a:gd name="connsiteY0" fmla="*/ 1484337 h 1484337"/>
                <a:gd name="connsiteX1" fmla="*/ 77788 w 287337"/>
                <a:gd name="connsiteY1" fmla="*/ 331812 h 1484337"/>
                <a:gd name="connsiteX2" fmla="*/ 100013 w 287337"/>
                <a:gd name="connsiteY2" fmla="*/ 24 h 1484337"/>
                <a:gd name="connsiteX3" fmla="*/ 157162 w 287337"/>
                <a:gd name="connsiteY3" fmla="*/ 322287 h 1484337"/>
                <a:gd name="connsiteX4" fmla="*/ 287337 w 287337"/>
                <a:gd name="connsiteY4" fmla="*/ 1470050 h 1484337"/>
                <a:gd name="connsiteX5" fmla="*/ 0 w 287337"/>
                <a:gd name="connsiteY5" fmla="*/ 1484337 h 1484337"/>
                <a:gd name="connsiteX0" fmla="*/ 0 w 287337"/>
                <a:gd name="connsiteY0" fmla="*/ 1631960 h 1631960"/>
                <a:gd name="connsiteX1" fmla="*/ 77788 w 287337"/>
                <a:gd name="connsiteY1" fmla="*/ 479435 h 1631960"/>
                <a:gd name="connsiteX2" fmla="*/ 109538 w 287337"/>
                <a:gd name="connsiteY2" fmla="*/ 9 h 1631960"/>
                <a:gd name="connsiteX3" fmla="*/ 157162 w 287337"/>
                <a:gd name="connsiteY3" fmla="*/ 469910 h 1631960"/>
                <a:gd name="connsiteX4" fmla="*/ 287337 w 287337"/>
                <a:gd name="connsiteY4" fmla="*/ 1617673 h 1631960"/>
                <a:gd name="connsiteX5" fmla="*/ 0 w 287337"/>
                <a:gd name="connsiteY5" fmla="*/ 1631960 h 1631960"/>
                <a:gd name="connsiteX0" fmla="*/ 0 w 287337"/>
                <a:gd name="connsiteY0" fmla="*/ 1650438 h 1650438"/>
                <a:gd name="connsiteX1" fmla="*/ 73026 w 287337"/>
                <a:gd name="connsiteY1" fmla="*/ 1064650 h 1650438"/>
                <a:gd name="connsiteX2" fmla="*/ 109538 w 287337"/>
                <a:gd name="connsiteY2" fmla="*/ 18487 h 1650438"/>
                <a:gd name="connsiteX3" fmla="*/ 157162 w 287337"/>
                <a:gd name="connsiteY3" fmla="*/ 488388 h 1650438"/>
                <a:gd name="connsiteX4" fmla="*/ 287337 w 287337"/>
                <a:gd name="connsiteY4" fmla="*/ 1636151 h 1650438"/>
                <a:gd name="connsiteX5" fmla="*/ 0 w 287337"/>
                <a:gd name="connsiteY5" fmla="*/ 1650438 h 1650438"/>
                <a:gd name="connsiteX0" fmla="*/ 0 w 287337"/>
                <a:gd name="connsiteY0" fmla="*/ 1632085 h 1632085"/>
                <a:gd name="connsiteX1" fmla="*/ 73026 w 287337"/>
                <a:gd name="connsiteY1" fmla="*/ 1046297 h 1632085"/>
                <a:gd name="connsiteX2" fmla="*/ 109538 w 287337"/>
                <a:gd name="connsiteY2" fmla="*/ 134 h 1632085"/>
                <a:gd name="connsiteX3" fmla="*/ 190499 w 287337"/>
                <a:gd name="connsiteY3" fmla="*/ 1117735 h 1632085"/>
                <a:gd name="connsiteX4" fmla="*/ 287337 w 287337"/>
                <a:gd name="connsiteY4" fmla="*/ 1617798 h 1632085"/>
                <a:gd name="connsiteX5" fmla="*/ 0 w 287337"/>
                <a:gd name="connsiteY5" fmla="*/ 1632085 h 1632085"/>
                <a:gd name="connsiteX0" fmla="*/ 0 w 354012"/>
                <a:gd name="connsiteY0" fmla="*/ 1632085 h 1638666"/>
                <a:gd name="connsiteX1" fmla="*/ 73026 w 354012"/>
                <a:gd name="connsiteY1" fmla="*/ 1046297 h 1638666"/>
                <a:gd name="connsiteX2" fmla="*/ 109538 w 354012"/>
                <a:gd name="connsiteY2" fmla="*/ 134 h 1638666"/>
                <a:gd name="connsiteX3" fmla="*/ 190499 w 354012"/>
                <a:gd name="connsiteY3" fmla="*/ 1117735 h 1638666"/>
                <a:gd name="connsiteX4" fmla="*/ 354012 w 354012"/>
                <a:gd name="connsiteY4" fmla="*/ 1636848 h 1638666"/>
                <a:gd name="connsiteX5" fmla="*/ 0 w 354012"/>
                <a:gd name="connsiteY5" fmla="*/ 1632085 h 1638666"/>
                <a:gd name="connsiteX0" fmla="*/ 0 w 392112"/>
                <a:gd name="connsiteY0" fmla="*/ 1660660 h 1660660"/>
                <a:gd name="connsiteX1" fmla="*/ 111126 w 392112"/>
                <a:gd name="connsiteY1" fmla="*/ 1046297 h 1660660"/>
                <a:gd name="connsiteX2" fmla="*/ 147638 w 392112"/>
                <a:gd name="connsiteY2" fmla="*/ 134 h 1660660"/>
                <a:gd name="connsiteX3" fmla="*/ 228599 w 392112"/>
                <a:gd name="connsiteY3" fmla="*/ 1117735 h 1660660"/>
                <a:gd name="connsiteX4" fmla="*/ 392112 w 392112"/>
                <a:gd name="connsiteY4" fmla="*/ 1636848 h 1660660"/>
                <a:gd name="connsiteX5" fmla="*/ 0 w 392112"/>
                <a:gd name="connsiteY5" fmla="*/ 1660660 h 1660660"/>
                <a:gd name="connsiteX0" fmla="*/ 0 w 392112"/>
                <a:gd name="connsiteY0" fmla="*/ 1660532 h 1660532"/>
                <a:gd name="connsiteX1" fmla="*/ 111126 w 392112"/>
                <a:gd name="connsiteY1" fmla="*/ 1046169 h 1660532"/>
                <a:gd name="connsiteX2" fmla="*/ 147638 w 392112"/>
                <a:gd name="connsiteY2" fmla="*/ 6 h 1660532"/>
                <a:gd name="connsiteX3" fmla="*/ 214312 w 392112"/>
                <a:gd name="connsiteY3" fmla="*/ 1031882 h 1660532"/>
                <a:gd name="connsiteX4" fmla="*/ 392112 w 392112"/>
                <a:gd name="connsiteY4" fmla="*/ 1636720 h 1660532"/>
                <a:gd name="connsiteX5" fmla="*/ 0 w 392112"/>
                <a:gd name="connsiteY5" fmla="*/ 1660532 h 1660532"/>
                <a:gd name="connsiteX0" fmla="*/ 0 w 392112"/>
                <a:gd name="connsiteY0" fmla="*/ 1660529 h 1660529"/>
                <a:gd name="connsiteX1" fmla="*/ 139701 w 392112"/>
                <a:gd name="connsiteY1" fmla="*/ 1022353 h 1660529"/>
                <a:gd name="connsiteX2" fmla="*/ 147638 w 392112"/>
                <a:gd name="connsiteY2" fmla="*/ 3 h 1660529"/>
                <a:gd name="connsiteX3" fmla="*/ 214312 w 392112"/>
                <a:gd name="connsiteY3" fmla="*/ 1031879 h 1660529"/>
                <a:gd name="connsiteX4" fmla="*/ 392112 w 392112"/>
                <a:gd name="connsiteY4" fmla="*/ 1636717 h 1660529"/>
                <a:gd name="connsiteX5" fmla="*/ 0 w 392112"/>
                <a:gd name="connsiteY5" fmla="*/ 1660529 h 1660529"/>
                <a:gd name="connsiteX0" fmla="*/ 0 w 392112"/>
                <a:gd name="connsiteY0" fmla="*/ 1660529 h 1660529"/>
                <a:gd name="connsiteX1" fmla="*/ 120651 w 392112"/>
                <a:gd name="connsiteY1" fmla="*/ 1022353 h 1660529"/>
                <a:gd name="connsiteX2" fmla="*/ 147638 w 392112"/>
                <a:gd name="connsiteY2" fmla="*/ 3 h 1660529"/>
                <a:gd name="connsiteX3" fmla="*/ 214312 w 392112"/>
                <a:gd name="connsiteY3" fmla="*/ 1031879 h 1660529"/>
                <a:gd name="connsiteX4" fmla="*/ 392112 w 392112"/>
                <a:gd name="connsiteY4" fmla="*/ 1636717 h 1660529"/>
                <a:gd name="connsiteX5" fmla="*/ 0 w 392112"/>
                <a:gd name="connsiteY5" fmla="*/ 1660529 h 1660529"/>
                <a:gd name="connsiteX0" fmla="*/ 0 w 315912"/>
                <a:gd name="connsiteY0" fmla="*/ 1670054 h 1670054"/>
                <a:gd name="connsiteX1" fmla="*/ 44451 w 315912"/>
                <a:gd name="connsiteY1" fmla="*/ 1022353 h 1670054"/>
                <a:gd name="connsiteX2" fmla="*/ 71438 w 315912"/>
                <a:gd name="connsiteY2" fmla="*/ 3 h 1670054"/>
                <a:gd name="connsiteX3" fmla="*/ 138112 w 315912"/>
                <a:gd name="connsiteY3" fmla="*/ 1031879 h 1670054"/>
                <a:gd name="connsiteX4" fmla="*/ 315912 w 315912"/>
                <a:gd name="connsiteY4" fmla="*/ 1636717 h 1670054"/>
                <a:gd name="connsiteX5" fmla="*/ 0 w 315912"/>
                <a:gd name="connsiteY5" fmla="*/ 1670054 h 1670054"/>
                <a:gd name="connsiteX0" fmla="*/ 0 w 277812"/>
                <a:gd name="connsiteY0" fmla="*/ 1670054 h 1670054"/>
                <a:gd name="connsiteX1" fmla="*/ 44451 w 277812"/>
                <a:gd name="connsiteY1" fmla="*/ 1022353 h 1670054"/>
                <a:gd name="connsiteX2" fmla="*/ 71438 w 277812"/>
                <a:gd name="connsiteY2" fmla="*/ 3 h 1670054"/>
                <a:gd name="connsiteX3" fmla="*/ 138112 w 277812"/>
                <a:gd name="connsiteY3" fmla="*/ 1031879 h 1670054"/>
                <a:gd name="connsiteX4" fmla="*/ 277812 w 277812"/>
                <a:gd name="connsiteY4" fmla="*/ 1617667 h 1670054"/>
                <a:gd name="connsiteX5" fmla="*/ 0 w 277812"/>
                <a:gd name="connsiteY5" fmla="*/ 1670054 h 1670054"/>
                <a:gd name="connsiteX0" fmla="*/ 0 w 354012"/>
                <a:gd name="connsiteY0" fmla="*/ 1670054 h 1670054"/>
                <a:gd name="connsiteX1" fmla="*/ 120651 w 354012"/>
                <a:gd name="connsiteY1" fmla="*/ 1022353 h 1670054"/>
                <a:gd name="connsiteX2" fmla="*/ 147638 w 354012"/>
                <a:gd name="connsiteY2" fmla="*/ 3 h 1670054"/>
                <a:gd name="connsiteX3" fmla="*/ 214312 w 354012"/>
                <a:gd name="connsiteY3" fmla="*/ 1031879 h 1670054"/>
                <a:gd name="connsiteX4" fmla="*/ 354012 w 354012"/>
                <a:gd name="connsiteY4" fmla="*/ 1617667 h 1670054"/>
                <a:gd name="connsiteX5" fmla="*/ 0 w 354012"/>
                <a:gd name="connsiteY5" fmla="*/ 1670054 h 1670054"/>
                <a:gd name="connsiteX0" fmla="*/ 0 w 401637"/>
                <a:gd name="connsiteY0" fmla="*/ 1670054 h 1670054"/>
                <a:gd name="connsiteX1" fmla="*/ 120651 w 401637"/>
                <a:gd name="connsiteY1" fmla="*/ 1022353 h 1670054"/>
                <a:gd name="connsiteX2" fmla="*/ 147638 w 401637"/>
                <a:gd name="connsiteY2" fmla="*/ 3 h 1670054"/>
                <a:gd name="connsiteX3" fmla="*/ 214312 w 401637"/>
                <a:gd name="connsiteY3" fmla="*/ 1031879 h 1670054"/>
                <a:gd name="connsiteX4" fmla="*/ 401637 w 401637"/>
                <a:gd name="connsiteY4" fmla="*/ 1646242 h 1670054"/>
                <a:gd name="connsiteX5" fmla="*/ 0 w 401637"/>
                <a:gd name="connsiteY5" fmla="*/ 1670054 h 167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637" h="1670054">
                  <a:moveTo>
                    <a:pt x="0" y="1670054"/>
                  </a:moveTo>
                  <a:cubicBezTo>
                    <a:pt x="103982" y="1462091"/>
                    <a:pt x="96045" y="1300695"/>
                    <a:pt x="120651" y="1022353"/>
                  </a:cubicBezTo>
                  <a:cubicBezTo>
                    <a:pt x="145257" y="744011"/>
                    <a:pt x="132028" y="-1585"/>
                    <a:pt x="147638" y="3"/>
                  </a:cubicBezTo>
                  <a:cubicBezTo>
                    <a:pt x="163248" y="1591"/>
                    <a:pt x="171979" y="757506"/>
                    <a:pt x="214312" y="1031879"/>
                  </a:cubicBezTo>
                  <a:cubicBezTo>
                    <a:pt x="256645" y="1306252"/>
                    <a:pt x="238124" y="1430342"/>
                    <a:pt x="401637" y="1646242"/>
                  </a:cubicBezTo>
                  <a:cubicBezTo>
                    <a:pt x="299507" y="1655238"/>
                    <a:pt x="76200" y="1655766"/>
                    <a:pt x="0" y="167005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Volný tvar: obrazec 67">
              <a:extLst>
                <a:ext uri="{FF2B5EF4-FFF2-40B4-BE49-F238E27FC236}">
                  <a16:creationId xmlns:a16="http://schemas.microsoft.com/office/drawing/2014/main" id="{05692429-F386-4844-D28E-508D2B8D4622}"/>
                </a:ext>
              </a:extLst>
            </p:cNvPr>
            <p:cNvSpPr/>
            <p:nvPr/>
          </p:nvSpPr>
          <p:spPr>
            <a:xfrm>
              <a:off x="5763358" y="2388621"/>
              <a:ext cx="315912" cy="2479677"/>
            </a:xfrm>
            <a:custGeom>
              <a:avLst/>
              <a:gdLst>
                <a:gd name="connsiteX0" fmla="*/ 7292 w 348574"/>
                <a:gd name="connsiteY0" fmla="*/ 2505526 h 2529320"/>
                <a:gd name="connsiteX1" fmla="*/ 108892 w 348574"/>
                <a:gd name="connsiteY1" fmla="*/ 2391226 h 2529320"/>
                <a:gd name="connsiteX2" fmla="*/ 108892 w 348574"/>
                <a:gd name="connsiteY2" fmla="*/ 1362526 h 2529320"/>
                <a:gd name="connsiteX3" fmla="*/ 121592 w 348574"/>
                <a:gd name="connsiteY3" fmla="*/ 244926 h 2529320"/>
                <a:gd name="connsiteX4" fmla="*/ 146992 w 348574"/>
                <a:gd name="connsiteY4" fmla="*/ 130626 h 2529320"/>
                <a:gd name="connsiteX5" fmla="*/ 197792 w 348574"/>
                <a:gd name="connsiteY5" fmla="*/ 1781626 h 2529320"/>
                <a:gd name="connsiteX6" fmla="*/ 273992 w 348574"/>
                <a:gd name="connsiteY6" fmla="*/ 2264226 h 2529320"/>
                <a:gd name="connsiteX7" fmla="*/ 337492 w 348574"/>
                <a:gd name="connsiteY7" fmla="*/ 2505526 h 2529320"/>
                <a:gd name="connsiteX8" fmla="*/ 7292 w 348574"/>
                <a:gd name="connsiteY8" fmla="*/ 2505526 h 2529320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0 w 330200"/>
                <a:gd name="connsiteY0" fmla="*/ 2505526 h 2516362"/>
                <a:gd name="connsiteX1" fmla="*/ 101600 w 330200"/>
                <a:gd name="connsiteY1" fmla="*/ 2391226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505526 h 2516362"/>
                <a:gd name="connsiteX1" fmla="*/ 68263 w 330200"/>
                <a:gd name="connsiteY1" fmla="*/ 2281689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285497 h 2296333"/>
                <a:gd name="connsiteX1" fmla="*/ 68263 w 330200"/>
                <a:gd name="connsiteY1" fmla="*/ 2061660 h 2296333"/>
                <a:gd name="connsiteX2" fmla="*/ 101600 w 330200"/>
                <a:gd name="connsiteY2" fmla="*/ 1142497 h 2296333"/>
                <a:gd name="connsiteX3" fmla="*/ 114300 w 330200"/>
                <a:gd name="connsiteY3" fmla="*/ 24897 h 2296333"/>
                <a:gd name="connsiteX4" fmla="*/ 168275 w 330200"/>
                <a:gd name="connsiteY4" fmla="*/ 463047 h 2296333"/>
                <a:gd name="connsiteX5" fmla="*/ 190500 w 330200"/>
                <a:gd name="connsiteY5" fmla="*/ 1561597 h 2296333"/>
                <a:gd name="connsiteX6" fmla="*/ 266700 w 330200"/>
                <a:gd name="connsiteY6" fmla="*/ 2044197 h 2296333"/>
                <a:gd name="connsiteX7" fmla="*/ 330200 w 330200"/>
                <a:gd name="connsiteY7" fmla="*/ 2285497 h 2296333"/>
                <a:gd name="connsiteX8" fmla="*/ 0 w 330200"/>
                <a:gd name="connsiteY8" fmla="*/ 2285497 h 2296333"/>
                <a:gd name="connsiteX0" fmla="*/ 0 w 330200"/>
                <a:gd name="connsiteY0" fmla="*/ 2381190 h 2392026"/>
                <a:gd name="connsiteX1" fmla="*/ 68263 w 330200"/>
                <a:gd name="connsiteY1" fmla="*/ 2157353 h 2392026"/>
                <a:gd name="connsiteX2" fmla="*/ 101600 w 330200"/>
                <a:gd name="connsiteY2" fmla="*/ 1238190 h 2392026"/>
                <a:gd name="connsiteX3" fmla="*/ 142875 w 330200"/>
                <a:gd name="connsiteY3" fmla="*/ 20577 h 2392026"/>
                <a:gd name="connsiteX4" fmla="*/ 168275 w 330200"/>
                <a:gd name="connsiteY4" fmla="*/ 558740 h 2392026"/>
                <a:gd name="connsiteX5" fmla="*/ 190500 w 330200"/>
                <a:gd name="connsiteY5" fmla="*/ 1657290 h 2392026"/>
                <a:gd name="connsiteX6" fmla="*/ 266700 w 330200"/>
                <a:gd name="connsiteY6" fmla="*/ 2139890 h 2392026"/>
                <a:gd name="connsiteX7" fmla="*/ 330200 w 330200"/>
                <a:gd name="connsiteY7" fmla="*/ 2381190 h 2392026"/>
                <a:gd name="connsiteX8" fmla="*/ 0 w 330200"/>
                <a:gd name="connsiteY8" fmla="*/ 2381190 h 2392026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66700 w 330200"/>
                <a:gd name="connsiteY6" fmla="*/ 2130713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14313 w 330200"/>
                <a:gd name="connsiteY6" fmla="*/ 2140238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52413 w 330200"/>
                <a:gd name="connsiteY6" fmla="*/ 2164051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277812"/>
                <a:gd name="connsiteY0" fmla="*/ 2372013 h 2394572"/>
                <a:gd name="connsiteX1" fmla="*/ 68263 w 277812"/>
                <a:gd name="connsiteY1" fmla="*/ 2148176 h 2394572"/>
                <a:gd name="connsiteX2" fmla="*/ 101600 w 277812"/>
                <a:gd name="connsiteY2" fmla="*/ 1229013 h 2394572"/>
                <a:gd name="connsiteX3" fmla="*/ 138112 w 277812"/>
                <a:gd name="connsiteY3" fmla="*/ 20925 h 2394572"/>
                <a:gd name="connsiteX4" fmla="*/ 168275 w 277812"/>
                <a:gd name="connsiteY4" fmla="*/ 549563 h 2394572"/>
                <a:gd name="connsiteX5" fmla="*/ 190500 w 277812"/>
                <a:gd name="connsiteY5" fmla="*/ 1648113 h 2394572"/>
                <a:gd name="connsiteX6" fmla="*/ 252413 w 277812"/>
                <a:gd name="connsiteY6" fmla="*/ 2164051 h 2394572"/>
                <a:gd name="connsiteX7" fmla="*/ 277812 w 277812"/>
                <a:gd name="connsiteY7" fmla="*/ 2391063 h 2394572"/>
                <a:gd name="connsiteX8" fmla="*/ 0 w 277812"/>
                <a:gd name="connsiteY8" fmla="*/ 2372013 h 2394572"/>
                <a:gd name="connsiteX0" fmla="*/ 0 w 283952"/>
                <a:gd name="connsiteY0" fmla="*/ 2372013 h 2394572"/>
                <a:gd name="connsiteX1" fmla="*/ 68263 w 283952"/>
                <a:gd name="connsiteY1" fmla="*/ 2148176 h 2394572"/>
                <a:gd name="connsiteX2" fmla="*/ 101600 w 283952"/>
                <a:gd name="connsiteY2" fmla="*/ 1229013 h 2394572"/>
                <a:gd name="connsiteX3" fmla="*/ 138112 w 283952"/>
                <a:gd name="connsiteY3" fmla="*/ 20925 h 2394572"/>
                <a:gd name="connsiteX4" fmla="*/ 168275 w 283952"/>
                <a:gd name="connsiteY4" fmla="*/ 549563 h 2394572"/>
                <a:gd name="connsiteX5" fmla="*/ 190500 w 283952"/>
                <a:gd name="connsiteY5" fmla="*/ 1648113 h 2394572"/>
                <a:gd name="connsiteX6" fmla="*/ 277812 w 283952"/>
                <a:gd name="connsiteY6" fmla="*/ 2391063 h 2394572"/>
                <a:gd name="connsiteX7" fmla="*/ 0 w 283952"/>
                <a:gd name="connsiteY7" fmla="*/ 2372013 h 2394572"/>
                <a:gd name="connsiteX0" fmla="*/ 5025 w 288977"/>
                <a:gd name="connsiteY0" fmla="*/ 2372013 h 2394572"/>
                <a:gd name="connsiteX1" fmla="*/ 106625 w 288977"/>
                <a:gd name="connsiteY1" fmla="*/ 1229013 h 2394572"/>
                <a:gd name="connsiteX2" fmla="*/ 143137 w 288977"/>
                <a:gd name="connsiteY2" fmla="*/ 20925 h 2394572"/>
                <a:gd name="connsiteX3" fmla="*/ 173300 w 288977"/>
                <a:gd name="connsiteY3" fmla="*/ 549563 h 2394572"/>
                <a:gd name="connsiteX4" fmla="*/ 195525 w 288977"/>
                <a:gd name="connsiteY4" fmla="*/ 1648113 h 2394572"/>
                <a:gd name="connsiteX5" fmla="*/ 282837 w 288977"/>
                <a:gd name="connsiteY5" fmla="*/ 2391063 h 2394572"/>
                <a:gd name="connsiteX6" fmla="*/ 5025 w 288977"/>
                <a:gd name="connsiteY6" fmla="*/ 2372013 h 2394572"/>
                <a:gd name="connsiteX0" fmla="*/ 6748 w 290700"/>
                <a:gd name="connsiteY0" fmla="*/ 2396816 h 2419375"/>
                <a:gd name="connsiteX1" fmla="*/ 75010 w 290700"/>
                <a:gd name="connsiteY1" fmla="*/ 1715778 h 2419375"/>
                <a:gd name="connsiteX2" fmla="*/ 144860 w 290700"/>
                <a:gd name="connsiteY2" fmla="*/ 45728 h 2419375"/>
                <a:gd name="connsiteX3" fmla="*/ 175023 w 290700"/>
                <a:gd name="connsiteY3" fmla="*/ 574366 h 2419375"/>
                <a:gd name="connsiteX4" fmla="*/ 197248 w 290700"/>
                <a:gd name="connsiteY4" fmla="*/ 1672916 h 2419375"/>
                <a:gd name="connsiteX5" fmla="*/ 284560 w 290700"/>
                <a:gd name="connsiteY5" fmla="*/ 2415866 h 2419375"/>
                <a:gd name="connsiteX6" fmla="*/ 6748 w 290700"/>
                <a:gd name="connsiteY6" fmla="*/ 2396816 h 2419375"/>
                <a:gd name="connsiteX0" fmla="*/ 5692 w 289644"/>
                <a:gd name="connsiteY0" fmla="*/ 2396816 h 2419375"/>
                <a:gd name="connsiteX1" fmla="*/ 73954 w 289644"/>
                <a:gd name="connsiteY1" fmla="*/ 1715778 h 2419375"/>
                <a:gd name="connsiteX2" fmla="*/ 143804 w 289644"/>
                <a:gd name="connsiteY2" fmla="*/ 45728 h 2419375"/>
                <a:gd name="connsiteX3" fmla="*/ 173967 w 289644"/>
                <a:gd name="connsiteY3" fmla="*/ 574366 h 2419375"/>
                <a:gd name="connsiteX4" fmla="*/ 196192 w 289644"/>
                <a:gd name="connsiteY4" fmla="*/ 1672916 h 2419375"/>
                <a:gd name="connsiteX5" fmla="*/ 283504 w 289644"/>
                <a:gd name="connsiteY5" fmla="*/ 2415866 h 2419375"/>
                <a:gd name="connsiteX6" fmla="*/ 5692 w 289644"/>
                <a:gd name="connsiteY6" fmla="*/ 2396816 h 2419375"/>
                <a:gd name="connsiteX0" fmla="*/ 0 w 283952"/>
                <a:gd name="connsiteY0" fmla="*/ 2396816 h 2419375"/>
                <a:gd name="connsiteX1" fmla="*/ 68262 w 283952"/>
                <a:gd name="connsiteY1" fmla="*/ 1715778 h 2419375"/>
                <a:gd name="connsiteX2" fmla="*/ 138112 w 283952"/>
                <a:gd name="connsiteY2" fmla="*/ 45728 h 2419375"/>
                <a:gd name="connsiteX3" fmla="*/ 168275 w 283952"/>
                <a:gd name="connsiteY3" fmla="*/ 574366 h 2419375"/>
                <a:gd name="connsiteX4" fmla="*/ 190500 w 283952"/>
                <a:gd name="connsiteY4" fmla="*/ 1672916 h 2419375"/>
                <a:gd name="connsiteX5" fmla="*/ 277812 w 283952"/>
                <a:gd name="connsiteY5" fmla="*/ 2415866 h 2419375"/>
                <a:gd name="connsiteX6" fmla="*/ 0 w 283952"/>
                <a:gd name="connsiteY6" fmla="*/ 2396816 h 2419375"/>
                <a:gd name="connsiteX0" fmla="*/ 0 w 283952"/>
                <a:gd name="connsiteY0" fmla="*/ 2382717 h 2405276"/>
                <a:gd name="connsiteX1" fmla="*/ 82549 w 283952"/>
                <a:gd name="connsiteY1" fmla="*/ 1449267 h 2405276"/>
                <a:gd name="connsiteX2" fmla="*/ 138112 w 283952"/>
                <a:gd name="connsiteY2" fmla="*/ 31629 h 2405276"/>
                <a:gd name="connsiteX3" fmla="*/ 168275 w 283952"/>
                <a:gd name="connsiteY3" fmla="*/ 560267 h 2405276"/>
                <a:gd name="connsiteX4" fmla="*/ 190500 w 283952"/>
                <a:gd name="connsiteY4" fmla="*/ 1658817 h 2405276"/>
                <a:gd name="connsiteX5" fmla="*/ 277812 w 283952"/>
                <a:gd name="connsiteY5" fmla="*/ 2401767 h 2405276"/>
                <a:gd name="connsiteX6" fmla="*/ 0 w 283952"/>
                <a:gd name="connsiteY6" fmla="*/ 2382717 h 2405276"/>
                <a:gd name="connsiteX0" fmla="*/ 0 w 284196"/>
                <a:gd name="connsiteY0" fmla="*/ 2380881 h 2403440"/>
                <a:gd name="connsiteX1" fmla="*/ 82549 w 284196"/>
                <a:gd name="connsiteY1" fmla="*/ 1447431 h 2403440"/>
                <a:gd name="connsiteX2" fmla="*/ 138112 w 284196"/>
                <a:gd name="connsiteY2" fmla="*/ 29793 h 2403440"/>
                <a:gd name="connsiteX3" fmla="*/ 168275 w 284196"/>
                <a:gd name="connsiteY3" fmla="*/ 558431 h 2403440"/>
                <a:gd name="connsiteX4" fmla="*/ 195262 w 284196"/>
                <a:gd name="connsiteY4" fmla="*/ 1447431 h 2403440"/>
                <a:gd name="connsiteX5" fmla="*/ 277812 w 284196"/>
                <a:gd name="connsiteY5" fmla="*/ 2399931 h 2403440"/>
                <a:gd name="connsiteX6" fmla="*/ 0 w 284196"/>
                <a:gd name="connsiteY6" fmla="*/ 2380881 h 2403440"/>
                <a:gd name="connsiteX0" fmla="*/ 0 w 277812"/>
                <a:gd name="connsiteY0" fmla="*/ 2380881 h 2403440"/>
                <a:gd name="connsiteX1" fmla="*/ 82549 w 277812"/>
                <a:gd name="connsiteY1" fmla="*/ 1447431 h 2403440"/>
                <a:gd name="connsiteX2" fmla="*/ 138112 w 277812"/>
                <a:gd name="connsiteY2" fmla="*/ 29793 h 2403440"/>
                <a:gd name="connsiteX3" fmla="*/ 168275 w 277812"/>
                <a:gd name="connsiteY3" fmla="*/ 558431 h 2403440"/>
                <a:gd name="connsiteX4" fmla="*/ 195262 w 277812"/>
                <a:gd name="connsiteY4" fmla="*/ 1447431 h 2403440"/>
                <a:gd name="connsiteX5" fmla="*/ 277812 w 277812"/>
                <a:gd name="connsiteY5" fmla="*/ 2399931 h 2403440"/>
                <a:gd name="connsiteX6" fmla="*/ 0 w 277812"/>
                <a:gd name="connsiteY6" fmla="*/ 2380881 h 2403440"/>
                <a:gd name="connsiteX0" fmla="*/ 0 w 320674"/>
                <a:gd name="connsiteY0" fmla="*/ 2380881 h 2396437"/>
                <a:gd name="connsiteX1" fmla="*/ 82549 w 320674"/>
                <a:gd name="connsiteY1" fmla="*/ 1447431 h 2396437"/>
                <a:gd name="connsiteX2" fmla="*/ 138112 w 320674"/>
                <a:gd name="connsiteY2" fmla="*/ 29793 h 2396437"/>
                <a:gd name="connsiteX3" fmla="*/ 168275 w 320674"/>
                <a:gd name="connsiteY3" fmla="*/ 558431 h 2396437"/>
                <a:gd name="connsiteX4" fmla="*/ 195262 w 320674"/>
                <a:gd name="connsiteY4" fmla="*/ 1447431 h 2396437"/>
                <a:gd name="connsiteX5" fmla="*/ 320674 w 320674"/>
                <a:gd name="connsiteY5" fmla="*/ 2390406 h 2396437"/>
                <a:gd name="connsiteX6" fmla="*/ 0 w 320674"/>
                <a:gd name="connsiteY6" fmla="*/ 2380881 h 2396437"/>
                <a:gd name="connsiteX0" fmla="*/ 0 w 287337"/>
                <a:gd name="connsiteY0" fmla="*/ 2404693 h 2411790"/>
                <a:gd name="connsiteX1" fmla="*/ 49212 w 287337"/>
                <a:gd name="connsiteY1" fmla="*/ 1447431 h 2411790"/>
                <a:gd name="connsiteX2" fmla="*/ 104775 w 287337"/>
                <a:gd name="connsiteY2" fmla="*/ 29793 h 2411790"/>
                <a:gd name="connsiteX3" fmla="*/ 134938 w 287337"/>
                <a:gd name="connsiteY3" fmla="*/ 558431 h 2411790"/>
                <a:gd name="connsiteX4" fmla="*/ 161925 w 287337"/>
                <a:gd name="connsiteY4" fmla="*/ 1447431 h 2411790"/>
                <a:gd name="connsiteX5" fmla="*/ 287337 w 287337"/>
                <a:gd name="connsiteY5" fmla="*/ 2390406 h 2411790"/>
                <a:gd name="connsiteX6" fmla="*/ 0 w 287337"/>
                <a:gd name="connsiteY6" fmla="*/ 2404693 h 2411790"/>
                <a:gd name="connsiteX0" fmla="*/ 0 w 287337"/>
                <a:gd name="connsiteY0" fmla="*/ 2374900 h 2381997"/>
                <a:gd name="connsiteX1" fmla="*/ 49212 w 287337"/>
                <a:gd name="connsiteY1" fmla="*/ 1417638 h 2381997"/>
                <a:gd name="connsiteX2" fmla="*/ 104775 w 287337"/>
                <a:gd name="connsiteY2" fmla="*/ 0 h 2381997"/>
                <a:gd name="connsiteX3" fmla="*/ 161925 w 287337"/>
                <a:gd name="connsiteY3" fmla="*/ 1417638 h 2381997"/>
                <a:gd name="connsiteX4" fmla="*/ 287337 w 287337"/>
                <a:gd name="connsiteY4" fmla="*/ 2360613 h 2381997"/>
                <a:gd name="connsiteX5" fmla="*/ 0 w 287337"/>
                <a:gd name="connsiteY5" fmla="*/ 2374900 h 2381997"/>
                <a:gd name="connsiteX0" fmla="*/ 0 w 287337"/>
                <a:gd name="connsiteY0" fmla="*/ 2375847 h 2382944"/>
                <a:gd name="connsiteX1" fmla="*/ 63500 w 287337"/>
                <a:gd name="connsiteY1" fmla="*/ 1218560 h 2382944"/>
                <a:gd name="connsiteX2" fmla="*/ 104775 w 287337"/>
                <a:gd name="connsiteY2" fmla="*/ 947 h 2382944"/>
                <a:gd name="connsiteX3" fmla="*/ 161925 w 287337"/>
                <a:gd name="connsiteY3" fmla="*/ 1418585 h 2382944"/>
                <a:gd name="connsiteX4" fmla="*/ 287337 w 287337"/>
                <a:gd name="connsiteY4" fmla="*/ 2361560 h 2382944"/>
                <a:gd name="connsiteX5" fmla="*/ 0 w 287337"/>
                <a:gd name="connsiteY5" fmla="*/ 2375847 h 2382944"/>
                <a:gd name="connsiteX0" fmla="*/ 0 w 287337"/>
                <a:gd name="connsiteY0" fmla="*/ 2375753 h 2382850"/>
                <a:gd name="connsiteX1" fmla="*/ 92075 w 287337"/>
                <a:gd name="connsiteY1" fmla="*/ 1227991 h 2382850"/>
                <a:gd name="connsiteX2" fmla="*/ 104775 w 287337"/>
                <a:gd name="connsiteY2" fmla="*/ 853 h 2382850"/>
                <a:gd name="connsiteX3" fmla="*/ 161925 w 287337"/>
                <a:gd name="connsiteY3" fmla="*/ 1418491 h 2382850"/>
                <a:gd name="connsiteX4" fmla="*/ 287337 w 287337"/>
                <a:gd name="connsiteY4" fmla="*/ 2361466 h 2382850"/>
                <a:gd name="connsiteX5" fmla="*/ 0 w 287337"/>
                <a:gd name="connsiteY5" fmla="*/ 2375753 h 2382850"/>
                <a:gd name="connsiteX0" fmla="*/ 0 w 287337"/>
                <a:gd name="connsiteY0" fmla="*/ 2375799 h 2382896"/>
                <a:gd name="connsiteX1" fmla="*/ 77788 w 287337"/>
                <a:gd name="connsiteY1" fmla="*/ 1223274 h 2382896"/>
                <a:gd name="connsiteX2" fmla="*/ 104775 w 287337"/>
                <a:gd name="connsiteY2" fmla="*/ 899 h 2382896"/>
                <a:gd name="connsiteX3" fmla="*/ 161925 w 287337"/>
                <a:gd name="connsiteY3" fmla="*/ 1418537 h 2382896"/>
                <a:gd name="connsiteX4" fmla="*/ 287337 w 287337"/>
                <a:gd name="connsiteY4" fmla="*/ 2361512 h 2382896"/>
                <a:gd name="connsiteX5" fmla="*/ 0 w 287337"/>
                <a:gd name="connsiteY5" fmla="*/ 2375799 h 2382896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74903"/>
                <a:gd name="connsiteX1" fmla="*/ 77788 w 287337"/>
                <a:gd name="connsiteY1" fmla="*/ 1222378 h 2374903"/>
                <a:gd name="connsiteX2" fmla="*/ 104775 w 287337"/>
                <a:gd name="connsiteY2" fmla="*/ 3 h 2374903"/>
                <a:gd name="connsiteX3" fmla="*/ 157162 w 287337"/>
                <a:gd name="connsiteY3" fmla="*/ 1212853 h 2374903"/>
                <a:gd name="connsiteX4" fmla="*/ 287337 w 287337"/>
                <a:gd name="connsiteY4" fmla="*/ 2360616 h 2374903"/>
                <a:gd name="connsiteX5" fmla="*/ 0 w 287337"/>
                <a:gd name="connsiteY5" fmla="*/ 2374903 h 2374903"/>
                <a:gd name="connsiteX0" fmla="*/ 0 w 315912"/>
                <a:gd name="connsiteY0" fmla="*/ 2374903 h 2374903"/>
                <a:gd name="connsiteX1" fmla="*/ 106363 w 315912"/>
                <a:gd name="connsiteY1" fmla="*/ 1222378 h 2374903"/>
                <a:gd name="connsiteX2" fmla="*/ 133350 w 315912"/>
                <a:gd name="connsiteY2" fmla="*/ 3 h 2374903"/>
                <a:gd name="connsiteX3" fmla="*/ 185737 w 315912"/>
                <a:gd name="connsiteY3" fmla="*/ 1212853 h 2374903"/>
                <a:gd name="connsiteX4" fmla="*/ 315912 w 315912"/>
                <a:gd name="connsiteY4" fmla="*/ 2360616 h 2374903"/>
                <a:gd name="connsiteX5" fmla="*/ 0 w 315912"/>
                <a:gd name="connsiteY5" fmla="*/ 2374903 h 2374903"/>
                <a:gd name="connsiteX0" fmla="*/ 0 w 315912"/>
                <a:gd name="connsiteY0" fmla="*/ 2374903 h 2374903"/>
                <a:gd name="connsiteX1" fmla="*/ 106363 w 315912"/>
                <a:gd name="connsiteY1" fmla="*/ 1222378 h 2374903"/>
                <a:gd name="connsiteX2" fmla="*/ 133350 w 315912"/>
                <a:gd name="connsiteY2" fmla="*/ 3 h 2374903"/>
                <a:gd name="connsiteX3" fmla="*/ 190500 w 315912"/>
                <a:gd name="connsiteY3" fmla="*/ 1212853 h 2374903"/>
                <a:gd name="connsiteX4" fmla="*/ 315912 w 315912"/>
                <a:gd name="connsiteY4" fmla="*/ 2360616 h 2374903"/>
                <a:gd name="connsiteX5" fmla="*/ 0 w 315912"/>
                <a:gd name="connsiteY5" fmla="*/ 2374903 h 2374903"/>
                <a:gd name="connsiteX0" fmla="*/ 0 w 315912"/>
                <a:gd name="connsiteY0" fmla="*/ 2479677 h 2479677"/>
                <a:gd name="connsiteX1" fmla="*/ 106363 w 315912"/>
                <a:gd name="connsiteY1" fmla="*/ 1327152 h 2479677"/>
                <a:gd name="connsiteX2" fmla="*/ 147638 w 315912"/>
                <a:gd name="connsiteY2" fmla="*/ 2 h 2479677"/>
                <a:gd name="connsiteX3" fmla="*/ 190500 w 315912"/>
                <a:gd name="connsiteY3" fmla="*/ 1317627 h 2479677"/>
                <a:gd name="connsiteX4" fmla="*/ 315912 w 315912"/>
                <a:gd name="connsiteY4" fmla="*/ 2465390 h 2479677"/>
                <a:gd name="connsiteX5" fmla="*/ 0 w 315912"/>
                <a:gd name="connsiteY5" fmla="*/ 2479677 h 2479677"/>
                <a:gd name="connsiteX0" fmla="*/ 0 w 315912"/>
                <a:gd name="connsiteY0" fmla="*/ 2479677 h 2479677"/>
                <a:gd name="connsiteX1" fmla="*/ 106363 w 315912"/>
                <a:gd name="connsiteY1" fmla="*/ 1327152 h 2479677"/>
                <a:gd name="connsiteX2" fmla="*/ 133350 w 315912"/>
                <a:gd name="connsiteY2" fmla="*/ 2 h 2479677"/>
                <a:gd name="connsiteX3" fmla="*/ 190500 w 315912"/>
                <a:gd name="connsiteY3" fmla="*/ 1317627 h 2479677"/>
                <a:gd name="connsiteX4" fmla="*/ 315912 w 315912"/>
                <a:gd name="connsiteY4" fmla="*/ 2465390 h 2479677"/>
                <a:gd name="connsiteX5" fmla="*/ 0 w 315912"/>
                <a:gd name="connsiteY5" fmla="*/ 2479677 h 247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5912" h="2479677">
                  <a:moveTo>
                    <a:pt x="0" y="2479677"/>
                  </a:moveTo>
                  <a:cubicBezTo>
                    <a:pt x="103982" y="2271714"/>
                    <a:pt x="84138" y="1740431"/>
                    <a:pt x="106363" y="1327152"/>
                  </a:cubicBezTo>
                  <a:cubicBezTo>
                    <a:pt x="128588" y="913873"/>
                    <a:pt x="119327" y="1589"/>
                    <a:pt x="133350" y="2"/>
                  </a:cubicBezTo>
                  <a:cubicBezTo>
                    <a:pt x="147373" y="-1585"/>
                    <a:pt x="160073" y="906729"/>
                    <a:pt x="190500" y="1317627"/>
                  </a:cubicBezTo>
                  <a:cubicBezTo>
                    <a:pt x="220927" y="1728525"/>
                    <a:pt x="152399" y="2249490"/>
                    <a:pt x="315912" y="2465390"/>
                  </a:cubicBezTo>
                  <a:cubicBezTo>
                    <a:pt x="213782" y="2474386"/>
                    <a:pt x="76200" y="2465389"/>
                    <a:pt x="0" y="247967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Volný tvar: obrazec 68">
              <a:extLst>
                <a:ext uri="{FF2B5EF4-FFF2-40B4-BE49-F238E27FC236}">
                  <a16:creationId xmlns:a16="http://schemas.microsoft.com/office/drawing/2014/main" id="{FE75A913-5D19-5C78-D6EE-7E4C1416054A}"/>
                </a:ext>
              </a:extLst>
            </p:cNvPr>
            <p:cNvSpPr/>
            <p:nvPr/>
          </p:nvSpPr>
          <p:spPr>
            <a:xfrm>
              <a:off x="6653364" y="3143101"/>
              <a:ext cx="663574" cy="1727202"/>
            </a:xfrm>
            <a:custGeom>
              <a:avLst/>
              <a:gdLst>
                <a:gd name="connsiteX0" fmla="*/ 7292 w 348574"/>
                <a:gd name="connsiteY0" fmla="*/ 2505526 h 2529320"/>
                <a:gd name="connsiteX1" fmla="*/ 108892 w 348574"/>
                <a:gd name="connsiteY1" fmla="*/ 2391226 h 2529320"/>
                <a:gd name="connsiteX2" fmla="*/ 108892 w 348574"/>
                <a:gd name="connsiteY2" fmla="*/ 1362526 h 2529320"/>
                <a:gd name="connsiteX3" fmla="*/ 121592 w 348574"/>
                <a:gd name="connsiteY3" fmla="*/ 244926 h 2529320"/>
                <a:gd name="connsiteX4" fmla="*/ 146992 w 348574"/>
                <a:gd name="connsiteY4" fmla="*/ 130626 h 2529320"/>
                <a:gd name="connsiteX5" fmla="*/ 197792 w 348574"/>
                <a:gd name="connsiteY5" fmla="*/ 1781626 h 2529320"/>
                <a:gd name="connsiteX6" fmla="*/ 273992 w 348574"/>
                <a:gd name="connsiteY6" fmla="*/ 2264226 h 2529320"/>
                <a:gd name="connsiteX7" fmla="*/ 337492 w 348574"/>
                <a:gd name="connsiteY7" fmla="*/ 2505526 h 2529320"/>
                <a:gd name="connsiteX8" fmla="*/ 7292 w 348574"/>
                <a:gd name="connsiteY8" fmla="*/ 2505526 h 2529320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8565"/>
                <a:gd name="connsiteY0" fmla="*/ 2505526 h 2552185"/>
                <a:gd name="connsiteX1" fmla="*/ 108892 w 338565"/>
                <a:gd name="connsiteY1" fmla="*/ 2391226 h 2552185"/>
                <a:gd name="connsiteX2" fmla="*/ 108892 w 338565"/>
                <a:gd name="connsiteY2" fmla="*/ 1362526 h 2552185"/>
                <a:gd name="connsiteX3" fmla="*/ 121592 w 338565"/>
                <a:gd name="connsiteY3" fmla="*/ 244926 h 2552185"/>
                <a:gd name="connsiteX4" fmla="*/ 146992 w 338565"/>
                <a:gd name="connsiteY4" fmla="*/ 130626 h 2552185"/>
                <a:gd name="connsiteX5" fmla="*/ 197792 w 338565"/>
                <a:gd name="connsiteY5" fmla="*/ 1781626 h 2552185"/>
                <a:gd name="connsiteX6" fmla="*/ 273992 w 338565"/>
                <a:gd name="connsiteY6" fmla="*/ 2264226 h 2552185"/>
                <a:gd name="connsiteX7" fmla="*/ 337492 w 338565"/>
                <a:gd name="connsiteY7" fmla="*/ 2505526 h 2552185"/>
                <a:gd name="connsiteX8" fmla="*/ 7292 w 338565"/>
                <a:gd name="connsiteY8" fmla="*/ 2505526 h 2552185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7292 w 337492"/>
                <a:gd name="connsiteY0" fmla="*/ 2505526 h 2516362"/>
                <a:gd name="connsiteX1" fmla="*/ 108892 w 337492"/>
                <a:gd name="connsiteY1" fmla="*/ 2391226 h 2516362"/>
                <a:gd name="connsiteX2" fmla="*/ 108892 w 337492"/>
                <a:gd name="connsiteY2" fmla="*/ 1362526 h 2516362"/>
                <a:gd name="connsiteX3" fmla="*/ 121592 w 337492"/>
                <a:gd name="connsiteY3" fmla="*/ 244926 h 2516362"/>
                <a:gd name="connsiteX4" fmla="*/ 146992 w 337492"/>
                <a:gd name="connsiteY4" fmla="*/ 130626 h 2516362"/>
                <a:gd name="connsiteX5" fmla="*/ 197792 w 337492"/>
                <a:gd name="connsiteY5" fmla="*/ 1781626 h 2516362"/>
                <a:gd name="connsiteX6" fmla="*/ 273992 w 337492"/>
                <a:gd name="connsiteY6" fmla="*/ 2264226 h 2516362"/>
                <a:gd name="connsiteX7" fmla="*/ 337492 w 337492"/>
                <a:gd name="connsiteY7" fmla="*/ 2505526 h 2516362"/>
                <a:gd name="connsiteX8" fmla="*/ 7292 w 337492"/>
                <a:gd name="connsiteY8" fmla="*/ 2505526 h 2516362"/>
                <a:gd name="connsiteX0" fmla="*/ 0 w 330200"/>
                <a:gd name="connsiteY0" fmla="*/ 2505526 h 2516362"/>
                <a:gd name="connsiteX1" fmla="*/ 101600 w 330200"/>
                <a:gd name="connsiteY1" fmla="*/ 2391226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505526 h 2516362"/>
                <a:gd name="connsiteX1" fmla="*/ 68263 w 330200"/>
                <a:gd name="connsiteY1" fmla="*/ 2281689 h 2516362"/>
                <a:gd name="connsiteX2" fmla="*/ 101600 w 330200"/>
                <a:gd name="connsiteY2" fmla="*/ 1362526 h 2516362"/>
                <a:gd name="connsiteX3" fmla="*/ 114300 w 330200"/>
                <a:gd name="connsiteY3" fmla="*/ 244926 h 2516362"/>
                <a:gd name="connsiteX4" fmla="*/ 139700 w 330200"/>
                <a:gd name="connsiteY4" fmla="*/ 130626 h 2516362"/>
                <a:gd name="connsiteX5" fmla="*/ 190500 w 330200"/>
                <a:gd name="connsiteY5" fmla="*/ 1781626 h 2516362"/>
                <a:gd name="connsiteX6" fmla="*/ 266700 w 330200"/>
                <a:gd name="connsiteY6" fmla="*/ 2264226 h 2516362"/>
                <a:gd name="connsiteX7" fmla="*/ 330200 w 330200"/>
                <a:gd name="connsiteY7" fmla="*/ 2505526 h 2516362"/>
                <a:gd name="connsiteX8" fmla="*/ 0 w 330200"/>
                <a:gd name="connsiteY8" fmla="*/ 2505526 h 2516362"/>
                <a:gd name="connsiteX0" fmla="*/ 0 w 330200"/>
                <a:gd name="connsiteY0" fmla="*/ 2285497 h 2296333"/>
                <a:gd name="connsiteX1" fmla="*/ 68263 w 330200"/>
                <a:gd name="connsiteY1" fmla="*/ 2061660 h 2296333"/>
                <a:gd name="connsiteX2" fmla="*/ 101600 w 330200"/>
                <a:gd name="connsiteY2" fmla="*/ 1142497 h 2296333"/>
                <a:gd name="connsiteX3" fmla="*/ 114300 w 330200"/>
                <a:gd name="connsiteY3" fmla="*/ 24897 h 2296333"/>
                <a:gd name="connsiteX4" fmla="*/ 168275 w 330200"/>
                <a:gd name="connsiteY4" fmla="*/ 463047 h 2296333"/>
                <a:gd name="connsiteX5" fmla="*/ 190500 w 330200"/>
                <a:gd name="connsiteY5" fmla="*/ 1561597 h 2296333"/>
                <a:gd name="connsiteX6" fmla="*/ 266700 w 330200"/>
                <a:gd name="connsiteY6" fmla="*/ 2044197 h 2296333"/>
                <a:gd name="connsiteX7" fmla="*/ 330200 w 330200"/>
                <a:gd name="connsiteY7" fmla="*/ 2285497 h 2296333"/>
                <a:gd name="connsiteX8" fmla="*/ 0 w 330200"/>
                <a:gd name="connsiteY8" fmla="*/ 2285497 h 2296333"/>
                <a:gd name="connsiteX0" fmla="*/ 0 w 330200"/>
                <a:gd name="connsiteY0" fmla="*/ 2381190 h 2392026"/>
                <a:gd name="connsiteX1" fmla="*/ 68263 w 330200"/>
                <a:gd name="connsiteY1" fmla="*/ 2157353 h 2392026"/>
                <a:gd name="connsiteX2" fmla="*/ 101600 w 330200"/>
                <a:gd name="connsiteY2" fmla="*/ 1238190 h 2392026"/>
                <a:gd name="connsiteX3" fmla="*/ 142875 w 330200"/>
                <a:gd name="connsiteY3" fmla="*/ 20577 h 2392026"/>
                <a:gd name="connsiteX4" fmla="*/ 168275 w 330200"/>
                <a:gd name="connsiteY4" fmla="*/ 558740 h 2392026"/>
                <a:gd name="connsiteX5" fmla="*/ 190500 w 330200"/>
                <a:gd name="connsiteY5" fmla="*/ 1657290 h 2392026"/>
                <a:gd name="connsiteX6" fmla="*/ 266700 w 330200"/>
                <a:gd name="connsiteY6" fmla="*/ 2139890 h 2392026"/>
                <a:gd name="connsiteX7" fmla="*/ 330200 w 330200"/>
                <a:gd name="connsiteY7" fmla="*/ 2381190 h 2392026"/>
                <a:gd name="connsiteX8" fmla="*/ 0 w 330200"/>
                <a:gd name="connsiteY8" fmla="*/ 2381190 h 2392026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66700 w 330200"/>
                <a:gd name="connsiteY6" fmla="*/ 2130713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14313 w 330200"/>
                <a:gd name="connsiteY6" fmla="*/ 2140238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330200"/>
                <a:gd name="connsiteY0" fmla="*/ 2372013 h 2382849"/>
                <a:gd name="connsiteX1" fmla="*/ 68263 w 330200"/>
                <a:gd name="connsiteY1" fmla="*/ 2148176 h 2382849"/>
                <a:gd name="connsiteX2" fmla="*/ 101600 w 330200"/>
                <a:gd name="connsiteY2" fmla="*/ 1229013 h 2382849"/>
                <a:gd name="connsiteX3" fmla="*/ 138112 w 330200"/>
                <a:gd name="connsiteY3" fmla="*/ 20925 h 2382849"/>
                <a:gd name="connsiteX4" fmla="*/ 168275 w 330200"/>
                <a:gd name="connsiteY4" fmla="*/ 549563 h 2382849"/>
                <a:gd name="connsiteX5" fmla="*/ 190500 w 330200"/>
                <a:gd name="connsiteY5" fmla="*/ 1648113 h 2382849"/>
                <a:gd name="connsiteX6" fmla="*/ 252413 w 330200"/>
                <a:gd name="connsiteY6" fmla="*/ 2164051 h 2382849"/>
                <a:gd name="connsiteX7" fmla="*/ 330200 w 330200"/>
                <a:gd name="connsiteY7" fmla="*/ 2372013 h 2382849"/>
                <a:gd name="connsiteX8" fmla="*/ 0 w 330200"/>
                <a:gd name="connsiteY8" fmla="*/ 2372013 h 2382849"/>
                <a:gd name="connsiteX0" fmla="*/ 0 w 277812"/>
                <a:gd name="connsiteY0" fmla="*/ 2372013 h 2394572"/>
                <a:gd name="connsiteX1" fmla="*/ 68263 w 277812"/>
                <a:gd name="connsiteY1" fmla="*/ 2148176 h 2394572"/>
                <a:gd name="connsiteX2" fmla="*/ 101600 w 277812"/>
                <a:gd name="connsiteY2" fmla="*/ 1229013 h 2394572"/>
                <a:gd name="connsiteX3" fmla="*/ 138112 w 277812"/>
                <a:gd name="connsiteY3" fmla="*/ 20925 h 2394572"/>
                <a:gd name="connsiteX4" fmla="*/ 168275 w 277812"/>
                <a:gd name="connsiteY4" fmla="*/ 549563 h 2394572"/>
                <a:gd name="connsiteX5" fmla="*/ 190500 w 277812"/>
                <a:gd name="connsiteY5" fmla="*/ 1648113 h 2394572"/>
                <a:gd name="connsiteX6" fmla="*/ 252413 w 277812"/>
                <a:gd name="connsiteY6" fmla="*/ 2164051 h 2394572"/>
                <a:gd name="connsiteX7" fmla="*/ 277812 w 277812"/>
                <a:gd name="connsiteY7" fmla="*/ 2391063 h 2394572"/>
                <a:gd name="connsiteX8" fmla="*/ 0 w 277812"/>
                <a:gd name="connsiteY8" fmla="*/ 2372013 h 2394572"/>
                <a:gd name="connsiteX0" fmla="*/ 0 w 283952"/>
                <a:gd name="connsiteY0" fmla="*/ 2372013 h 2394572"/>
                <a:gd name="connsiteX1" fmla="*/ 68263 w 283952"/>
                <a:gd name="connsiteY1" fmla="*/ 2148176 h 2394572"/>
                <a:gd name="connsiteX2" fmla="*/ 101600 w 283952"/>
                <a:gd name="connsiteY2" fmla="*/ 1229013 h 2394572"/>
                <a:gd name="connsiteX3" fmla="*/ 138112 w 283952"/>
                <a:gd name="connsiteY3" fmla="*/ 20925 h 2394572"/>
                <a:gd name="connsiteX4" fmla="*/ 168275 w 283952"/>
                <a:gd name="connsiteY4" fmla="*/ 549563 h 2394572"/>
                <a:gd name="connsiteX5" fmla="*/ 190500 w 283952"/>
                <a:gd name="connsiteY5" fmla="*/ 1648113 h 2394572"/>
                <a:gd name="connsiteX6" fmla="*/ 277812 w 283952"/>
                <a:gd name="connsiteY6" fmla="*/ 2391063 h 2394572"/>
                <a:gd name="connsiteX7" fmla="*/ 0 w 283952"/>
                <a:gd name="connsiteY7" fmla="*/ 2372013 h 2394572"/>
                <a:gd name="connsiteX0" fmla="*/ 5025 w 288977"/>
                <a:gd name="connsiteY0" fmla="*/ 2372013 h 2394572"/>
                <a:gd name="connsiteX1" fmla="*/ 106625 w 288977"/>
                <a:gd name="connsiteY1" fmla="*/ 1229013 h 2394572"/>
                <a:gd name="connsiteX2" fmla="*/ 143137 w 288977"/>
                <a:gd name="connsiteY2" fmla="*/ 20925 h 2394572"/>
                <a:gd name="connsiteX3" fmla="*/ 173300 w 288977"/>
                <a:gd name="connsiteY3" fmla="*/ 549563 h 2394572"/>
                <a:gd name="connsiteX4" fmla="*/ 195525 w 288977"/>
                <a:gd name="connsiteY4" fmla="*/ 1648113 h 2394572"/>
                <a:gd name="connsiteX5" fmla="*/ 282837 w 288977"/>
                <a:gd name="connsiteY5" fmla="*/ 2391063 h 2394572"/>
                <a:gd name="connsiteX6" fmla="*/ 5025 w 288977"/>
                <a:gd name="connsiteY6" fmla="*/ 2372013 h 2394572"/>
                <a:gd name="connsiteX0" fmla="*/ 6748 w 290700"/>
                <a:gd name="connsiteY0" fmla="*/ 2396816 h 2419375"/>
                <a:gd name="connsiteX1" fmla="*/ 75010 w 290700"/>
                <a:gd name="connsiteY1" fmla="*/ 1715778 h 2419375"/>
                <a:gd name="connsiteX2" fmla="*/ 144860 w 290700"/>
                <a:gd name="connsiteY2" fmla="*/ 45728 h 2419375"/>
                <a:gd name="connsiteX3" fmla="*/ 175023 w 290700"/>
                <a:gd name="connsiteY3" fmla="*/ 574366 h 2419375"/>
                <a:gd name="connsiteX4" fmla="*/ 197248 w 290700"/>
                <a:gd name="connsiteY4" fmla="*/ 1672916 h 2419375"/>
                <a:gd name="connsiteX5" fmla="*/ 284560 w 290700"/>
                <a:gd name="connsiteY5" fmla="*/ 2415866 h 2419375"/>
                <a:gd name="connsiteX6" fmla="*/ 6748 w 290700"/>
                <a:gd name="connsiteY6" fmla="*/ 2396816 h 2419375"/>
                <a:gd name="connsiteX0" fmla="*/ 5692 w 289644"/>
                <a:gd name="connsiteY0" fmla="*/ 2396816 h 2419375"/>
                <a:gd name="connsiteX1" fmla="*/ 73954 w 289644"/>
                <a:gd name="connsiteY1" fmla="*/ 1715778 h 2419375"/>
                <a:gd name="connsiteX2" fmla="*/ 143804 w 289644"/>
                <a:gd name="connsiteY2" fmla="*/ 45728 h 2419375"/>
                <a:gd name="connsiteX3" fmla="*/ 173967 w 289644"/>
                <a:gd name="connsiteY3" fmla="*/ 574366 h 2419375"/>
                <a:gd name="connsiteX4" fmla="*/ 196192 w 289644"/>
                <a:gd name="connsiteY4" fmla="*/ 1672916 h 2419375"/>
                <a:gd name="connsiteX5" fmla="*/ 283504 w 289644"/>
                <a:gd name="connsiteY5" fmla="*/ 2415866 h 2419375"/>
                <a:gd name="connsiteX6" fmla="*/ 5692 w 289644"/>
                <a:gd name="connsiteY6" fmla="*/ 2396816 h 2419375"/>
                <a:gd name="connsiteX0" fmla="*/ 0 w 283952"/>
                <a:gd name="connsiteY0" fmla="*/ 2396816 h 2419375"/>
                <a:gd name="connsiteX1" fmla="*/ 68262 w 283952"/>
                <a:gd name="connsiteY1" fmla="*/ 1715778 h 2419375"/>
                <a:gd name="connsiteX2" fmla="*/ 138112 w 283952"/>
                <a:gd name="connsiteY2" fmla="*/ 45728 h 2419375"/>
                <a:gd name="connsiteX3" fmla="*/ 168275 w 283952"/>
                <a:gd name="connsiteY3" fmla="*/ 574366 h 2419375"/>
                <a:gd name="connsiteX4" fmla="*/ 190500 w 283952"/>
                <a:gd name="connsiteY4" fmla="*/ 1672916 h 2419375"/>
                <a:gd name="connsiteX5" fmla="*/ 277812 w 283952"/>
                <a:gd name="connsiteY5" fmla="*/ 2415866 h 2419375"/>
                <a:gd name="connsiteX6" fmla="*/ 0 w 283952"/>
                <a:gd name="connsiteY6" fmla="*/ 2396816 h 2419375"/>
                <a:gd name="connsiteX0" fmla="*/ 0 w 283952"/>
                <a:gd name="connsiteY0" fmla="*/ 2382717 h 2405276"/>
                <a:gd name="connsiteX1" fmla="*/ 82549 w 283952"/>
                <a:gd name="connsiteY1" fmla="*/ 1449267 h 2405276"/>
                <a:gd name="connsiteX2" fmla="*/ 138112 w 283952"/>
                <a:gd name="connsiteY2" fmla="*/ 31629 h 2405276"/>
                <a:gd name="connsiteX3" fmla="*/ 168275 w 283952"/>
                <a:gd name="connsiteY3" fmla="*/ 560267 h 2405276"/>
                <a:gd name="connsiteX4" fmla="*/ 190500 w 283952"/>
                <a:gd name="connsiteY4" fmla="*/ 1658817 h 2405276"/>
                <a:gd name="connsiteX5" fmla="*/ 277812 w 283952"/>
                <a:gd name="connsiteY5" fmla="*/ 2401767 h 2405276"/>
                <a:gd name="connsiteX6" fmla="*/ 0 w 283952"/>
                <a:gd name="connsiteY6" fmla="*/ 2382717 h 2405276"/>
                <a:gd name="connsiteX0" fmla="*/ 0 w 284196"/>
                <a:gd name="connsiteY0" fmla="*/ 2380881 h 2403440"/>
                <a:gd name="connsiteX1" fmla="*/ 82549 w 284196"/>
                <a:gd name="connsiteY1" fmla="*/ 1447431 h 2403440"/>
                <a:gd name="connsiteX2" fmla="*/ 138112 w 284196"/>
                <a:gd name="connsiteY2" fmla="*/ 29793 h 2403440"/>
                <a:gd name="connsiteX3" fmla="*/ 168275 w 284196"/>
                <a:gd name="connsiteY3" fmla="*/ 558431 h 2403440"/>
                <a:gd name="connsiteX4" fmla="*/ 195262 w 284196"/>
                <a:gd name="connsiteY4" fmla="*/ 1447431 h 2403440"/>
                <a:gd name="connsiteX5" fmla="*/ 277812 w 284196"/>
                <a:gd name="connsiteY5" fmla="*/ 2399931 h 2403440"/>
                <a:gd name="connsiteX6" fmla="*/ 0 w 284196"/>
                <a:gd name="connsiteY6" fmla="*/ 2380881 h 2403440"/>
                <a:gd name="connsiteX0" fmla="*/ 0 w 277812"/>
                <a:gd name="connsiteY0" fmla="*/ 2380881 h 2403440"/>
                <a:gd name="connsiteX1" fmla="*/ 82549 w 277812"/>
                <a:gd name="connsiteY1" fmla="*/ 1447431 h 2403440"/>
                <a:gd name="connsiteX2" fmla="*/ 138112 w 277812"/>
                <a:gd name="connsiteY2" fmla="*/ 29793 h 2403440"/>
                <a:gd name="connsiteX3" fmla="*/ 168275 w 277812"/>
                <a:gd name="connsiteY3" fmla="*/ 558431 h 2403440"/>
                <a:gd name="connsiteX4" fmla="*/ 195262 w 277812"/>
                <a:gd name="connsiteY4" fmla="*/ 1447431 h 2403440"/>
                <a:gd name="connsiteX5" fmla="*/ 277812 w 277812"/>
                <a:gd name="connsiteY5" fmla="*/ 2399931 h 2403440"/>
                <a:gd name="connsiteX6" fmla="*/ 0 w 277812"/>
                <a:gd name="connsiteY6" fmla="*/ 2380881 h 2403440"/>
                <a:gd name="connsiteX0" fmla="*/ 0 w 320674"/>
                <a:gd name="connsiteY0" fmla="*/ 2380881 h 2396437"/>
                <a:gd name="connsiteX1" fmla="*/ 82549 w 320674"/>
                <a:gd name="connsiteY1" fmla="*/ 1447431 h 2396437"/>
                <a:gd name="connsiteX2" fmla="*/ 138112 w 320674"/>
                <a:gd name="connsiteY2" fmla="*/ 29793 h 2396437"/>
                <a:gd name="connsiteX3" fmla="*/ 168275 w 320674"/>
                <a:gd name="connsiteY3" fmla="*/ 558431 h 2396437"/>
                <a:gd name="connsiteX4" fmla="*/ 195262 w 320674"/>
                <a:gd name="connsiteY4" fmla="*/ 1447431 h 2396437"/>
                <a:gd name="connsiteX5" fmla="*/ 320674 w 320674"/>
                <a:gd name="connsiteY5" fmla="*/ 2390406 h 2396437"/>
                <a:gd name="connsiteX6" fmla="*/ 0 w 320674"/>
                <a:gd name="connsiteY6" fmla="*/ 2380881 h 2396437"/>
                <a:gd name="connsiteX0" fmla="*/ 0 w 287337"/>
                <a:gd name="connsiteY0" fmla="*/ 2404693 h 2411790"/>
                <a:gd name="connsiteX1" fmla="*/ 49212 w 287337"/>
                <a:gd name="connsiteY1" fmla="*/ 1447431 h 2411790"/>
                <a:gd name="connsiteX2" fmla="*/ 104775 w 287337"/>
                <a:gd name="connsiteY2" fmla="*/ 29793 h 2411790"/>
                <a:gd name="connsiteX3" fmla="*/ 134938 w 287337"/>
                <a:gd name="connsiteY3" fmla="*/ 558431 h 2411790"/>
                <a:gd name="connsiteX4" fmla="*/ 161925 w 287337"/>
                <a:gd name="connsiteY4" fmla="*/ 1447431 h 2411790"/>
                <a:gd name="connsiteX5" fmla="*/ 287337 w 287337"/>
                <a:gd name="connsiteY5" fmla="*/ 2390406 h 2411790"/>
                <a:gd name="connsiteX6" fmla="*/ 0 w 287337"/>
                <a:gd name="connsiteY6" fmla="*/ 2404693 h 2411790"/>
                <a:gd name="connsiteX0" fmla="*/ 0 w 287337"/>
                <a:gd name="connsiteY0" fmla="*/ 2374900 h 2381997"/>
                <a:gd name="connsiteX1" fmla="*/ 49212 w 287337"/>
                <a:gd name="connsiteY1" fmla="*/ 1417638 h 2381997"/>
                <a:gd name="connsiteX2" fmla="*/ 104775 w 287337"/>
                <a:gd name="connsiteY2" fmla="*/ 0 h 2381997"/>
                <a:gd name="connsiteX3" fmla="*/ 161925 w 287337"/>
                <a:gd name="connsiteY3" fmla="*/ 1417638 h 2381997"/>
                <a:gd name="connsiteX4" fmla="*/ 287337 w 287337"/>
                <a:gd name="connsiteY4" fmla="*/ 2360613 h 2381997"/>
                <a:gd name="connsiteX5" fmla="*/ 0 w 287337"/>
                <a:gd name="connsiteY5" fmla="*/ 2374900 h 2381997"/>
                <a:gd name="connsiteX0" fmla="*/ 0 w 287337"/>
                <a:gd name="connsiteY0" fmla="*/ 2375847 h 2382944"/>
                <a:gd name="connsiteX1" fmla="*/ 63500 w 287337"/>
                <a:gd name="connsiteY1" fmla="*/ 1218560 h 2382944"/>
                <a:gd name="connsiteX2" fmla="*/ 104775 w 287337"/>
                <a:gd name="connsiteY2" fmla="*/ 947 h 2382944"/>
                <a:gd name="connsiteX3" fmla="*/ 161925 w 287337"/>
                <a:gd name="connsiteY3" fmla="*/ 1418585 h 2382944"/>
                <a:gd name="connsiteX4" fmla="*/ 287337 w 287337"/>
                <a:gd name="connsiteY4" fmla="*/ 2361560 h 2382944"/>
                <a:gd name="connsiteX5" fmla="*/ 0 w 287337"/>
                <a:gd name="connsiteY5" fmla="*/ 2375847 h 2382944"/>
                <a:gd name="connsiteX0" fmla="*/ 0 w 287337"/>
                <a:gd name="connsiteY0" fmla="*/ 2375753 h 2382850"/>
                <a:gd name="connsiteX1" fmla="*/ 92075 w 287337"/>
                <a:gd name="connsiteY1" fmla="*/ 1227991 h 2382850"/>
                <a:gd name="connsiteX2" fmla="*/ 104775 w 287337"/>
                <a:gd name="connsiteY2" fmla="*/ 853 h 2382850"/>
                <a:gd name="connsiteX3" fmla="*/ 161925 w 287337"/>
                <a:gd name="connsiteY3" fmla="*/ 1418491 h 2382850"/>
                <a:gd name="connsiteX4" fmla="*/ 287337 w 287337"/>
                <a:gd name="connsiteY4" fmla="*/ 2361466 h 2382850"/>
                <a:gd name="connsiteX5" fmla="*/ 0 w 287337"/>
                <a:gd name="connsiteY5" fmla="*/ 2375753 h 2382850"/>
                <a:gd name="connsiteX0" fmla="*/ 0 w 287337"/>
                <a:gd name="connsiteY0" fmla="*/ 2375799 h 2382896"/>
                <a:gd name="connsiteX1" fmla="*/ 77788 w 287337"/>
                <a:gd name="connsiteY1" fmla="*/ 1223274 h 2382896"/>
                <a:gd name="connsiteX2" fmla="*/ 104775 w 287337"/>
                <a:gd name="connsiteY2" fmla="*/ 899 h 2382896"/>
                <a:gd name="connsiteX3" fmla="*/ 161925 w 287337"/>
                <a:gd name="connsiteY3" fmla="*/ 1418537 h 2382896"/>
                <a:gd name="connsiteX4" fmla="*/ 287337 w 287337"/>
                <a:gd name="connsiteY4" fmla="*/ 2361512 h 2382896"/>
                <a:gd name="connsiteX5" fmla="*/ 0 w 287337"/>
                <a:gd name="connsiteY5" fmla="*/ 2375799 h 2382896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82000"/>
                <a:gd name="connsiteX1" fmla="*/ 77788 w 287337"/>
                <a:gd name="connsiteY1" fmla="*/ 1222378 h 2382000"/>
                <a:gd name="connsiteX2" fmla="*/ 104775 w 287337"/>
                <a:gd name="connsiteY2" fmla="*/ 3 h 2382000"/>
                <a:gd name="connsiteX3" fmla="*/ 157162 w 287337"/>
                <a:gd name="connsiteY3" fmla="*/ 1212853 h 2382000"/>
                <a:gd name="connsiteX4" fmla="*/ 287337 w 287337"/>
                <a:gd name="connsiteY4" fmla="*/ 2360616 h 2382000"/>
                <a:gd name="connsiteX5" fmla="*/ 0 w 287337"/>
                <a:gd name="connsiteY5" fmla="*/ 2374903 h 2382000"/>
                <a:gd name="connsiteX0" fmla="*/ 0 w 287337"/>
                <a:gd name="connsiteY0" fmla="*/ 2374903 h 2374903"/>
                <a:gd name="connsiteX1" fmla="*/ 77788 w 287337"/>
                <a:gd name="connsiteY1" fmla="*/ 1222378 h 2374903"/>
                <a:gd name="connsiteX2" fmla="*/ 104775 w 287337"/>
                <a:gd name="connsiteY2" fmla="*/ 3 h 2374903"/>
                <a:gd name="connsiteX3" fmla="*/ 157162 w 287337"/>
                <a:gd name="connsiteY3" fmla="*/ 1212853 h 2374903"/>
                <a:gd name="connsiteX4" fmla="*/ 287337 w 287337"/>
                <a:gd name="connsiteY4" fmla="*/ 2360616 h 2374903"/>
                <a:gd name="connsiteX5" fmla="*/ 0 w 287337"/>
                <a:gd name="connsiteY5" fmla="*/ 2374903 h 2374903"/>
                <a:gd name="connsiteX0" fmla="*/ 0 w 511174"/>
                <a:gd name="connsiteY0" fmla="*/ 2374903 h 2374903"/>
                <a:gd name="connsiteX1" fmla="*/ 77788 w 511174"/>
                <a:gd name="connsiteY1" fmla="*/ 1222378 h 2374903"/>
                <a:gd name="connsiteX2" fmla="*/ 104775 w 511174"/>
                <a:gd name="connsiteY2" fmla="*/ 3 h 2374903"/>
                <a:gd name="connsiteX3" fmla="*/ 157162 w 511174"/>
                <a:gd name="connsiteY3" fmla="*/ 1212853 h 2374903"/>
                <a:gd name="connsiteX4" fmla="*/ 511174 w 511174"/>
                <a:gd name="connsiteY4" fmla="*/ 2341566 h 2374903"/>
                <a:gd name="connsiteX5" fmla="*/ 0 w 511174"/>
                <a:gd name="connsiteY5" fmla="*/ 2374903 h 2374903"/>
                <a:gd name="connsiteX0" fmla="*/ 0 w 663574"/>
                <a:gd name="connsiteY0" fmla="*/ 2370141 h 2370141"/>
                <a:gd name="connsiteX1" fmla="*/ 230188 w 663574"/>
                <a:gd name="connsiteY1" fmla="*/ 1222378 h 2370141"/>
                <a:gd name="connsiteX2" fmla="*/ 257175 w 663574"/>
                <a:gd name="connsiteY2" fmla="*/ 3 h 2370141"/>
                <a:gd name="connsiteX3" fmla="*/ 309562 w 663574"/>
                <a:gd name="connsiteY3" fmla="*/ 1212853 h 2370141"/>
                <a:gd name="connsiteX4" fmla="*/ 663574 w 663574"/>
                <a:gd name="connsiteY4" fmla="*/ 2341566 h 2370141"/>
                <a:gd name="connsiteX5" fmla="*/ 0 w 663574"/>
                <a:gd name="connsiteY5" fmla="*/ 2370141 h 2370141"/>
                <a:gd name="connsiteX0" fmla="*/ 0 w 663574"/>
                <a:gd name="connsiteY0" fmla="*/ 1727208 h 1727208"/>
                <a:gd name="connsiteX1" fmla="*/ 230188 w 663574"/>
                <a:gd name="connsiteY1" fmla="*/ 579445 h 1727208"/>
                <a:gd name="connsiteX2" fmla="*/ 271462 w 663574"/>
                <a:gd name="connsiteY2" fmla="*/ 7 h 1727208"/>
                <a:gd name="connsiteX3" fmla="*/ 309562 w 663574"/>
                <a:gd name="connsiteY3" fmla="*/ 569920 h 1727208"/>
                <a:gd name="connsiteX4" fmla="*/ 663574 w 663574"/>
                <a:gd name="connsiteY4" fmla="*/ 1698633 h 1727208"/>
                <a:gd name="connsiteX5" fmla="*/ 0 w 663574"/>
                <a:gd name="connsiteY5" fmla="*/ 1727208 h 1727208"/>
                <a:gd name="connsiteX0" fmla="*/ 0 w 663574"/>
                <a:gd name="connsiteY0" fmla="*/ 1732456 h 1732456"/>
                <a:gd name="connsiteX1" fmla="*/ 134938 w 663574"/>
                <a:gd name="connsiteY1" fmla="*/ 884730 h 1732456"/>
                <a:gd name="connsiteX2" fmla="*/ 271462 w 663574"/>
                <a:gd name="connsiteY2" fmla="*/ 5255 h 1732456"/>
                <a:gd name="connsiteX3" fmla="*/ 309562 w 663574"/>
                <a:gd name="connsiteY3" fmla="*/ 575168 h 1732456"/>
                <a:gd name="connsiteX4" fmla="*/ 663574 w 663574"/>
                <a:gd name="connsiteY4" fmla="*/ 1703881 h 1732456"/>
                <a:gd name="connsiteX5" fmla="*/ 0 w 663574"/>
                <a:gd name="connsiteY5" fmla="*/ 1732456 h 1732456"/>
                <a:gd name="connsiteX0" fmla="*/ 0 w 663574"/>
                <a:gd name="connsiteY0" fmla="*/ 1727883 h 1727883"/>
                <a:gd name="connsiteX1" fmla="*/ 134938 w 663574"/>
                <a:gd name="connsiteY1" fmla="*/ 880157 h 1727883"/>
                <a:gd name="connsiteX2" fmla="*/ 271462 w 663574"/>
                <a:gd name="connsiteY2" fmla="*/ 682 h 1727883"/>
                <a:gd name="connsiteX3" fmla="*/ 428625 w 663574"/>
                <a:gd name="connsiteY3" fmla="*/ 751570 h 1727883"/>
                <a:gd name="connsiteX4" fmla="*/ 663574 w 663574"/>
                <a:gd name="connsiteY4" fmla="*/ 1699308 h 1727883"/>
                <a:gd name="connsiteX5" fmla="*/ 0 w 663574"/>
                <a:gd name="connsiteY5" fmla="*/ 1727883 h 1727883"/>
                <a:gd name="connsiteX0" fmla="*/ 0 w 663574"/>
                <a:gd name="connsiteY0" fmla="*/ 1727883 h 1727883"/>
                <a:gd name="connsiteX1" fmla="*/ 134938 w 663574"/>
                <a:gd name="connsiteY1" fmla="*/ 880157 h 1727883"/>
                <a:gd name="connsiteX2" fmla="*/ 257174 w 663574"/>
                <a:gd name="connsiteY2" fmla="*/ 682 h 1727883"/>
                <a:gd name="connsiteX3" fmla="*/ 428625 w 663574"/>
                <a:gd name="connsiteY3" fmla="*/ 751570 h 1727883"/>
                <a:gd name="connsiteX4" fmla="*/ 663574 w 663574"/>
                <a:gd name="connsiteY4" fmla="*/ 1699308 h 1727883"/>
                <a:gd name="connsiteX5" fmla="*/ 0 w 663574"/>
                <a:gd name="connsiteY5" fmla="*/ 1727883 h 1727883"/>
                <a:gd name="connsiteX0" fmla="*/ 0 w 663574"/>
                <a:gd name="connsiteY0" fmla="*/ 1727202 h 1727202"/>
                <a:gd name="connsiteX1" fmla="*/ 134938 w 663574"/>
                <a:gd name="connsiteY1" fmla="*/ 879476 h 1727202"/>
                <a:gd name="connsiteX2" fmla="*/ 257174 w 663574"/>
                <a:gd name="connsiteY2" fmla="*/ 1 h 1727202"/>
                <a:gd name="connsiteX3" fmla="*/ 447675 w 663574"/>
                <a:gd name="connsiteY3" fmla="*/ 874714 h 1727202"/>
                <a:gd name="connsiteX4" fmla="*/ 663574 w 663574"/>
                <a:gd name="connsiteY4" fmla="*/ 1698627 h 1727202"/>
                <a:gd name="connsiteX5" fmla="*/ 0 w 663574"/>
                <a:gd name="connsiteY5" fmla="*/ 1727202 h 172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574" h="1727202">
                  <a:moveTo>
                    <a:pt x="0" y="1727202"/>
                  </a:moveTo>
                  <a:cubicBezTo>
                    <a:pt x="103982" y="1519239"/>
                    <a:pt x="92076" y="1167343"/>
                    <a:pt x="134938" y="879476"/>
                  </a:cubicBezTo>
                  <a:cubicBezTo>
                    <a:pt x="177800" y="591609"/>
                    <a:pt x="205051" y="795"/>
                    <a:pt x="257174" y="1"/>
                  </a:cubicBezTo>
                  <a:cubicBezTo>
                    <a:pt x="309297" y="-793"/>
                    <a:pt x="379942" y="591610"/>
                    <a:pt x="447675" y="874714"/>
                  </a:cubicBezTo>
                  <a:cubicBezTo>
                    <a:pt x="515408" y="1157818"/>
                    <a:pt x="500061" y="1482727"/>
                    <a:pt x="663574" y="1698627"/>
                  </a:cubicBezTo>
                  <a:cubicBezTo>
                    <a:pt x="561444" y="1707623"/>
                    <a:pt x="76200" y="1712914"/>
                    <a:pt x="0" y="172720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8D8CC528-8DAF-E366-D90D-BF198485879D}"/>
              </a:ext>
            </a:extLst>
          </p:cNvPr>
          <p:cNvGrpSpPr/>
          <p:nvPr/>
        </p:nvGrpSpPr>
        <p:grpSpPr>
          <a:xfrm>
            <a:off x="2677160" y="3997101"/>
            <a:ext cx="5344709" cy="1896491"/>
            <a:chOff x="2517351" y="3441097"/>
            <a:chExt cx="5344709" cy="1896491"/>
          </a:xfrm>
        </p:grpSpPr>
        <p:cxnSp>
          <p:nvCxnSpPr>
            <p:cNvPr id="76" name="Přímá spojnice 75">
              <a:extLst>
                <a:ext uri="{FF2B5EF4-FFF2-40B4-BE49-F238E27FC236}">
                  <a16:creationId xmlns:a16="http://schemas.microsoft.com/office/drawing/2014/main" id="{4895473A-E664-8C81-13B5-08395DA5AA78}"/>
                </a:ext>
              </a:extLst>
            </p:cNvPr>
            <p:cNvCxnSpPr/>
            <p:nvPr/>
          </p:nvCxnSpPr>
          <p:spPr>
            <a:xfrm flipV="1">
              <a:off x="2517351" y="4690942"/>
              <a:ext cx="616930" cy="64664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ovéPole 76">
              <a:extLst>
                <a:ext uri="{FF2B5EF4-FFF2-40B4-BE49-F238E27FC236}">
                  <a16:creationId xmlns:a16="http://schemas.microsoft.com/office/drawing/2014/main" id="{5BCFF8DB-AE68-C9C8-41B2-01C017969387}"/>
                </a:ext>
              </a:extLst>
            </p:cNvPr>
            <p:cNvSpPr txBox="1"/>
            <p:nvPr/>
          </p:nvSpPr>
          <p:spPr>
            <a:xfrm>
              <a:off x="2962516" y="4326876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78" name="Přímá spojnice 77">
              <a:extLst>
                <a:ext uri="{FF2B5EF4-FFF2-40B4-BE49-F238E27FC236}">
                  <a16:creationId xmlns:a16="http://schemas.microsoft.com/office/drawing/2014/main" id="{6D87215F-ED87-A264-E543-046DEC3B30FF}"/>
                </a:ext>
              </a:extLst>
            </p:cNvPr>
            <p:cNvCxnSpPr/>
            <p:nvPr/>
          </p:nvCxnSpPr>
          <p:spPr>
            <a:xfrm flipV="1">
              <a:off x="4229614" y="4593343"/>
              <a:ext cx="616930" cy="64664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ovéPole 78">
              <a:extLst>
                <a:ext uri="{FF2B5EF4-FFF2-40B4-BE49-F238E27FC236}">
                  <a16:creationId xmlns:a16="http://schemas.microsoft.com/office/drawing/2014/main" id="{D07DF2BA-E0B6-9F4A-F004-6CF409636644}"/>
                </a:ext>
              </a:extLst>
            </p:cNvPr>
            <p:cNvSpPr txBox="1"/>
            <p:nvPr/>
          </p:nvSpPr>
          <p:spPr>
            <a:xfrm>
              <a:off x="4674779" y="4229277"/>
              <a:ext cx="522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  <a:r>
                <a:rPr lang="en-US" sz="2400" baseline="-25000" dirty="0"/>
                <a:t>2</a:t>
              </a:r>
            </a:p>
          </p:txBody>
        </p:sp>
        <p:cxnSp>
          <p:nvCxnSpPr>
            <p:cNvPr id="80" name="Přímá spojnice 79">
              <a:extLst>
                <a:ext uri="{FF2B5EF4-FFF2-40B4-BE49-F238E27FC236}">
                  <a16:creationId xmlns:a16="http://schemas.microsoft.com/office/drawing/2014/main" id="{DFD0A493-5AB8-0A02-9FDE-97E844BCA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0177" y="3853262"/>
              <a:ext cx="394530" cy="42994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ovéPole 80">
              <a:extLst>
                <a:ext uri="{FF2B5EF4-FFF2-40B4-BE49-F238E27FC236}">
                  <a16:creationId xmlns:a16="http://schemas.microsoft.com/office/drawing/2014/main" id="{E4A415AD-D396-1C46-0D2B-588B6B1DA4F3}"/>
                </a:ext>
              </a:extLst>
            </p:cNvPr>
            <p:cNvSpPr txBox="1"/>
            <p:nvPr/>
          </p:nvSpPr>
          <p:spPr>
            <a:xfrm>
              <a:off x="6167517" y="3441097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49BCB75B-472D-F7C8-22B5-B5873E851754}"/>
                </a:ext>
              </a:extLst>
            </p:cNvPr>
            <p:cNvCxnSpPr/>
            <p:nvPr/>
          </p:nvCxnSpPr>
          <p:spPr>
            <a:xfrm flipV="1">
              <a:off x="6889186" y="4103790"/>
              <a:ext cx="616930" cy="646646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>
              <a:extLst>
                <a:ext uri="{FF2B5EF4-FFF2-40B4-BE49-F238E27FC236}">
                  <a16:creationId xmlns:a16="http://schemas.microsoft.com/office/drawing/2014/main" id="{A77DE6B8-F927-CF77-BDC2-2EE681D46DDB}"/>
                </a:ext>
              </a:extLst>
            </p:cNvPr>
            <p:cNvSpPr txBox="1"/>
            <p:nvPr/>
          </p:nvSpPr>
          <p:spPr>
            <a:xfrm>
              <a:off x="7334351" y="3739724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  <a:r>
                <a:rPr lang="en-US" sz="2400" baseline="-25000" dirty="0"/>
                <a:t>4</a:t>
              </a:r>
            </a:p>
          </p:txBody>
        </p:sp>
      </p:grp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7D2B3EFF-452D-DA8B-A4CC-D5C2B3327DEF}"/>
              </a:ext>
            </a:extLst>
          </p:cNvPr>
          <p:cNvSpPr txBox="1"/>
          <p:nvPr/>
        </p:nvSpPr>
        <p:spPr>
          <a:xfrm>
            <a:off x="2054825" y="2171562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Cmpnd</a:t>
            </a:r>
            <a:r>
              <a:rPr lang="en-US" sz="2000" b="1" dirty="0">
                <a:solidFill>
                  <a:srgbClr val="0070C0"/>
                </a:solidFill>
              </a:rPr>
              <a:t> 1</a:t>
            </a: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38156E07-4F9B-17A6-2721-21915A27F062}"/>
              </a:ext>
            </a:extLst>
          </p:cNvPr>
          <p:cNvSpPr txBox="1"/>
          <p:nvPr/>
        </p:nvSpPr>
        <p:spPr>
          <a:xfrm>
            <a:off x="6703879" y="2121871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6"/>
                </a:solidFill>
              </a:rPr>
              <a:t>Cmpnd</a:t>
            </a:r>
            <a:r>
              <a:rPr lang="en-US" sz="2000" b="1" dirty="0">
                <a:solidFill>
                  <a:schemeClr val="accent6"/>
                </a:solidFill>
              </a:rPr>
              <a:t> 4</a:t>
            </a:r>
          </a:p>
        </p:txBody>
      </p:sp>
      <p:sp>
        <p:nvSpPr>
          <p:cNvPr id="91" name="TextovéPole 90">
            <a:extLst>
              <a:ext uri="{FF2B5EF4-FFF2-40B4-BE49-F238E27FC236}">
                <a16:creationId xmlns:a16="http://schemas.microsoft.com/office/drawing/2014/main" id="{3B3F8262-D01B-3473-C072-0C76F0D47AAE}"/>
              </a:ext>
            </a:extLst>
          </p:cNvPr>
          <p:cNvSpPr txBox="1"/>
          <p:nvPr/>
        </p:nvSpPr>
        <p:spPr>
          <a:xfrm>
            <a:off x="3709711" y="2141051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Cmpnd</a:t>
            </a:r>
            <a:r>
              <a:rPr lang="en-US" sz="2000" b="1" dirty="0">
                <a:solidFill>
                  <a:srgbClr val="00B050"/>
                </a:solidFill>
              </a:rPr>
              <a:t> 2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2D0F22D2-AB55-2A15-6C5F-DE17DA72CD22}"/>
              </a:ext>
            </a:extLst>
          </p:cNvPr>
          <p:cNvSpPr txBox="1"/>
          <p:nvPr/>
        </p:nvSpPr>
        <p:spPr>
          <a:xfrm>
            <a:off x="5353685" y="2141051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Cmpnd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912687-A5E8-37E2-2A67-5E24A19DCDCA}"/>
              </a:ext>
            </a:extLst>
          </p:cNvPr>
          <p:cNvSpPr txBox="1"/>
          <p:nvPr/>
        </p:nvSpPr>
        <p:spPr>
          <a:xfrm>
            <a:off x="8594651" y="4269161"/>
            <a:ext cx="3369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Sometimes the peak height is used as quantitative information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7F9B17E-A968-AE2F-5A8B-A1D16839812D}"/>
              </a:ext>
            </a:extLst>
          </p:cNvPr>
          <p:cNvGrpSpPr/>
          <p:nvPr/>
        </p:nvGrpSpPr>
        <p:grpSpPr>
          <a:xfrm>
            <a:off x="1984978" y="3571466"/>
            <a:ext cx="673131" cy="2413570"/>
            <a:chOff x="1984978" y="3571466"/>
            <a:chExt cx="673131" cy="2413570"/>
          </a:xfrm>
        </p:grpSpPr>
        <p:cxnSp>
          <p:nvCxnSpPr>
            <p:cNvPr id="4" name="Přímá spojnice se šipkou 3">
              <a:extLst>
                <a:ext uri="{FF2B5EF4-FFF2-40B4-BE49-F238E27FC236}">
                  <a16:creationId xmlns:a16="http://schemas.microsoft.com/office/drawing/2014/main" id="{F71A7F64-0A6F-C3CA-3D56-B66EDFD26EB9}"/>
                </a:ext>
              </a:extLst>
            </p:cNvPr>
            <p:cNvCxnSpPr>
              <a:cxnSpLocks/>
            </p:cNvCxnSpPr>
            <p:nvPr/>
          </p:nvCxnSpPr>
          <p:spPr>
            <a:xfrm>
              <a:off x="2427142" y="3599798"/>
              <a:ext cx="0" cy="238523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AC750985-2E44-C375-E0F1-4E11C2F412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89474" y="3402830"/>
              <a:ext cx="0" cy="337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447297D-3326-A12B-79D7-FF96DD4B809D}"/>
                </a:ext>
              </a:extLst>
            </p:cNvPr>
            <p:cNvSpPr txBox="1"/>
            <p:nvPr/>
          </p:nvSpPr>
          <p:spPr>
            <a:xfrm>
              <a:off x="1984978" y="442896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</a:t>
              </a:r>
              <a:r>
                <a:rPr lang="en-US" sz="2400" baseline="-250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6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71FA7-34ED-10A1-A1BF-F3D73949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96" y="375028"/>
            <a:ext cx="6086454" cy="51249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Example of real chromatograms</a:t>
            </a:r>
            <a:endParaRPr lang="cs-CZ" sz="3200" dirty="0">
              <a:latin typeface="Aptos" panose="020B0004020202020204" pitchFamily="34" charset="0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5772CEA7-EC7C-8D71-5E77-105EB2299070}"/>
              </a:ext>
            </a:extLst>
          </p:cNvPr>
          <p:cNvGrpSpPr/>
          <p:nvPr/>
        </p:nvGrpSpPr>
        <p:grpSpPr>
          <a:xfrm>
            <a:off x="405064" y="1806240"/>
            <a:ext cx="6353153" cy="4505325"/>
            <a:chOff x="257197" y="2143125"/>
            <a:chExt cx="6353153" cy="4505325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43116029-F236-8879-2741-6F937E981756}"/>
                </a:ext>
              </a:extLst>
            </p:cNvPr>
            <p:cNvSpPr/>
            <p:nvPr/>
          </p:nvSpPr>
          <p:spPr>
            <a:xfrm>
              <a:off x="276225" y="2143125"/>
              <a:ext cx="6334125" cy="45053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3" name="Obrázek 12" descr="Obsah obrázku diagram, řada/pruh, Paralelní, skica&#10;&#10;Obsah vygenerovaný umělou inteligencí může být nesprávný.">
              <a:extLst>
                <a:ext uri="{FF2B5EF4-FFF2-40B4-BE49-F238E27FC236}">
                  <a16:creationId xmlns:a16="http://schemas.microsoft.com/office/drawing/2014/main" id="{A60DD899-F297-B59C-9976-A8F8709E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28" y="2354733"/>
              <a:ext cx="5816633" cy="3954627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E8020CB-AF05-157E-3AAB-1FE1543EE75F}"/>
                </a:ext>
              </a:extLst>
            </p:cNvPr>
            <p:cNvSpPr txBox="1"/>
            <p:nvPr/>
          </p:nvSpPr>
          <p:spPr>
            <a:xfrm>
              <a:off x="2846618" y="6309896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err="1"/>
                <a:t>t</a:t>
              </a:r>
              <a:r>
                <a:rPr lang="cs-CZ" sz="1600" b="1" baseline="-25000" dirty="0" err="1"/>
                <a:t>R</a:t>
              </a:r>
              <a:r>
                <a:rPr lang="cs-CZ" sz="1600" b="1" dirty="0"/>
                <a:t> (min)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6C1B2790-E283-BA54-0292-685C5EDB7CA6}"/>
                </a:ext>
              </a:extLst>
            </p:cNvPr>
            <p:cNvSpPr txBox="1"/>
            <p:nvPr/>
          </p:nvSpPr>
          <p:spPr>
            <a:xfrm rot="16200000">
              <a:off x="-161187" y="4226509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/>
                <a:t>Response</a:t>
              </a: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ED3030C-FE74-7574-CD95-7258033F2A61}"/>
              </a:ext>
            </a:extLst>
          </p:cNvPr>
          <p:cNvGrpSpPr/>
          <p:nvPr/>
        </p:nvGrpSpPr>
        <p:grpSpPr>
          <a:xfrm>
            <a:off x="5601844" y="1128154"/>
            <a:ext cx="6334125" cy="4505325"/>
            <a:chOff x="5520188" y="1588834"/>
            <a:chExt cx="6334125" cy="4505325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AD014E1-9ED9-078C-8183-3A78DFB8B8F2}"/>
                </a:ext>
              </a:extLst>
            </p:cNvPr>
            <p:cNvSpPr/>
            <p:nvPr/>
          </p:nvSpPr>
          <p:spPr>
            <a:xfrm>
              <a:off x="5520188" y="1588834"/>
              <a:ext cx="6334125" cy="450532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Obsah obrázku snímek obrazovky, umění&#10;&#10;Obsah vygenerovaný umělou inteligencí může být nesprávný.">
              <a:extLst>
                <a:ext uri="{FF2B5EF4-FFF2-40B4-BE49-F238E27FC236}">
                  <a16:creationId xmlns:a16="http://schemas.microsoft.com/office/drawing/2014/main" id="{62E30F59-0C11-1B82-9DA9-3C0278E41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294" y="1728216"/>
              <a:ext cx="5705530" cy="3832796"/>
            </a:xfrm>
            <a:prstGeom prst="rect">
              <a:avLst/>
            </a:prstGeom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1A292333-E7BD-FBF8-EB05-093502311413}"/>
                </a:ext>
              </a:extLst>
            </p:cNvPr>
            <p:cNvSpPr txBox="1"/>
            <p:nvPr/>
          </p:nvSpPr>
          <p:spPr>
            <a:xfrm>
              <a:off x="8307078" y="5658308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err="1"/>
                <a:t>t</a:t>
              </a:r>
              <a:r>
                <a:rPr lang="cs-CZ" sz="1600" b="1" baseline="-25000" dirty="0" err="1"/>
                <a:t>R</a:t>
              </a:r>
              <a:r>
                <a:rPr lang="cs-CZ" sz="1600" b="1" dirty="0"/>
                <a:t> (min)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056FFCF5-6FAA-F5F8-F703-F9107903A4CC}"/>
                </a:ext>
              </a:extLst>
            </p:cNvPr>
            <p:cNvSpPr txBox="1"/>
            <p:nvPr/>
          </p:nvSpPr>
          <p:spPr>
            <a:xfrm rot="16200000">
              <a:off x="5193879" y="3475336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/>
                <a:t>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D1E34-18FA-602D-C322-A7AB3D341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AF04-1E33-5AA2-51C3-1B7CFB59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spectrometry (MS)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6E52AF8-ACBB-B0C4-CC84-3F6FCAA20BA5}"/>
              </a:ext>
            </a:extLst>
          </p:cNvPr>
          <p:cNvSpPr txBox="1"/>
          <p:nvPr/>
        </p:nvSpPr>
        <p:spPr>
          <a:xfrm>
            <a:off x="545007" y="2350710"/>
            <a:ext cx="9324705" cy="1566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Aptos" panose="020B0004020202020204" pitchFamily="34" charset="0"/>
              </a:defRPr>
            </a:lvl1pPr>
            <a:lvl2pPr marL="6858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dirty="0"/>
              <a:t>Mass spectrometry makes it possible to determine the mass-to-charge ratio (</a:t>
            </a:r>
            <a:r>
              <a:rPr lang="en-US" sz="2800" b="1" dirty="0">
                <a:solidFill>
                  <a:srgbClr val="0070C0"/>
                </a:solidFill>
              </a:rPr>
              <a:t>m/z</a:t>
            </a:r>
            <a:r>
              <a:rPr lang="en-US" sz="2800" dirty="0"/>
              <a:t>) of ions moving in an electric or magnetic field and their relative abundance.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7576CC-9848-702A-DA0D-2AA996C481A7}"/>
              </a:ext>
            </a:extLst>
          </p:cNvPr>
          <p:cNvSpPr txBox="1"/>
          <p:nvPr/>
        </p:nvSpPr>
        <p:spPr>
          <a:xfrm>
            <a:off x="545007" y="4309638"/>
            <a:ext cx="10168127" cy="2288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Aptos" panose="020B0004020202020204" pitchFamily="34" charset="0"/>
              </a:defRPr>
            </a:lvl1pPr>
            <a:lvl2pPr marL="6858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Basic prerequisite for the detection of a substance using 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Analyte can be transferred into gas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The analyte does not decompose during transfer to the gas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The analyte can form ions in the gas phase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3938F66-96F9-7D81-9A21-5793BA47345B}"/>
              </a:ext>
            </a:extLst>
          </p:cNvPr>
          <p:cNvGrpSpPr/>
          <p:nvPr/>
        </p:nvGrpSpPr>
        <p:grpSpPr>
          <a:xfrm>
            <a:off x="1386307" y="3385603"/>
            <a:ext cx="9008978" cy="1455916"/>
            <a:chOff x="1241928" y="3339966"/>
            <a:chExt cx="9008978" cy="1455916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B33BD9AA-8962-8A3C-2A88-C10E8DF637FD}"/>
                </a:ext>
              </a:extLst>
            </p:cNvPr>
            <p:cNvSpPr/>
            <p:nvPr/>
          </p:nvSpPr>
          <p:spPr>
            <a:xfrm>
              <a:off x="1241928" y="3339966"/>
              <a:ext cx="9008978" cy="1455916"/>
            </a:xfrm>
            <a:prstGeom prst="roundRect">
              <a:avLst/>
            </a:prstGeom>
            <a:gradFill flip="none" rotWithShape="1">
              <a:gsLst>
                <a:gs pos="43300">
                  <a:srgbClr val="B5FAFD"/>
                </a:gs>
                <a:gs pos="100000">
                  <a:schemeClr val="bg1">
                    <a:alpha val="88000"/>
                  </a:schemeClr>
                </a:gs>
                <a:gs pos="0">
                  <a:srgbClr val="7CF6FC"/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B6524F3E-05CC-1B29-5CFC-8BA2C0D1467D}"/>
                </a:ext>
              </a:extLst>
            </p:cNvPr>
            <p:cNvSpPr txBox="1"/>
            <p:nvPr/>
          </p:nvSpPr>
          <p:spPr>
            <a:xfrm>
              <a:off x="1334487" y="3748287"/>
              <a:ext cx="8820166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latin typeface="Aptos" panose="020B0004020202020204" pitchFamily="34" charset="0"/>
                </a:rPr>
                <a:t>MS </a:t>
              </a:r>
              <a:r>
                <a:rPr lang="cs-CZ" sz="3600" b="1" dirty="0" err="1">
                  <a:latin typeface="Aptos" panose="020B0004020202020204" pitchFamily="34" charset="0"/>
                </a:rPr>
                <a:t>measures</a:t>
              </a:r>
              <a:r>
                <a:rPr lang="cs-CZ" sz="3600" b="1" dirty="0">
                  <a:latin typeface="Aptos" panose="020B0004020202020204" pitchFamily="34" charset="0"/>
                </a:rPr>
                <a:t> „</a:t>
              </a:r>
              <a:r>
                <a:rPr lang="cs-CZ" sz="3600" b="1" dirty="0" err="1">
                  <a:latin typeface="Aptos" panose="020B0004020202020204" pitchFamily="34" charset="0"/>
                </a:rPr>
                <a:t>weight</a:t>
              </a:r>
              <a:r>
                <a:rPr lang="cs-CZ" sz="3600" b="1" dirty="0">
                  <a:latin typeface="Aptos" panose="020B0004020202020204" pitchFamily="34" charset="0"/>
                </a:rPr>
                <a:t>“ </a:t>
              </a:r>
              <a:r>
                <a:rPr lang="cs-CZ" sz="3600" b="1" dirty="0" err="1">
                  <a:latin typeface="Aptos" panose="020B0004020202020204" pitchFamily="34" charset="0"/>
                </a:rPr>
                <a:t>of</a:t>
              </a:r>
              <a:r>
                <a:rPr lang="cs-CZ" sz="3600" b="1" dirty="0">
                  <a:latin typeface="Aptos" panose="020B0004020202020204" pitchFamily="34" charset="0"/>
                </a:rPr>
                <a:t> </a:t>
              </a:r>
              <a:r>
                <a:rPr lang="cs-CZ" sz="3600" b="1" dirty="0" err="1">
                  <a:latin typeface="Aptos" panose="020B0004020202020204" pitchFamily="34" charset="0"/>
                </a:rPr>
                <a:t>the</a:t>
              </a:r>
              <a:r>
                <a:rPr lang="cs-CZ" sz="3600" b="1" dirty="0">
                  <a:latin typeface="Aptos" panose="020B0004020202020204" pitchFamily="34" charset="0"/>
                </a:rPr>
                <a:t> </a:t>
              </a:r>
              <a:r>
                <a:rPr lang="cs-CZ" sz="3600" b="1" dirty="0" err="1">
                  <a:latin typeface="Aptos" panose="020B0004020202020204" pitchFamily="34" charset="0"/>
                </a:rPr>
                <a:t>molecules</a:t>
              </a:r>
              <a:endParaRPr lang="cs-CZ" sz="3600" b="1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Ovál 169">
            <a:extLst>
              <a:ext uri="{FF2B5EF4-FFF2-40B4-BE49-F238E27FC236}">
                <a16:creationId xmlns:a16="http://schemas.microsoft.com/office/drawing/2014/main" id="{64266384-B67C-B78E-25ED-20512C9228DE}"/>
              </a:ext>
            </a:extLst>
          </p:cNvPr>
          <p:cNvSpPr/>
          <p:nvPr/>
        </p:nvSpPr>
        <p:spPr>
          <a:xfrm>
            <a:off x="4470702" y="4859285"/>
            <a:ext cx="1599198" cy="159919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99198"/>
                      <a:gd name="connsiteY0" fmla="*/ 799599 h 1599198"/>
                      <a:gd name="connsiteX1" fmla="*/ 799599 w 1599198"/>
                      <a:gd name="connsiteY1" fmla="*/ 0 h 1599198"/>
                      <a:gd name="connsiteX2" fmla="*/ 1599198 w 1599198"/>
                      <a:gd name="connsiteY2" fmla="*/ 799599 h 1599198"/>
                      <a:gd name="connsiteX3" fmla="*/ 799599 w 1599198"/>
                      <a:gd name="connsiteY3" fmla="*/ 1599198 h 1599198"/>
                      <a:gd name="connsiteX4" fmla="*/ 0 w 1599198"/>
                      <a:gd name="connsiteY4" fmla="*/ 799599 h 1599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198" h="1599198" fill="none" extrusionOk="0">
                        <a:moveTo>
                          <a:pt x="0" y="799599"/>
                        </a:moveTo>
                        <a:cubicBezTo>
                          <a:pt x="122938" y="372577"/>
                          <a:pt x="401792" y="-90138"/>
                          <a:pt x="799599" y="0"/>
                        </a:cubicBezTo>
                        <a:cubicBezTo>
                          <a:pt x="1118034" y="-18862"/>
                          <a:pt x="1546502" y="407606"/>
                          <a:pt x="1599198" y="799599"/>
                        </a:cubicBezTo>
                        <a:cubicBezTo>
                          <a:pt x="1590342" y="1156753"/>
                          <a:pt x="1230660" y="1613853"/>
                          <a:pt x="799599" y="1599198"/>
                        </a:cubicBezTo>
                        <a:cubicBezTo>
                          <a:pt x="397190" y="1621142"/>
                          <a:pt x="110449" y="1267761"/>
                          <a:pt x="0" y="799599"/>
                        </a:cubicBezTo>
                        <a:close/>
                      </a:path>
                      <a:path w="1599198" h="1599198" stroke="0" extrusionOk="0">
                        <a:moveTo>
                          <a:pt x="0" y="799599"/>
                        </a:moveTo>
                        <a:cubicBezTo>
                          <a:pt x="-78922" y="309312"/>
                          <a:pt x="241905" y="43570"/>
                          <a:pt x="799599" y="0"/>
                        </a:cubicBezTo>
                        <a:cubicBezTo>
                          <a:pt x="1264582" y="4921"/>
                          <a:pt x="1573109" y="358823"/>
                          <a:pt x="1599198" y="799599"/>
                        </a:cubicBezTo>
                        <a:cubicBezTo>
                          <a:pt x="1574484" y="1265339"/>
                          <a:pt x="1228957" y="1666898"/>
                          <a:pt x="799599" y="1599198"/>
                        </a:cubicBezTo>
                        <a:cubicBezTo>
                          <a:pt x="304514" y="1569938"/>
                          <a:pt x="48694" y="1264471"/>
                          <a:pt x="0" y="79959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Volný tvar: obrazec 192">
            <a:extLst>
              <a:ext uri="{FF2B5EF4-FFF2-40B4-BE49-F238E27FC236}">
                <a16:creationId xmlns:a16="http://schemas.microsoft.com/office/drawing/2014/main" id="{3B1994BC-01B0-7E78-5613-C2B5FF74D82A}"/>
              </a:ext>
            </a:extLst>
          </p:cNvPr>
          <p:cNvSpPr/>
          <p:nvPr/>
        </p:nvSpPr>
        <p:spPr>
          <a:xfrm>
            <a:off x="2820816" y="5553001"/>
            <a:ext cx="3204210" cy="377190"/>
          </a:xfrm>
          <a:custGeom>
            <a:avLst/>
            <a:gdLst>
              <a:gd name="connsiteX0" fmla="*/ 0 w 2705100"/>
              <a:gd name="connsiteY0" fmla="*/ 6350 h 958851"/>
              <a:gd name="connsiteX1" fmla="*/ 1511300 w 2705100"/>
              <a:gd name="connsiteY1" fmla="*/ 958850 h 958851"/>
              <a:gd name="connsiteX2" fmla="*/ 2705100 w 2705100"/>
              <a:gd name="connsiteY2" fmla="*/ 0 h 958851"/>
              <a:gd name="connsiteX0" fmla="*/ 0 w 2705100"/>
              <a:gd name="connsiteY0" fmla="*/ 6350 h 952501"/>
              <a:gd name="connsiteX1" fmla="*/ 1339850 w 2705100"/>
              <a:gd name="connsiteY1" fmla="*/ 952500 h 952501"/>
              <a:gd name="connsiteX2" fmla="*/ 2705100 w 2705100"/>
              <a:gd name="connsiteY2" fmla="*/ 0 h 952501"/>
              <a:gd name="connsiteX0" fmla="*/ 0 w 2914650"/>
              <a:gd name="connsiteY0" fmla="*/ 0 h 1852187"/>
              <a:gd name="connsiteX1" fmla="*/ 1549400 w 2914650"/>
              <a:gd name="connsiteY1" fmla="*/ 1852186 h 1852187"/>
              <a:gd name="connsiteX2" fmla="*/ 2914650 w 2914650"/>
              <a:gd name="connsiteY2" fmla="*/ 899686 h 1852187"/>
              <a:gd name="connsiteX0" fmla="*/ 0 w 2914650"/>
              <a:gd name="connsiteY0" fmla="*/ 0 h 1852187"/>
              <a:gd name="connsiteX1" fmla="*/ 1549400 w 2914650"/>
              <a:gd name="connsiteY1" fmla="*/ 1852186 h 1852187"/>
              <a:gd name="connsiteX2" fmla="*/ 2914650 w 2914650"/>
              <a:gd name="connsiteY2" fmla="*/ 899686 h 1852187"/>
              <a:gd name="connsiteX0" fmla="*/ 0 w 2914650"/>
              <a:gd name="connsiteY0" fmla="*/ 0 h 1852187"/>
              <a:gd name="connsiteX1" fmla="*/ 1549400 w 2914650"/>
              <a:gd name="connsiteY1" fmla="*/ 1852186 h 1852187"/>
              <a:gd name="connsiteX2" fmla="*/ 2914650 w 2914650"/>
              <a:gd name="connsiteY2" fmla="*/ 899686 h 1852187"/>
              <a:gd name="connsiteX0" fmla="*/ 0 w 2927350"/>
              <a:gd name="connsiteY0" fmla="*/ 680071 h 1148778"/>
              <a:gd name="connsiteX1" fmla="*/ 1562100 w 2927350"/>
              <a:gd name="connsiteY1" fmla="*/ 952500 h 1148778"/>
              <a:gd name="connsiteX2" fmla="*/ 2927350 w 2927350"/>
              <a:gd name="connsiteY2" fmla="*/ 0 h 1148778"/>
              <a:gd name="connsiteX0" fmla="*/ 0 w 2927350"/>
              <a:gd name="connsiteY0" fmla="*/ 680071 h 1348812"/>
              <a:gd name="connsiteX1" fmla="*/ 1600200 w 2927350"/>
              <a:gd name="connsiteY1" fmla="*/ 1324209 h 1348812"/>
              <a:gd name="connsiteX2" fmla="*/ 2927350 w 2927350"/>
              <a:gd name="connsiteY2" fmla="*/ 0 h 1348812"/>
              <a:gd name="connsiteX0" fmla="*/ 0 w 2927350"/>
              <a:gd name="connsiteY0" fmla="*/ 680071 h 1324212"/>
              <a:gd name="connsiteX1" fmla="*/ 1600200 w 2927350"/>
              <a:gd name="connsiteY1" fmla="*/ 1324209 h 1324212"/>
              <a:gd name="connsiteX2" fmla="*/ 2927350 w 2927350"/>
              <a:gd name="connsiteY2" fmla="*/ 0 h 1324212"/>
              <a:gd name="connsiteX0" fmla="*/ 0 w 2927350"/>
              <a:gd name="connsiteY0" fmla="*/ 680071 h 1324212"/>
              <a:gd name="connsiteX1" fmla="*/ 1600200 w 2927350"/>
              <a:gd name="connsiteY1" fmla="*/ 1324209 h 1324212"/>
              <a:gd name="connsiteX2" fmla="*/ 2927350 w 2927350"/>
              <a:gd name="connsiteY2" fmla="*/ 0 h 1324212"/>
              <a:gd name="connsiteX0" fmla="*/ 0 w 3181350"/>
              <a:gd name="connsiteY0" fmla="*/ 587144 h 1324208"/>
              <a:gd name="connsiteX1" fmla="*/ 1854200 w 3181350"/>
              <a:gd name="connsiteY1" fmla="*/ 1324209 h 1324208"/>
              <a:gd name="connsiteX2" fmla="*/ 3181350 w 3181350"/>
              <a:gd name="connsiteY2" fmla="*/ 0 h 1324208"/>
              <a:gd name="connsiteX0" fmla="*/ 0 w 3181350"/>
              <a:gd name="connsiteY0" fmla="*/ 587144 h 1324245"/>
              <a:gd name="connsiteX1" fmla="*/ 1854200 w 3181350"/>
              <a:gd name="connsiteY1" fmla="*/ 1324209 h 1324245"/>
              <a:gd name="connsiteX2" fmla="*/ 3181350 w 3181350"/>
              <a:gd name="connsiteY2" fmla="*/ 0 h 1324245"/>
              <a:gd name="connsiteX0" fmla="*/ 0 w 3181350"/>
              <a:gd name="connsiteY0" fmla="*/ 122510 h 1324208"/>
              <a:gd name="connsiteX1" fmla="*/ 1854200 w 3181350"/>
              <a:gd name="connsiteY1" fmla="*/ 1324209 h 1324208"/>
              <a:gd name="connsiteX2" fmla="*/ 3181350 w 3181350"/>
              <a:gd name="connsiteY2" fmla="*/ 0 h 1324208"/>
              <a:gd name="connsiteX0" fmla="*/ 0 w 3181350"/>
              <a:gd name="connsiteY0" fmla="*/ 122510 h 1352086"/>
              <a:gd name="connsiteX1" fmla="*/ 1785620 w 3181350"/>
              <a:gd name="connsiteY1" fmla="*/ 1352086 h 1352086"/>
              <a:gd name="connsiteX2" fmla="*/ 3181350 w 3181350"/>
              <a:gd name="connsiteY2" fmla="*/ 0 h 1352086"/>
              <a:gd name="connsiteX0" fmla="*/ 0 w 3204210"/>
              <a:gd name="connsiteY0" fmla="*/ 150388 h 1379964"/>
              <a:gd name="connsiteX1" fmla="*/ 1785620 w 3204210"/>
              <a:gd name="connsiteY1" fmla="*/ 1379964 h 1379964"/>
              <a:gd name="connsiteX2" fmla="*/ 3204210 w 3204210"/>
              <a:gd name="connsiteY2" fmla="*/ 0 h 137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4210" h="1379964">
                <a:moveTo>
                  <a:pt x="0" y="150388"/>
                </a:moveTo>
                <a:cubicBezTo>
                  <a:pt x="546100" y="871098"/>
                  <a:pt x="1334770" y="1381022"/>
                  <a:pt x="1785620" y="1379964"/>
                </a:cubicBezTo>
                <a:cubicBezTo>
                  <a:pt x="2236470" y="1378906"/>
                  <a:pt x="2832735" y="478896"/>
                  <a:pt x="320421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Volný tvar: obrazec 193">
            <a:extLst>
              <a:ext uri="{FF2B5EF4-FFF2-40B4-BE49-F238E27FC236}">
                <a16:creationId xmlns:a16="http://schemas.microsoft.com/office/drawing/2014/main" id="{20974154-C748-10AB-CE2B-8D352C69E26A}"/>
              </a:ext>
            </a:extLst>
          </p:cNvPr>
          <p:cNvSpPr/>
          <p:nvPr/>
        </p:nvSpPr>
        <p:spPr>
          <a:xfrm rot="272032">
            <a:off x="3094317" y="5289646"/>
            <a:ext cx="2941287" cy="463168"/>
          </a:xfrm>
          <a:custGeom>
            <a:avLst/>
            <a:gdLst>
              <a:gd name="connsiteX0" fmla="*/ 0 w 2705100"/>
              <a:gd name="connsiteY0" fmla="*/ 6350 h 958851"/>
              <a:gd name="connsiteX1" fmla="*/ 1511300 w 2705100"/>
              <a:gd name="connsiteY1" fmla="*/ 958850 h 958851"/>
              <a:gd name="connsiteX2" fmla="*/ 2705100 w 2705100"/>
              <a:gd name="connsiteY2" fmla="*/ 0 h 958851"/>
              <a:gd name="connsiteX0" fmla="*/ 0 w 2705100"/>
              <a:gd name="connsiteY0" fmla="*/ 6350 h 952501"/>
              <a:gd name="connsiteX1" fmla="*/ 1339850 w 2705100"/>
              <a:gd name="connsiteY1" fmla="*/ 952500 h 952501"/>
              <a:gd name="connsiteX2" fmla="*/ 2705100 w 2705100"/>
              <a:gd name="connsiteY2" fmla="*/ 0 h 952501"/>
              <a:gd name="connsiteX0" fmla="*/ 0 w 2703692"/>
              <a:gd name="connsiteY0" fmla="*/ -1 h 946150"/>
              <a:gd name="connsiteX1" fmla="*/ 1339850 w 2703692"/>
              <a:gd name="connsiteY1" fmla="*/ 946149 h 946150"/>
              <a:gd name="connsiteX2" fmla="*/ 2703692 w 2703692"/>
              <a:gd name="connsiteY2" fmla="*/ 54567 h 946150"/>
              <a:gd name="connsiteX0" fmla="*/ 0 w 2703692"/>
              <a:gd name="connsiteY0" fmla="*/ -1 h 946150"/>
              <a:gd name="connsiteX1" fmla="*/ 1339850 w 2703692"/>
              <a:gd name="connsiteY1" fmla="*/ 946149 h 946150"/>
              <a:gd name="connsiteX2" fmla="*/ 2703692 w 2703692"/>
              <a:gd name="connsiteY2" fmla="*/ 54567 h 946150"/>
              <a:gd name="connsiteX0" fmla="*/ 0 w 2690628"/>
              <a:gd name="connsiteY0" fmla="*/ -1 h 946150"/>
              <a:gd name="connsiteX1" fmla="*/ 1339850 w 2690628"/>
              <a:gd name="connsiteY1" fmla="*/ 946149 h 946150"/>
              <a:gd name="connsiteX2" fmla="*/ 2690628 w 2690628"/>
              <a:gd name="connsiteY2" fmla="*/ 152634 h 946150"/>
              <a:gd name="connsiteX0" fmla="*/ 0 w 2690628"/>
              <a:gd name="connsiteY0" fmla="*/ -1 h 946150"/>
              <a:gd name="connsiteX1" fmla="*/ 1339850 w 2690628"/>
              <a:gd name="connsiteY1" fmla="*/ 946149 h 946150"/>
              <a:gd name="connsiteX2" fmla="*/ 2690628 w 2690628"/>
              <a:gd name="connsiteY2" fmla="*/ 152634 h 946150"/>
              <a:gd name="connsiteX0" fmla="*/ 0 w 2689875"/>
              <a:gd name="connsiteY0" fmla="*/ -1 h 946150"/>
              <a:gd name="connsiteX1" fmla="*/ 1339850 w 2689875"/>
              <a:gd name="connsiteY1" fmla="*/ 946149 h 946150"/>
              <a:gd name="connsiteX2" fmla="*/ 2689875 w 2689875"/>
              <a:gd name="connsiteY2" fmla="*/ 126818 h 946150"/>
              <a:gd name="connsiteX0" fmla="*/ 0 w 2726726"/>
              <a:gd name="connsiteY0" fmla="*/ -1 h 946150"/>
              <a:gd name="connsiteX1" fmla="*/ 1339850 w 2726726"/>
              <a:gd name="connsiteY1" fmla="*/ 946149 h 946150"/>
              <a:gd name="connsiteX2" fmla="*/ 2726726 w 2726726"/>
              <a:gd name="connsiteY2" fmla="*/ 79906 h 946150"/>
              <a:gd name="connsiteX0" fmla="*/ 0 w 2794091"/>
              <a:gd name="connsiteY0" fmla="*/ -1 h 1126462"/>
              <a:gd name="connsiteX1" fmla="*/ 1407215 w 2794091"/>
              <a:gd name="connsiteY1" fmla="*/ 1126461 h 1126462"/>
              <a:gd name="connsiteX2" fmla="*/ 2794091 w 2794091"/>
              <a:gd name="connsiteY2" fmla="*/ 260218 h 1126462"/>
              <a:gd name="connsiteX0" fmla="*/ 0 w 2794091"/>
              <a:gd name="connsiteY0" fmla="*/ -1 h 1126462"/>
              <a:gd name="connsiteX1" fmla="*/ 1407215 w 2794091"/>
              <a:gd name="connsiteY1" fmla="*/ 1126461 h 1126462"/>
              <a:gd name="connsiteX2" fmla="*/ 2794091 w 2794091"/>
              <a:gd name="connsiteY2" fmla="*/ 260218 h 1126462"/>
              <a:gd name="connsiteX0" fmla="*/ 0 w 2823329"/>
              <a:gd name="connsiteY0" fmla="*/ 1 h 1146135"/>
              <a:gd name="connsiteX1" fmla="*/ 1436453 w 2823329"/>
              <a:gd name="connsiteY1" fmla="*/ 1146134 h 1146135"/>
              <a:gd name="connsiteX2" fmla="*/ 2823329 w 2823329"/>
              <a:gd name="connsiteY2" fmla="*/ 279891 h 1146135"/>
              <a:gd name="connsiteX0" fmla="*/ 0 w 2941287"/>
              <a:gd name="connsiteY0" fmla="*/ 1 h 1259253"/>
              <a:gd name="connsiteX1" fmla="*/ 1554411 w 2941287"/>
              <a:gd name="connsiteY1" fmla="*/ 1259252 h 1259253"/>
              <a:gd name="connsiteX2" fmla="*/ 2941287 w 2941287"/>
              <a:gd name="connsiteY2" fmla="*/ 393009 h 125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1287" h="1259253">
                <a:moveTo>
                  <a:pt x="0" y="1"/>
                </a:moveTo>
                <a:cubicBezTo>
                  <a:pt x="495632" y="601135"/>
                  <a:pt x="1103561" y="1260310"/>
                  <a:pt x="1554411" y="1259252"/>
                </a:cubicBezTo>
                <a:cubicBezTo>
                  <a:pt x="2005261" y="1258194"/>
                  <a:pt x="2561474" y="804434"/>
                  <a:pt x="2941287" y="393009"/>
                </a:cubicBez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Volný tvar: obrazec 194">
            <a:extLst>
              <a:ext uri="{FF2B5EF4-FFF2-40B4-BE49-F238E27FC236}">
                <a16:creationId xmlns:a16="http://schemas.microsoft.com/office/drawing/2014/main" id="{CA9F27C7-8F8D-544A-11E3-321E600940BE}"/>
              </a:ext>
            </a:extLst>
          </p:cNvPr>
          <p:cNvSpPr/>
          <p:nvPr/>
        </p:nvSpPr>
        <p:spPr>
          <a:xfrm rot="511758">
            <a:off x="3340886" y="4934602"/>
            <a:ext cx="2692372" cy="651676"/>
          </a:xfrm>
          <a:custGeom>
            <a:avLst/>
            <a:gdLst>
              <a:gd name="connsiteX0" fmla="*/ 0 w 2705100"/>
              <a:gd name="connsiteY0" fmla="*/ 6350 h 958851"/>
              <a:gd name="connsiteX1" fmla="*/ 1511300 w 2705100"/>
              <a:gd name="connsiteY1" fmla="*/ 958850 h 958851"/>
              <a:gd name="connsiteX2" fmla="*/ 2705100 w 2705100"/>
              <a:gd name="connsiteY2" fmla="*/ 0 h 958851"/>
              <a:gd name="connsiteX0" fmla="*/ 0 w 2705100"/>
              <a:gd name="connsiteY0" fmla="*/ 6350 h 952501"/>
              <a:gd name="connsiteX1" fmla="*/ 1339850 w 2705100"/>
              <a:gd name="connsiteY1" fmla="*/ 952500 h 952501"/>
              <a:gd name="connsiteX2" fmla="*/ 2705100 w 2705100"/>
              <a:gd name="connsiteY2" fmla="*/ 0 h 952501"/>
              <a:gd name="connsiteX0" fmla="*/ 0 w 2697405"/>
              <a:gd name="connsiteY0" fmla="*/ 1 h 1097676"/>
              <a:gd name="connsiteX1" fmla="*/ 1332155 w 2697405"/>
              <a:gd name="connsiteY1" fmla="*/ 1097675 h 1097676"/>
              <a:gd name="connsiteX2" fmla="*/ 2697405 w 2697405"/>
              <a:gd name="connsiteY2" fmla="*/ 145175 h 1097676"/>
              <a:gd name="connsiteX0" fmla="*/ 0 w 2697405"/>
              <a:gd name="connsiteY0" fmla="*/ 1 h 1097676"/>
              <a:gd name="connsiteX1" fmla="*/ 1332155 w 2697405"/>
              <a:gd name="connsiteY1" fmla="*/ 1097675 h 1097676"/>
              <a:gd name="connsiteX2" fmla="*/ 2697405 w 2697405"/>
              <a:gd name="connsiteY2" fmla="*/ 145175 h 1097676"/>
              <a:gd name="connsiteX0" fmla="*/ 0 w 2697405"/>
              <a:gd name="connsiteY0" fmla="*/ 1 h 1097676"/>
              <a:gd name="connsiteX1" fmla="*/ 1332155 w 2697405"/>
              <a:gd name="connsiteY1" fmla="*/ 1097675 h 1097676"/>
              <a:gd name="connsiteX2" fmla="*/ 2697405 w 2697405"/>
              <a:gd name="connsiteY2" fmla="*/ 145175 h 1097676"/>
              <a:gd name="connsiteX0" fmla="*/ 0 w 2711221"/>
              <a:gd name="connsiteY0" fmla="*/ 1 h 1097676"/>
              <a:gd name="connsiteX1" fmla="*/ 1332155 w 2711221"/>
              <a:gd name="connsiteY1" fmla="*/ 1097675 h 1097676"/>
              <a:gd name="connsiteX2" fmla="*/ 2711221 w 2711221"/>
              <a:gd name="connsiteY2" fmla="*/ 104627 h 1097676"/>
              <a:gd name="connsiteX0" fmla="*/ 0 w 2533898"/>
              <a:gd name="connsiteY0" fmla="*/ 0 h 1025957"/>
              <a:gd name="connsiteX1" fmla="*/ 1154832 w 2533898"/>
              <a:gd name="connsiteY1" fmla="*/ 1025956 h 1025957"/>
              <a:gd name="connsiteX2" fmla="*/ 2533898 w 2533898"/>
              <a:gd name="connsiteY2" fmla="*/ 32908 h 1025957"/>
              <a:gd name="connsiteX0" fmla="*/ 0 w 2596066"/>
              <a:gd name="connsiteY0" fmla="*/ 1 h 1105351"/>
              <a:gd name="connsiteX1" fmla="*/ 1217000 w 2596066"/>
              <a:gd name="connsiteY1" fmla="*/ 1105350 h 1105351"/>
              <a:gd name="connsiteX2" fmla="*/ 2596066 w 2596066"/>
              <a:gd name="connsiteY2" fmla="*/ 112302 h 1105351"/>
              <a:gd name="connsiteX0" fmla="*/ 0 w 2670717"/>
              <a:gd name="connsiteY0" fmla="*/ 1 h 1061823"/>
              <a:gd name="connsiteX1" fmla="*/ 1291651 w 2670717"/>
              <a:gd name="connsiteY1" fmla="*/ 1061822 h 1061823"/>
              <a:gd name="connsiteX2" fmla="*/ 2670717 w 2670717"/>
              <a:gd name="connsiteY2" fmla="*/ 68774 h 1061823"/>
              <a:gd name="connsiteX0" fmla="*/ 0 w 2684521"/>
              <a:gd name="connsiteY0" fmla="*/ -1 h 2243289"/>
              <a:gd name="connsiteX1" fmla="*/ 1305455 w 2684521"/>
              <a:gd name="connsiteY1" fmla="*/ 2243288 h 2243289"/>
              <a:gd name="connsiteX2" fmla="*/ 2684521 w 2684521"/>
              <a:gd name="connsiteY2" fmla="*/ 1250240 h 2243289"/>
              <a:gd name="connsiteX0" fmla="*/ 0 w 2684521"/>
              <a:gd name="connsiteY0" fmla="*/ -1 h 2243289"/>
              <a:gd name="connsiteX1" fmla="*/ 1305455 w 2684521"/>
              <a:gd name="connsiteY1" fmla="*/ 2243288 h 2243289"/>
              <a:gd name="connsiteX2" fmla="*/ 2684521 w 2684521"/>
              <a:gd name="connsiteY2" fmla="*/ 1250240 h 2243289"/>
              <a:gd name="connsiteX0" fmla="*/ 0 w 2684521"/>
              <a:gd name="connsiteY0" fmla="*/ -1 h 1833528"/>
              <a:gd name="connsiteX1" fmla="*/ 1282852 w 2684521"/>
              <a:gd name="connsiteY1" fmla="*/ 1833528 h 1833528"/>
              <a:gd name="connsiteX2" fmla="*/ 2684521 w 2684521"/>
              <a:gd name="connsiteY2" fmla="*/ 1250240 h 1833528"/>
              <a:gd name="connsiteX0" fmla="*/ 0 w 2684521"/>
              <a:gd name="connsiteY0" fmla="*/ -1 h 1833528"/>
              <a:gd name="connsiteX1" fmla="*/ 1282852 w 2684521"/>
              <a:gd name="connsiteY1" fmla="*/ 1833528 h 1833528"/>
              <a:gd name="connsiteX2" fmla="*/ 2684521 w 2684521"/>
              <a:gd name="connsiteY2" fmla="*/ 1250240 h 1833528"/>
              <a:gd name="connsiteX0" fmla="*/ 0 w 2684521"/>
              <a:gd name="connsiteY0" fmla="*/ -1 h 1749871"/>
              <a:gd name="connsiteX1" fmla="*/ 1316763 w 2684521"/>
              <a:gd name="connsiteY1" fmla="*/ 1749870 h 1749871"/>
              <a:gd name="connsiteX2" fmla="*/ 2684521 w 2684521"/>
              <a:gd name="connsiteY2" fmla="*/ 1250240 h 1749871"/>
              <a:gd name="connsiteX0" fmla="*/ 0 w 2684521"/>
              <a:gd name="connsiteY0" fmla="*/ -1 h 1762992"/>
              <a:gd name="connsiteX1" fmla="*/ 1316763 w 2684521"/>
              <a:gd name="connsiteY1" fmla="*/ 1749870 h 1762992"/>
              <a:gd name="connsiteX2" fmla="*/ 2684521 w 2684521"/>
              <a:gd name="connsiteY2" fmla="*/ 1250240 h 1762992"/>
              <a:gd name="connsiteX0" fmla="*/ 0 w 2684521"/>
              <a:gd name="connsiteY0" fmla="*/ -1 h 1776165"/>
              <a:gd name="connsiteX1" fmla="*/ 1316763 w 2684521"/>
              <a:gd name="connsiteY1" fmla="*/ 1749870 h 1776165"/>
              <a:gd name="connsiteX2" fmla="*/ 2684521 w 2684521"/>
              <a:gd name="connsiteY2" fmla="*/ 1250240 h 1776165"/>
              <a:gd name="connsiteX0" fmla="*/ 0 w 2684521"/>
              <a:gd name="connsiteY0" fmla="*/ -1 h 1800319"/>
              <a:gd name="connsiteX1" fmla="*/ 1316763 w 2684521"/>
              <a:gd name="connsiteY1" fmla="*/ 1749870 h 1800319"/>
              <a:gd name="connsiteX2" fmla="*/ 2684521 w 2684521"/>
              <a:gd name="connsiteY2" fmla="*/ 1250240 h 1800319"/>
              <a:gd name="connsiteX0" fmla="*/ 0 w 2684521"/>
              <a:gd name="connsiteY0" fmla="*/ -1 h 1800319"/>
              <a:gd name="connsiteX1" fmla="*/ 1316763 w 2684521"/>
              <a:gd name="connsiteY1" fmla="*/ 1749870 h 1800319"/>
              <a:gd name="connsiteX2" fmla="*/ 2684521 w 2684521"/>
              <a:gd name="connsiteY2" fmla="*/ 1250240 h 1800319"/>
              <a:gd name="connsiteX0" fmla="*/ 0 w 2684521"/>
              <a:gd name="connsiteY0" fmla="*/ -1 h 1824519"/>
              <a:gd name="connsiteX1" fmla="*/ 1316763 w 2684521"/>
              <a:gd name="connsiteY1" fmla="*/ 1749870 h 1824519"/>
              <a:gd name="connsiteX2" fmla="*/ 2684521 w 2684521"/>
              <a:gd name="connsiteY2" fmla="*/ 1250240 h 1824519"/>
              <a:gd name="connsiteX0" fmla="*/ 0 w 2692372"/>
              <a:gd name="connsiteY0" fmla="*/ 0 h 1771766"/>
              <a:gd name="connsiteX1" fmla="*/ 1324614 w 2692372"/>
              <a:gd name="connsiteY1" fmla="*/ 1659383 h 1771766"/>
              <a:gd name="connsiteX2" fmla="*/ 2692372 w 2692372"/>
              <a:gd name="connsiteY2" fmla="*/ 1159753 h 1771766"/>
              <a:gd name="connsiteX0" fmla="*/ 0 w 2692372"/>
              <a:gd name="connsiteY0" fmla="*/ 0 h 1771766"/>
              <a:gd name="connsiteX1" fmla="*/ 1324614 w 2692372"/>
              <a:gd name="connsiteY1" fmla="*/ 1659383 h 1771766"/>
              <a:gd name="connsiteX2" fmla="*/ 2692372 w 2692372"/>
              <a:gd name="connsiteY2" fmla="*/ 1159753 h 177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2372" h="1771766">
                <a:moveTo>
                  <a:pt x="0" y="0"/>
                </a:moveTo>
                <a:cubicBezTo>
                  <a:pt x="547334" y="845134"/>
                  <a:pt x="875886" y="1466091"/>
                  <a:pt x="1324614" y="1659383"/>
                </a:cubicBezTo>
                <a:cubicBezTo>
                  <a:pt x="1773342" y="1852675"/>
                  <a:pt x="1691037" y="1860559"/>
                  <a:pt x="2692372" y="1159753"/>
                </a:cubicBezTo>
              </a:path>
            </a:pathLst>
          </a:cu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Ovál 198">
            <a:extLst>
              <a:ext uri="{FF2B5EF4-FFF2-40B4-BE49-F238E27FC236}">
                <a16:creationId xmlns:a16="http://schemas.microsoft.com/office/drawing/2014/main" id="{0B8213CC-2998-4063-27B1-EB40A587B3A9}"/>
              </a:ext>
            </a:extLst>
          </p:cNvPr>
          <p:cNvSpPr/>
          <p:nvPr/>
        </p:nvSpPr>
        <p:spPr>
          <a:xfrm>
            <a:off x="8961492" y="4349388"/>
            <a:ext cx="158888" cy="158888"/>
          </a:xfrm>
          <a:prstGeom prst="ellipse">
            <a:avLst/>
          </a:prstGeom>
          <a:gradFill flip="none" rotWithShape="1">
            <a:gsLst>
              <a:gs pos="2000">
                <a:schemeClr val="accent3">
                  <a:lumMod val="20000"/>
                  <a:lumOff val="80000"/>
                </a:schemeClr>
              </a:gs>
              <a:gs pos="76000">
                <a:srgbClr val="92D050"/>
              </a:gs>
              <a:gs pos="100000">
                <a:srgbClr val="00B05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Ovál 197">
            <a:extLst>
              <a:ext uri="{FF2B5EF4-FFF2-40B4-BE49-F238E27FC236}">
                <a16:creationId xmlns:a16="http://schemas.microsoft.com/office/drawing/2014/main" id="{870849A8-0936-A88F-12E2-B29D60354262}"/>
              </a:ext>
            </a:extLst>
          </p:cNvPr>
          <p:cNvSpPr/>
          <p:nvPr/>
        </p:nvSpPr>
        <p:spPr>
          <a:xfrm>
            <a:off x="8992953" y="4372962"/>
            <a:ext cx="104532" cy="104532"/>
          </a:xfrm>
          <a:prstGeom prst="ellipse">
            <a:avLst/>
          </a:prstGeom>
          <a:gradFill flip="none" rotWithShape="1">
            <a:gsLst>
              <a:gs pos="2000">
                <a:srgbClr val="CCFCFE"/>
              </a:gs>
              <a:gs pos="76000">
                <a:srgbClr val="0070C0"/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4" name="Skupina 163">
            <a:extLst>
              <a:ext uri="{FF2B5EF4-FFF2-40B4-BE49-F238E27FC236}">
                <a16:creationId xmlns:a16="http://schemas.microsoft.com/office/drawing/2014/main" id="{44B8E518-8E1C-DA67-640D-DEE4859F5AD9}"/>
              </a:ext>
            </a:extLst>
          </p:cNvPr>
          <p:cNvGrpSpPr/>
          <p:nvPr/>
        </p:nvGrpSpPr>
        <p:grpSpPr>
          <a:xfrm>
            <a:off x="9232874" y="1499434"/>
            <a:ext cx="294259" cy="315429"/>
            <a:chOff x="9758961" y="2414591"/>
            <a:chExt cx="294259" cy="315429"/>
          </a:xfrm>
          <a:solidFill>
            <a:srgbClr val="CCFCFE"/>
          </a:solidFill>
        </p:grpSpPr>
        <p:sp>
          <p:nvSpPr>
            <p:cNvPr id="162" name="Ovál 161">
              <a:extLst>
                <a:ext uri="{FF2B5EF4-FFF2-40B4-BE49-F238E27FC236}">
                  <a16:creationId xmlns:a16="http://schemas.microsoft.com/office/drawing/2014/main" id="{F20DEE43-BA89-3DCF-9AB4-93375C4391D7}"/>
                </a:ext>
              </a:extLst>
            </p:cNvPr>
            <p:cNvSpPr/>
            <p:nvPr/>
          </p:nvSpPr>
          <p:spPr>
            <a:xfrm rot="21074014">
              <a:off x="9889930" y="2414591"/>
              <a:ext cx="163290" cy="274368"/>
            </a:xfrm>
            <a:prstGeom prst="ellipse">
              <a:avLst/>
            </a:prstGeom>
            <a:grp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Ovál 162">
              <a:extLst>
                <a:ext uri="{FF2B5EF4-FFF2-40B4-BE49-F238E27FC236}">
                  <a16:creationId xmlns:a16="http://schemas.microsoft.com/office/drawing/2014/main" id="{7ECCDEA6-3A4A-5522-4418-E4890A3AAD44}"/>
                </a:ext>
              </a:extLst>
            </p:cNvPr>
            <p:cNvSpPr/>
            <p:nvPr/>
          </p:nvSpPr>
          <p:spPr>
            <a:xfrm rot="21074014">
              <a:off x="9844300" y="2424310"/>
              <a:ext cx="163290" cy="274368"/>
            </a:xfrm>
            <a:prstGeom prst="ellipse">
              <a:avLst/>
            </a:prstGeom>
            <a:grp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ál 154">
              <a:extLst>
                <a:ext uri="{FF2B5EF4-FFF2-40B4-BE49-F238E27FC236}">
                  <a16:creationId xmlns:a16="http://schemas.microsoft.com/office/drawing/2014/main" id="{481B3E49-7FF1-706F-00B2-0CDB61295B87}"/>
                </a:ext>
              </a:extLst>
            </p:cNvPr>
            <p:cNvSpPr/>
            <p:nvPr/>
          </p:nvSpPr>
          <p:spPr>
            <a:xfrm rot="21074014">
              <a:off x="9799829" y="2441171"/>
              <a:ext cx="163290" cy="274368"/>
            </a:xfrm>
            <a:prstGeom prst="ellipse">
              <a:avLst/>
            </a:prstGeom>
            <a:grp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Ovál 151">
              <a:extLst>
                <a:ext uri="{FF2B5EF4-FFF2-40B4-BE49-F238E27FC236}">
                  <a16:creationId xmlns:a16="http://schemas.microsoft.com/office/drawing/2014/main" id="{33489E66-9B07-5FC6-8996-9A3E062E84D1}"/>
                </a:ext>
              </a:extLst>
            </p:cNvPr>
            <p:cNvSpPr/>
            <p:nvPr/>
          </p:nvSpPr>
          <p:spPr>
            <a:xfrm rot="21074014">
              <a:off x="9758961" y="2455652"/>
              <a:ext cx="163290" cy="274368"/>
            </a:xfrm>
            <a:prstGeom prst="ellipse">
              <a:avLst/>
            </a:prstGeom>
            <a:grp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0" name="Rovnoramenný trojúhelník 149">
            <a:extLst>
              <a:ext uri="{FF2B5EF4-FFF2-40B4-BE49-F238E27FC236}">
                <a16:creationId xmlns:a16="http://schemas.microsoft.com/office/drawing/2014/main" id="{FAC97321-A3EB-C4B9-6877-AC292228665B}"/>
              </a:ext>
            </a:extLst>
          </p:cNvPr>
          <p:cNvSpPr/>
          <p:nvPr/>
        </p:nvSpPr>
        <p:spPr>
          <a:xfrm rot="4341544" flipH="1">
            <a:off x="8712722" y="1272327"/>
            <a:ext cx="204028" cy="112144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5" name="Skupina 144">
            <a:extLst>
              <a:ext uri="{FF2B5EF4-FFF2-40B4-BE49-F238E27FC236}">
                <a16:creationId xmlns:a16="http://schemas.microsoft.com/office/drawing/2014/main" id="{7537C8DF-C80A-9B5E-DB99-F868A19225B9}"/>
              </a:ext>
            </a:extLst>
          </p:cNvPr>
          <p:cNvGrpSpPr/>
          <p:nvPr/>
        </p:nvGrpSpPr>
        <p:grpSpPr>
          <a:xfrm>
            <a:off x="7891251" y="1796295"/>
            <a:ext cx="563292" cy="488158"/>
            <a:chOff x="8806185" y="2721462"/>
            <a:chExt cx="563292" cy="488158"/>
          </a:xfrm>
        </p:grpSpPr>
        <p:sp>
          <p:nvSpPr>
            <p:cNvPr id="146" name="Ovál 145">
              <a:extLst>
                <a:ext uri="{FF2B5EF4-FFF2-40B4-BE49-F238E27FC236}">
                  <a16:creationId xmlns:a16="http://schemas.microsoft.com/office/drawing/2014/main" id="{2CE1F035-6044-B45C-8E24-53EB6A71AD58}"/>
                </a:ext>
              </a:extLst>
            </p:cNvPr>
            <p:cNvSpPr/>
            <p:nvPr/>
          </p:nvSpPr>
          <p:spPr>
            <a:xfrm rot="21074014">
              <a:off x="9141935" y="2721462"/>
              <a:ext cx="227542" cy="382328"/>
            </a:xfrm>
            <a:prstGeom prst="ellipse">
              <a:avLst/>
            </a:prstGeom>
            <a:gradFill flip="none" rotWithShape="1">
              <a:gsLst>
                <a:gs pos="0">
                  <a:srgbClr val="CCFCFE"/>
                </a:gs>
                <a:gs pos="76000">
                  <a:srgbClr val="00B0F0"/>
                </a:gs>
                <a:gs pos="100000">
                  <a:srgbClr val="0099C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bdélník 126">
              <a:extLst>
                <a:ext uri="{FF2B5EF4-FFF2-40B4-BE49-F238E27FC236}">
                  <a16:creationId xmlns:a16="http://schemas.microsoft.com/office/drawing/2014/main" id="{FD51F72D-84FC-55B1-5083-F07037248B1A}"/>
                </a:ext>
              </a:extLst>
            </p:cNvPr>
            <p:cNvSpPr/>
            <p:nvPr/>
          </p:nvSpPr>
          <p:spPr>
            <a:xfrm rot="20553159">
              <a:off x="8907938" y="2762182"/>
              <a:ext cx="399471" cy="395548"/>
            </a:xfrm>
            <a:custGeom>
              <a:avLst/>
              <a:gdLst>
                <a:gd name="connsiteX0" fmla="*/ 0 w 872132"/>
                <a:gd name="connsiteY0" fmla="*/ 0 h 373048"/>
                <a:gd name="connsiteX1" fmla="*/ 872132 w 872132"/>
                <a:gd name="connsiteY1" fmla="*/ 0 h 373048"/>
                <a:gd name="connsiteX2" fmla="*/ 872132 w 872132"/>
                <a:gd name="connsiteY2" fmla="*/ 373048 h 373048"/>
                <a:gd name="connsiteX3" fmla="*/ 0 w 872132"/>
                <a:gd name="connsiteY3" fmla="*/ 373048 h 373048"/>
                <a:gd name="connsiteX4" fmla="*/ 0 w 872132"/>
                <a:gd name="connsiteY4" fmla="*/ 0 h 373048"/>
                <a:gd name="connsiteX0" fmla="*/ 0 w 872132"/>
                <a:gd name="connsiteY0" fmla="*/ 0 h 373762"/>
                <a:gd name="connsiteX1" fmla="*/ 872132 w 872132"/>
                <a:gd name="connsiteY1" fmla="*/ 0 h 373762"/>
                <a:gd name="connsiteX2" fmla="*/ 787041 w 872132"/>
                <a:gd name="connsiteY2" fmla="*/ 373762 h 373762"/>
                <a:gd name="connsiteX3" fmla="*/ 0 w 872132"/>
                <a:gd name="connsiteY3" fmla="*/ 373048 h 373762"/>
                <a:gd name="connsiteX4" fmla="*/ 0 w 872132"/>
                <a:gd name="connsiteY4" fmla="*/ 0 h 373762"/>
                <a:gd name="connsiteX0" fmla="*/ 1904 w 872132"/>
                <a:gd name="connsiteY0" fmla="*/ 0 h 379564"/>
                <a:gd name="connsiteX1" fmla="*/ 872132 w 872132"/>
                <a:gd name="connsiteY1" fmla="*/ 5802 h 379564"/>
                <a:gd name="connsiteX2" fmla="*/ 787041 w 872132"/>
                <a:gd name="connsiteY2" fmla="*/ 379564 h 379564"/>
                <a:gd name="connsiteX3" fmla="*/ 0 w 872132"/>
                <a:gd name="connsiteY3" fmla="*/ 378850 h 379564"/>
                <a:gd name="connsiteX4" fmla="*/ 1904 w 872132"/>
                <a:gd name="connsiteY4" fmla="*/ 0 h 379564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46540 w 872132"/>
                <a:gd name="connsiteY2" fmla="*/ 360997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89723 w 872132"/>
                <a:gd name="connsiteY2" fmla="*/ 361245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93877 w 872132"/>
                <a:gd name="connsiteY2" fmla="*/ 368870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132" h="378850">
                  <a:moveTo>
                    <a:pt x="1904" y="0"/>
                  </a:moveTo>
                  <a:lnTo>
                    <a:pt x="872132" y="5802"/>
                  </a:lnTo>
                  <a:lnTo>
                    <a:pt x="793877" y="368870"/>
                  </a:lnTo>
                  <a:lnTo>
                    <a:pt x="0" y="378850"/>
                  </a:lnTo>
                  <a:cubicBezTo>
                    <a:pt x="635" y="252567"/>
                    <a:pt x="1269" y="126283"/>
                    <a:pt x="19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FCFE"/>
                </a:gs>
                <a:gs pos="76000">
                  <a:srgbClr val="00B0F0"/>
                </a:gs>
                <a:gs pos="100000">
                  <a:srgbClr val="0099C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ál 147">
              <a:extLst>
                <a:ext uri="{FF2B5EF4-FFF2-40B4-BE49-F238E27FC236}">
                  <a16:creationId xmlns:a16="http://schemas.microsoft.com/office/drawing/2014/main" id="{59942CE9-40BC-01BD-8C17-493058393CEA}"/>
                </a:ext>
              </a:extLst>
            </p:cNvPr>
            <p:cNvSpPr/>
            <p:nvPr/>
          </p:nvSpPr>
          <p:spPr>
            <a:xfrm rot="21074014">
              <a:off x="8806185" y="2827292"/>
              <a:ext cx="227542" cy="38232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ál 148">
              <a:extLst>
                <a:ext uri="{FF2B5EF4-FFF2-40B4-BE49-F238E27FC236}">
                  <a16:creationId xmlns:a16="http://schemas.microsoft.com/office/drawing/2014/main" id="{42A04322-E9CB-8992-F23C-ACF72171775C}"/>
                </a:ext>
              </a:extLst>
            </p:cNvPr>
            <p:cNvSpPr/>
            <p:nvPr/>
          </p:nvSpPr>
          <p:spPr>
            <a:xfrm rot="21074014">
              <a:off x="8864292" y="2924925"/>
              <a:ext cx="111330" cy="187062"/>
            </a:xfrm>
            <a:prstGeom prst="ellipse">
              <a:avLst/>
            </a:prstGeom>
            <a:solidFill>
              <a:srgbClr val="7CF6F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4" name="Obdélník 143">
            <a:extLst>
              <a:ext uri="{FF2B5EF4-FFF2-40B4-BE49-F238E27FC236}">
                <a16:creationId xmlns:a16="http://schemas.microsoft.com/office/drawing/2014/main" id="{2D28300D-6848-6A1B-76E0-0177DDACEB36}"/>
              </a:ext>
            </a:extLst>
          </p:cNvPr>
          <p:cNvSpPr/>
          <p:nvPr/>
        </p:nvSpPr>
        <p:spPr>
          <a:xfrm rot="20476639">
            <a:off x="7469226" y="2127932"/>
            <a:ext cx="558839" cy="1032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6E084567-9D86-9D38-C6A5-E133FDFF5993}"/>
              </a:ext>
            </a:extLst>
          </p:cNvPr>
          <p:cNvGrpSpPr/>
          <p:nvPr/>
        </p:nvGrpSpPr>
        <p:grpSpPr>
          <a:xfrm>
            <a:off x="4235670" y="2469448"/>
            <a:ext cx="1949500" cy="1159495"/>
            <a:chOff x="7945982" y="2339380"/>
            <a:chExt cx="1264252" cy="780706"/>
          </a:xfrm>
        </p:grpSpPr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2144BFC9-DF79-49E3-988D-0185FFF5C3BF}"/>
                </a:ext>
              </a:extLst>
            </p:cNvPr>
            <p:cNvSpPr/>
            <p:nvPr/>
          </p:nvSpPr>
          <p:spPr>
            <a:xfrm>
              <a:off x="7948362" y="2502259"/>
              <a:ext cx="1261872" cy="61782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E858A4F-39DA-428E-40F0-4E0A044F724F}"/>
                </a:ext>
              </a:extLst>
            </p:cNvPr>
            <p:cNvSpPr/>
            <p:nvPr/>
          </p:nvSpPr>
          <p:spPr>
            <a:xfrm>
              <a:off x="7945982" y="2669729"/>
              <a:ext cx="88106" cy="1285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E05A2DF9-7F3A-F30F-6A2B-7A64F8AED3A9}"/>
                </a:ext>
              </a:extLst>
            </p:cNvPr>
            <p:cNvSpPr/>
            <p:nvPr/>
          </p:nvSpPr>
          <p:spPr>
            <a:xfrm>
              <a:off x="9122128" y="2665438"/>
              <a:ext cx="88106" cy="1285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C8EDED6-5B1F-90D8-39B8-145D68D67F4A}"/>
                </a:ext>
              </a:extLst>
            </p:cNvPr>
            <p:cNvCxnSpPr>
              <a:stCxn id="18" idx="6"/>
              <a:endCxn id="14" idx="6"/>
            </p:cNvCxnSpPr>
            <p:nvPr/>
          </p:nvCxnSpPr>
          <p:spPr>
            <a:xfrm>
              <a:off x="9210234" y="2648294"/>
              <a:ext cx="0" cy="162879"/>
            </a:xfrm>
            <a:prstGeom prst="line">
              <a:avLst/>
            </a:prstGeom>
            <a:solidFill>
              <a:srgbClr val="05DEE9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BE75EB73-439B-47C1-AD5F-DB2FB416F2EC}"/>
                </a:ext>
              </a:extLst>
            </p:cNvPr>
            <p:cNvSpPr/>
            <p:nvPr/>
          </p:nvSpPr>
          <p:spPr>
            <a:xfrm>
              <a:off x="7948362" y="2339380"/>
              <a:ext cx="1261872" cy="61782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7241909-8097-2728-465C-6243A1D09A04}"/>
                </a:ext>
              </a:extLst>
            </p:cNvPr>
            <p:cNvCxnSpPr/>
            <p:nvPr/>
          </p:nvCxnSpPr>
          <p:spPr>
            <a:xfrm>
              <a:off x="7948363" y="2648291"/>
              <a:ext cx="0" cy="162879"/>
            </a:xfrm>
            <a:prstGeom prst="line">
              <a:avLst/>
            </a:prstGeom>
            <a:solidFill>
              <a:srgbClr val="05DEE9"/>
            </a:solidFill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2" name="Skupina 111">
            <a:extLst>
              <a:ext uri="{FF2B5EF4-FFF2-40B4-BE49-F238E27FC236}">
                <a16:creationId xmlns:a16="http://schemas.microsoft.com/office/drawing/2014/main" id="{81A3D5D9-472C-7BF0-2C54-A3C2DB0E4318}"/>
              </a:ext>
            </a:extLst>
          </p:cNvPr>
          <p:cNvGrpSpPr/>
          <p:nvPr/>
        </p:nvGrpSpPr>
        <p:grpSpPr>
          <a:xfrm rot="21438263">
            <a:off x="2874839" y="1962615"/>
            <a:ext cx="786934" cy="820734"/>
            <a:chOff x="4980919" y="3921074"/>
            <a:chExt cx="786934" cy="820734"/>
          </a:xfrm>
          <a:solidFill>
            <a:schemeClr val="bg1">
              <a:lumMod val="95000"/>
            </a:schemeClr>
          </a:solidFill>
        </p:grpSpPr>
        <p:sp>
          <p:nvSpPr>
            <p:cNvPr id="102" name="Obdélník 95">
              <a:extLst>
                <a:ext uri="{FF2B5EF4-FFF2-40B4-BE49-F238E27FC236}">
                  <a16:creationId xmlns:a16="http://schemas.microsoft.com/office/drawing/2014/main" id="{61AE0409-AB94-6D6C-6035-3C273158A1C6}"/>
                </a:ext>
              </a:extLst>
            </p:cNvPr>
            <p:cNvSpPr/>
            <p:nvPr/>
          </p:nvSpPr>
          <p:spPr>
            <a:xfrm>
              <a:off x="5008741" y="3921074"/>
              <a:ext cx="685799" cy="796359"/>
            </a:xfrm>
            <a:custGeom>
              <a:avLst/>
              <a:gdLst>
                <a:gd name="connsiteX0" fmla="*/ 0 w 676275"/>
                <a:gd name="connsiteY0" fmla="*/ 0 h 448698"/>
                <a:gd name="connsiteX1" fmla="*/ 676275 w 676275"/>
                <a:gd name="connsiteY1" fmla="*/ 0 h 448698"/>
                <a:gd name="connsiteX2" fmla="*/ 676275 w 676275"/>
                <a:gd name="connsiteY2" fmla="*/ 448698 h 448698"/>
                <a:gd name="connsiteX3" fmla="*/ 0 w 676275"/>
                <a:gd name="connsiteY3" fmla="*/ 448698 h 448698"/>
                <a:gd name="connsiteX4" fmla="*/ 0 w 676275"/>
                <a:gd name="connsiteY4" fmla="*/ 0 h 448698"/>
                <a:gd name="connsiteX0" fmla="*/ 0 w 676275"/>
                <a:gd name="connsiteY0" fmla="*/ 0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0 w 676275"/>
                <a:gd name="connsiteY4" fmla="*/ 0 h 672535"/>
                <a:gd name="connsiteX0" fmla="*/ 9525 w 676275"/>
                <a:gd name="connsiteY0" fmla="*/ 214313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9525 w 676275"/>
                <a:gd name="connsiteY4" fmla="*/ 214313 h 672535"/>
                <a:gd name="connsiteX0" fmla="*/ 9525 w 681037"/>
                <a:gd name="connsiteY0" fmla="*/ 276225 h 734447"/>
                <a:gd name="connsiteX1" fmla="*/ 681037 w 681037"/>
                <a:gd name="connsiteY1" fmla="*/ 0 h 734447"/>
                <a:gd name="connsiteX2" fmla="*/ 676275 w 681037"/>
                <a:gd name="connsiteY2" fmla="*/ 510610 h 734447"/>
                <a:gd name="connsiteX3" fmla="*/ 0 w 681037"/>
                <a:gd name="connsiteY3" fmla="*/ 734447 h 734447"/>
                <a:gd name="connsiteX4" fmla="*/ 9525 w 681037"/>
                <a:gd name="connsiteY4" fmla="*/ 276225 h 734447"/>
                <a:gd name="connsiteX0" fmla="*/ 9525 w 690562"/>
                <a:gd name="connsiteY0" fmla="*/ 238125 h 696347"/>
                <a:gd name="connsiteX1" fmla="*/ 690562 w 690562"/>
                <a:gd name="connsiteY1" fmla="*/ 0 h 696347"/>
                <a:gd name="connsiteX2" fmla="*/ 676275 w 690562"/>
                <a:gd name="connsiteY2" fmla="*/ 472510 h 696347"/>
                <a:gd name="connsiteX3" fmla="*/ 0 w 690562"/>
                <a:gd name="connsiteY3" fmla="*/ 696347 h 696347"/>
                <a:gd name="connsiteX4" fmla="*/ 9525 w 690562"/>
                <a:gd name="connsiteY4" fmla="*/ 238125 h 696347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76275 w 685799"/>
                <a:gd name="connsiteY2" fmla="*/ 572522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2382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2382 w 685799"/>
                <a:gd name="connsiteY4" fmla="*/ 338137 h 79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799" h="796359">
                  <a:moveTo>
                    <a:pt x="2382" y="338137"/>
                  </a:moveTo>
                  <a:lnTo>
                    <a:pt x="685799" y="0"/>
                  </a:lnTo>
                  <a:cubicBezTo>
                    <a:pt x="684212" y="170203"/>
                    <a:pt x="682625" y="235631"/>
                    <a:pt x="681038" y="405834"/>
                  </a:cubicBezTo>
                  <a:lnTo>
                    <a:pt x="0" y="796359"/>
                  </a:lnTo>
                  <a:lnTo>
                    <a:pt x="2382" y="338137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bdélník 95">
              <a:extLst>
                <a:ext uri="{FF2B5EF4-FFF2-40B4-BE49-F238E27FC236}">
                  <a16:creationId xmlns:a16="http://schemas.microsoft.com/office/drawing/2014/main" id="{696B0D13-7F8F-AE0C-0555-6DBBDD1E783C}"/>
                </a:ext>
              </a:extLst>
            </p:cNvPr>
            <p:cNvSpPr/>
            <p:nvPr/>
          </p:nvSpPr>
          <p:spPr>
            <a:xfrm>
              <a:off x="5047581" y="3944226"/>
              <a:ext cx="685799" cy="796359"/>
            </a:xfrm>
            <a:custGeom>
              <a:avLst/>
              <a:gdLst>
                <a:gd name="connsiteX0" fmla="*/ 0 w 676275"/>
                <a:gd name="connsiteY0" fmla="*/ 0 h 448698"/>
                <a:gd name="connsiteX1" fmla="*/ 676275 w 676275"/>
                <a:gd name="connsiteY1" fmla="*/ 0 h 448698"/>
                <a:gd name="connsiteX2" fmla="*/ 676275 w 676275"/>
                <a:gd name="connsiteY2" fmla="*/ 448698 h 448698"/>
                <a:gd name="connsiteX3" fmla="*/ 0 w 676275"/>
                <a:gd name="connsiteY3" fmla="*/ 448698 h 448698"/>
                <a:gd name="connsiteX4" fmla="*/ 0 w 676275"/>
                <a:gd name="connsiteY4" fmla="*/ 0 h 448698"/>
                <a:gd name="connsiteX0" fmla="*/ 0 w 676275"/>
                <a:gd name="connsiteY0" fmla="*/ 0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0 w 676275"/>
                <a:gd name="connsiteY4" fmla="*/ 0 h 672535"/>
                <a:gd name="connsiteX0" fmla="*/ 9525 w 676275"/>
                <a:gd name="connsiteY0" fmla="*/ 214313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9525 w 676275"/>
                <a:gd name="connsiteY4" fmla="*/ 214313 h 672535"/>
                <a:gd name="connsiteX0" fmla="*/ 9525 w 681037"/>
                <a:gd name="connsiteY0" fmla="*/ 276225 h 734447"/>
                <a:gd name="connsiteX1" fmla="*/ 681037 w 681037"/>
                <a:gd name="connsiteY1" fmla="*/ 0 h 734447"/>
                <a:gd name="connsiteX2" fmla="*/ 676275 w 681037"/>
                <a:gd name="connsiteY2" fmla="*/ 510610 h 734447"/>
                <a:gd name="connsiteX3" fmla="*/ 0 w 681037"/>
                <a:gd name="connsiteY3" fmla="*/ 734447 h 734447"/>
                <a:gd name="connsiteX4" fmla="*/ 9525 w 681037"/>
                <a:gd name="connsiteY4" fmla="*/ 276225 h 734447"/>
                <a:gd name="connsiteX0" fmla="*/ 9525 w 690562"/>
                <a:gd name="connsiteY0" fmla="*/ 238125 h 696347"/>
                <a:gd name="connsiteX1" fmla="*/ 690562 w 690562"/>
                <a:gd name="connsiteY1" fmla="*/ 0 h 696347"/>
                <a:gd name="connsiteX2" fmla="*/ 676275 w 690562"/>
                <a:gd name="connsiteY2" fmla="*/ 472510 h 696347"/>
                <a:gd name="connsiteX3" fmla="*/ 0 w 690562"/>
                <a:gd name="connsiteY3" fmla="*/ 696347 h 696347"/>
                <a:gd name="connsiteX4" fmla="*/ 9525 w 690562"/>
                <a:gd name="connsiteY4" fmla="*/ 238125 h 696347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76275 w 685799"/>
                <a:gd name="connsiteY2" fmla="*/ 572522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2382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2382 w 685799"/>
                <a:gd name="connsiteY4" fmla="*/ 338137 h 79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799" h="796359">
                  <a:moveTo>
                    <a:pt x="2382" y="338137"/>
                  </a:moveTo>
                  <a:lnTo>
                    <a:pt x="685799" y="0"/>
                  </a:lnTo>
                  <a:cubicBezTo>
                    <a:pt x="684212" y="170203"/>
                    <a:pt x="682625" y="235631"/>
                    <a:pt x="681038" y="405834"/>
                  </a:cubicBezTo>
                  <a:lnTo>
                    <a:pt x="0" y="796359"/>
                  </a:lnTo>
                  <a:lnTo>
                    <a:pt x="2382" y="338137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Přímá spojnice 105">
              <a:extLst>
                <a:ext uri="{FF2B5EF4-FFF2-40B4-BE49-F238E27FC236}">
                  <a16:creationId xmlns:a16="http://schemas.microsoft.com/office/drawing/2014/main" id="{B9E6F8FA-1055-B684-02B9-A25CF9E0D71B}"/>
                </a:ext>
              </a:extLst>
            </p:cNvPr>
            <p:cNvCxnSpPr>
              <a:stCxn id="96" idx="0"/>
              <a:endCxn id="102" idx="0"/>
            </p:cNvCxnSpPr>
            <p:nvPr/>
          </p:nvCxnSpPr>
          <p:spPr>
            <a:xfrm flipH="1" flipV="1">
              <a:off x="5011123" y="4259211"/>
              <a:ext cx="38840" cy="23152"/>
            </a:xfrm>
            <a:prstGeom prst="line">
              <a:avLst/>
            </a:pr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8" name="Přímá spojnice 107">
              <a:extLst>
                <a:ext uri="{FF2B5EF4-FFF2-40B4-BE49-F238E27FC236}">
                  <a16:creationId xmlns:a16="http://schemas.microsoft.com/office/drawing/2014/main" id="{5F56B58C-A6CD-5DA8-920C-B424D844A143}"/>
                </a:ext>
              </a:extLst>
            </p:cNvPr>
            <p:cNvCxnSpPr>
              <a:stCxn id="96" idx="1"/>
              <a:endCxn id="102" idx="1"/>
            </p:cNvCxnSpPr>
            <p:nvPr/>
          </p:nvCxnSpPr>
          <p:spPr>
            <a:xfrm flipH="1" flipV="1">
              <a:off x="5694540" y="3921074"/>
              <a:ext cx="38840" cy="23152"/>
            </a:xfrm>
            <a:prstGeom prst="line">
              <a:avLst/>
            </a:pr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9" name="Obdélník 95">
              <a:extLst>
                <a:ext uri="{FF2B5EF4-FFF2-40B4-BE49-F238E27FC236}">
                  <a16:creationId xmlns:a16="http://schemas.microsoft.com/office/drawing/2014/main" id="{BAEC4F50-572A-2C2F-0BFF-6B9FDFB30003}"/>
                </a:ext>
              </a:extLst>
            </p:cNvPr>
            <p:cNvSpPr/>
            <p:nvPr/>
          </p:nvSpPr>
          <p:spPr>
            <a:xfrm>
              <a:off x="5014046" y="4295492"/>
              <a:ext cx="33547" cy="446316"/>
            </a:xfrm>
            <a:custGeom>
              <a:avLst/>
              <a:gdLst>
                <a:gd name="connsiteX0" fmla="*/ 0 w 676275"/>
                <a:gd name="connsiteY0" fmla="*/ 0 h 448698"/>
                <a:gd name="connsiteX1" fmla="*/ 676275 w 676275"/>
                <a:gd name="connsiteY1" fmla="*/ 0 h 448698"/>
                <a:gd name="connsiteX2" fmla="*/ 676275 w 676275"/>
                <a:gd name="connsiteY2" fmla="*/ 448698 h 448698"/>
                <a:gd name="connsiteX3" fmla="*/ 0 w 676275"/>
                <a:gd name="connsiteY3" fmla="*/ 448698 h 448698"/>
                <a:gd name="connsiteX4" fmla="*/ 0 w 676275"/>
                <a:gd name="connsiteY4" fmla="*/ 0 h 448698"/>
                <a:gd name="connsiteX0" fmla="*/ 0 w 676275"/>
                <a:gd name="connsiteY0" fmla="*/ 0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0 w 676275"/>
                <a:gd name="connsiteY4" fmla="*/ 0 h 672535"/>
                <a:gd name="connsiteX0" fmla="*/ 9525 w 676275"/>
                <a:gd name="connsiteY0" fmla="*/ 214313 h 672535"/>
                <a:gd name="connsiteX1" fmla="*/ 676275 w 676275"/>
                <a:gd name="connsiteY1" fmla="*/ 0 h 672535"/>
                <a:gd name="connsiteX2" fmla="*/ 676275 w 676275"/>
                <a:gd name="connsiteY2" fmla="*/ 448698 h 672535"/>
                <a:gd name="connsiteX3" fmla="*/ 0 w 676275"/>
                <a:gd name="connsiteY3" fmla="*/ 672535 h 672535"/>
                <a:gd name="connsiteX4" fmla="*/ 9525 w 676275"/>
                <a:gd name="connsiteY4" fmla="*/ 214313 h 672535"/>
                <a:gd name="connsiteX0" fmla="*/ 9525 w 681037"/>
                <a:gd name="connsiteY0" fmla="*/ 276225 h 734447"/>
                <a:gd name="connsiteX1" fmla="*/ 681037 w 681037"/>
                <a:gd name="connsiteY1" fmla="*/ 0 h 734447"/>
                <a:gd name="connsiteX2" fmla="*/ 676275 w 681037"/>
                <a:gd name="connsiteY2" fmla="*/ 510610 h 734447"/>
                <a:gd name="connsiteX3" fmla="*/ 0 w 681037"/>
                <a:gd name="connsiteY3" fmla="*/ 734447 h 734447"/>
                <a:gd name="connsiteX4" fmla="*/ 9525 w 681037"/>
                <a:gd name="connsiteY4" fmla="*/ 276225 h 734447"/>
                <a:gd name="connsiteX0" fmla="*/ 9525 w 690562"/>
                <a:gd name="connsiteY0" fmla="*/ 238125 h 696347"/>
                <a:gd name="connsiteX1" fmla="*/ 690562 w 690562"/>
                <a:gd name="connsiteY1" fmla="*/ 0 h 696347"/>
                <a:gd name="connsiteX2" fmla="*/ 676275 w 690562"/>
                <a:gd name="connsiteY2" fmla="*/ 472510 h 696347"/>
                <a:gd name="connsiteX3" fmla="*/ 0 w 690562"/>
                <a:gd name="connsiteY3" fmla="*/ 696347 h 696347"/>
                <a:gd name="connsiteX4" fmla="*/ 9525 w 690562"/>
                <a:gd name="connsiteY4" fmla="*/ 238125 h 696347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76275 w 685799"/>
                <a:gd name="connsiteY2" fmla="*/ 572522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9525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9525 w 685799"/>
                <a:gd name="connsiteY4" fmla="*/ 338137 h 796359"/>
                <a:gd name="connsiteX0" fmla="*/ 2382 w 685799"/>
                <a:gd name="connsiteY0" fmla="*/ 338137 h 796359"/>
                <a:gd name="connsiteX1" fmla="*/ 685799 w 685799"/>
                <a:gd name="connsiteY1" fmla="*/ 0 h 796359"/>
                <a:gd name="connsiteX2" fmla="*/ 681038 w 685799"/>
                <a:gd name="connsiteY2" fmla="*/ 405834 h 796359"/>
                <a:gd name="connsiteX3" fmla="*/ 0 w 685799"/>
                <a:gd name="connsiteY3" fmla="*/ 796359 h 796359"/>
                <a:gd name="connsiteX4" fmla="*/ 2382 w 685799"/>
                <a:gd name="connsiteY4" fmla="*/ 338137 h 796359"/>
                <a:gd name="connsiteX0" fmla="*/ 2382 w 814402"/>
                <a:gd name="connsiteY0" fmla="*/ 338137 h 796359"/>
                <a:gd name="connsiteX1" fmla="*/ 685799 w 814402"/>
                <a:gd name="connsiteY1" fmla="*/ 0 h 796359"/>
                <a:gd name="connsiteX2" fmla="*/ 814388 w 814402"/>
                <a:gd name="connsiteY2" fmla="*/ 515372 h 796359"/>
                <a:gd name="connsiteX3" fmla="*/ 0 w 814402"/>
                <a:gd name="connsiteY3" fmla="*/ 796359 h 796359"/>
                <a:gd name="connsiteX4" fmla="*/ 2382 w 814402"/>
                <a:gd name="connsiteY4" fmla="*/ 338137 h 796359"/>
                <a:gd name="connsiteX0" fmla="*/ 2382 w 821530"/>
                <a:gd name="connsiteY0" fmla="*/ 250031 h 708253"/>
                <a:gd name="connsiteX1" fmla="*/ 821530 w 821530"/>
                <a:gd name="connsiteY1" fmla="*/ 0 h 708253"/>
                <a:gd name="connsiteX2" fmla="*/ 814388 w 821530"/>
                <a:gd name="connsiteY2" fmla="*/ 427266 h 708253"/>
                <a:gd name="connsiteX3" fmla="*/ 0 w 821530"/>
                <a:gd name="connsiteY3" fmla="*/ 708253 h 708253"/>
                <a:gd name="connsiteX4" fmla="*/ 2382 w 821530"/>
                <a:gd name="connsiteY4" fmla="*/ 250031 h 708253"/>
                <a:gd name="connsiteX0" fmla="*/ 2382 w 826505"/>
                <a:gd name="connsiteY0" fmla="*/ 250031 h 708253"/>
                <a:gd name="connsiteX1" fmla="*/ 821530 w 826505"/>
                <a:gd name="connsiteY1" fmla="*/ 0 h 708253"/>
                <a:gd name="connsiteX2" fmla="*/ 826295 w 826505"/>
                <a:gd name="connsiteY2" fmla="*/ 443935 h 708253"/>
                <a:gd name="connsiteX3" fmla="*/ 0 w 826505"/>
                <a:gd name="connsiteY3" fmla="*/ 708253 h 708253"/>
                <a:gd name="connsiteX4" fmla="*/ 2382 w 826505"/>
                <a:gd name="connsiteY4" fmla="*/ 250031 h 708253"/>
                <a:gd name="connsiteX0" fmla="*/ 804863 w 826505"/>
                <a:gd name="connsiteY0" fmla="*/ 0 h 717778"/>
                <a:gd name="connsiteX1" fmla="*/ 821530 w 826505"/>
                <a:gd name="connsiteY1" fmla="*/ 9525 h 717778"/>
                <a:gd name="connsiteX2" fmla="*/ 826295 w 826505"/>
                <a:gd name="connsiteY2" fmla="*/ 453460 h 717778"/>
                <a:gd name="connsiteX3" fmla="*/ 0 w 826505"/>
                <a:gd name="connsiteY3" fmla="*/ 717778 h 717778"/>
                <a:gd name="connsiteX4" fmla="*/ 804863 w 826505"/>
                <a:gd name="connsiteY4" fmla="*/ 0 h 717778"/>
                <a:gd name="connsiteX0" fmla="*/ 0 w 21642"/>
                <a:gd name="connsiteY0" fmla="*/ 0 h 453460"/>
                <a:gd name="connsiteX1" fmla="*/ 16667 w 21642"/>
                <a:gd name="connsiteY1" fmla="*/ 9525 h 453460"/>
                <a:gd name="connsiteX2" fmla="*/ 21432 w 21642"/>
                <a:gd name="connsiteY2" fmla="*/ 453460 h 453460"/>
                <a:gd name="connsiteX3" fmla="*/ 4762 w 21642"/>
                <a:gd name="connsiteY3" fmla="*/ 439172 h 453460"/>
                <a:gd name="connsiteX4" fmla="*/ 0 w 21642"/>
                <a:gd name="connsiteY4" fmla="*/ 0 h 453460"/>
                <a:gd name="connsiteX0" fmla="*/ 4974 w 26616"/>
                <a:gd name="connsiteY0" fmla="*/ 0 h 453460"/>
                <a:gd name="connsiteX1" fmla="*/ 21641 w 26616"/>
                <a:gd name="connsiteY1" fmla="*/ 9525 h 453460"/>
                <a:gd name="connsiteX2" fmla="*/ 26406 w 26616"/>
                <a:gd name="connsiteY2" fmla="*/ 453460 h 453460"/>
                <a:gd name="connsiteX3" fmla="*/ 211 w 26616"/>
                <a:gd name="connsiteY3" fmla="*/ 427266 h 453460"/>
                <a:gd name="connsiteX4" fmla="*/ 4974 w 26616"/>
                <a:gd name="connsiteY4" fmla="*/ 0 h 453460"/>
                <a:gd name="connsiteX0" fmla="*/ 16761 w 26496"/>
                <a:gd name="connsiteY0" fmla="*/ 0 h 446316"/>
                <a:gd name="connsiteX1" fmla="*/ 21521 w 26496"/>
                <a:gd name="connsiteY1" fmla="*/ 2381 h 446316"/>
                <a:gd name="connsiteX2" fmla="*/ 26286 w 26496"/>
                <a:gd name="connsiteY2" fmla="*/ 446316 h 446316"/>
                <a:gd name="connsiteX3" fmla="*/ 91 w 26496"/>
                <a:gd name="connsiteY3" fmla="*/ 420122 h 446316"/>
                <a:gd name="connsiteX4" fmla="*/ 16761 w 26496"/>
                <a:gd name="connsiteY4" fmla="*/ 0 h 446316"/>
                <a:gd name="connsiteX0" fmla="*/ 16761 w 33547"/>
                <a:gd name="connsiteY0" fmla="*/ 0 h 446316"/>
                <a:gd name="connsiteX1" fmla="*/ 21521 w 33547"/>
                <a:gd name="connsiteY1" fmla="*/ 2381 h 446316"/>
                <a:gd name="connsiteX2" fmla="*/ 33430 w 33547"/>
                <a:gd name="connsiteY2" fmla="*/ 446316 h 446316"/>
                <a:gd name="connsiteX3" fmla="*/ 91 w 33547"/>
                <a:gd name="connsiteY3" fmla="*/ 420122 h 446316"/>
                <a:gd name="connsiteX4" fmla="*/ 16761 w 33547"/>
                <a:gd name="connsiteY4" fmla="*/ 0 h 446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47" h="446316">
                  <a:moveTo>
                    <a:pt x="16761" y="0"/>
                  </a:moveTo>
                  <a:lnTo>
                    <a:pt x="21521" y="2381"/>
                  </a:lnTo>
                  <a:cubicBezTo>
                    <a:pt x="19934" y="172584"/>
                    <a:pt x="35017" y="276113"/>
                    <a:pt x="33430" y="446316"/>
                  </a:cubicBezTo>
                  <a:lnTo>
                    <a:pt x="91" y="420122"/>
                  </a:lnTo>
                  <a:cubicBezTo>
                    <a:pt x="-1496" y="273731"/>
                    <a:pt x="18348" y="146391"/>
                    <a:pt x="16761" y="0"/>
                  </a:cubicBezTo>
                  <a:close/>
                </a:path>
              </a:pathLst>
            </a:custGeom>
            <a:grp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" name="Přímá spojnice 103">
              <a:extLst>
                <a:ext uri="{FF2B5EF4-FFF2-40B4-BE49-F238E27FC236}">
                  <a16:creationId xmlns:a16="http://schemas.microsoft.com/office/drawing/2014/main" id="{31804C84-A19B-CB5D-0923-199FA259B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8741" y="4717433"/>
              <a:ext cx="38840" cy="23152"/>
            </a:xfrm>
            <a:prstGeom prst="line">
              <a:avLst/>
            </a:pr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1" name="Obdélník 110">
              <a:extLst>
                <a:ext uri="{FF2B5EF4-FFF2-40B4-BE49-F238E27FC236}">
                  <a16:creationId xmlns:a16="http://schemas.microsoft.com/office/drawing/2014/main" id="{7E11C97D-7172-FEDD-045C-2ABD854727F1}"/>
                </a:ext>
              </a:extLst>
            </p:cNvPr>
            <p:cNvSpPr/>
            <p:nvPr/>
          </p:nvSpPr>
          <p:spPr>
            <a:xfrm rot="19935880">
              <a:off x="4980919" y="4072810"/>
              <a:ext cx="786934" cy="54298"/>
            </a:xfrm>
            <a:custGeom>
              <a:avLst/>
              <a:gdLst>
                <a:gd name="connsiteX0" fmla="*/ 0 w 968197"/>
                <a:gd name="connsiteY0" fmla="*/ 0 h 45719"/>
                <a:gd name="connsiteX1" fmla="*/ 968197 w 968197"/>
                <a:gd name="connsiteY1" fmla="*/ 0 h 45719"/>
                <a:gd name="connsiteX2" fmla="*/ 968197 w 968197"/>
                <a:gd name="connsiteY2" fmla="*/ 45719 h 45719"/>
                <a:gd name="connsiteX3" fmla="*/ 0 w 968197"/>
                <a:gd name="connsiteY3" fmla="*/ 45719 h 45719"/>
                <a:gd name="connsiteX4" fmla="*/ 0 w 968197"/>
                <a:gd name="connsiteY4" fmla="*/ 0 h 45719"/>
                <a:gd name="connsiteX0" fmla="*/ 0 w 968197"/>
                <a:gd name="connsiteY0" fmla="*/ 0 h 73368"/>
                <a:gd name="connsiteX1" fmla="*/ 968197 w 968197"/>
                <a:gd name="connsiteY1" fmla="*/ 0 h 73368"/>
                <a:gd name="connsiteX2" fmla="*/ 777248 w 968197"/>
                <a:gd name="connsiteY2" fmla="*/ 73368 h 73368"/>
                <a:gd name="connsiteX3" fmla="*/ 0 w 968197"/>
                <a:gd name="connsiteY3" fmla="*/ 45719 h 73368"/>
                <a:gd name="connsiteX4" fmla="*/ 0 w 968197"/>
                <a:gd name="connsiteY4" fmla="*/ 0 h 73368"/>
                <a:gd name="connsiteX0" fmla="*/ 0 w 777248"/>
                <a:gd name="connsiteY0" fmla="*/ 0 h 73368"/>
                <a:gd name="connsiteX1" fmla="*/ 750506 w 777248"/>
                <a:gd name="connsiteY1" fmla="*/ 37995 h 73368"/>
                <a:gd name="connsiteX2" fmla="*/ 777248 w 777248"/>
                <a:gd name="connsiteY2" fmla="*/ 73368 h 73368"/>
                <a:gd name="connsiteX3" fmla="*/ 0 w 777248"/>
                <a:gd name="connsiteY3" fmla="*/ 45719 h 73368"/>
                <a:gd name="connsiteX4" fmla="*/ 0 w 777248"/>
                <a:gd name="connsiteY4" fmla="*/ 0 h 73368"/>
                <a:gd name="connsiteX0" fmla="*/ 0 w 777248"/>
                <a:gd name="connsiteY0" fmla="*/ 0 h 73368"/>
                <a:gd name="connsiteX1" fmla="*/ 750506 w 777248"/>
                <a:gd name="connsiteY1" fmla="*/ 37995 h 73368"/>
                <a:gd name="connsiteX2" fmla="*/ 777248 w 777248"/>
                <a:gd name="connsiteY2" fmla="*/ 73368 h 73368"/>
                <a:gd name="connsiteX3" fmla="*/ 23172 w 777248"/>
                <a:gd name="connsiteY3" fmla="*/ 68347 h 73368"/>
                <a:gd name="connsiteX4" fmla="*/ 0 w 777248"/>
                <a:gd name="connsiteY4" fmla="*/ 0 h 73368"/>
                <a:gd name="connsiteX0" fmla="*/ 0 w 788260"/>
                <a:gd name="connsiteY0" fmla="*/ 0 h 41544"/>
                <a:gd name="connsiteX1" fmla="*/ 761518 w 788260"/>
                <a:gd name="connsiteY1" fmla="*/ 6171 h 41544"/>
                <a:gd name="connsiteX2" fmla="*/ 788260 w 788260"/>
                <a:gd name="connsiteY2" fmla="*/ 41544 h 41544"/>
                <a:gd name="connsiteX3" fmla="*/ 34184 w 788260"/>
                <a:gd name="connsiteY3" fmla="*/ 36523 h 41544"/>
                <a:gd name="connsiteX4" fmla="*/ 0 w 788260"/>
                <a:gd name="connsiteY4" fmla="*/ 0 h 41544"/>
                <a:gd name="connsiteX0" fmla="*/ 0 w 793475"/>
                <a:gd name="connsiteY0" fmla="*/ 0 h 46976"/>
                <a:gd name="connsiteX1" fmla="*/ 761518 w 793475"/>
                <a:gd name="connsiteY1" fmla="*/ 6171 h 46976"/>
                <a:gd name="connsiteX2" fmla="*/ 793475 w 793475"/>
                <a:gd name="connsiteY2" fmla="*/ 46976 h 46976"/>
                <a:gd name="connsiteX3" fmla="*/ 34184 w 793475"/>
                <a:gd name="connsiteY3" fmla="*/ 36523 h 46976"/>
                <a:gd name="connsiteX4" fmla="*/ 0 w 793475"/>
                <a:gd name="connsiteY4" fmla="*/ 0 h 46976"/>
                <a:gd name="connsiteX0" fmla="*/ 0 w 786934"/>
                <a:gd name="connsiteY0" fmla="*/ 0 h 54298"/>
                <a:gd name="connsiteX1" fmla="*/ 754977 w 786934"/>
                <a:gd name="connsiteY1" fmla="*/ 13493 h 54298"/>
                <a:gd name="connsiteX2" fmla="*/ 786934 w 786934"/>
                <a:gd name="connsiteY2" fmla="*/ 54298 h 54298"/>
                <a:gd name="connsiteX3" fmla="*/ 27643 w 786934"/>
                <a:gd name="connsiteY3" fmla="*/ 43845 h 54298"/>
                <a:gd name="connsiteX4" fmla="*/ 0 w 786934"/>
                <a:gd name="connsiteY4" fmla="*/ 0 h 5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934" h="54298">
                  <a:moveTo>
                    <a:pt x="0" y="0"/>
                  </a:moveTo>
                  <a:lnTo>
                    <a:pt x="754977" y="13493"/>
                  </a:lnTo>
                  <a:lnTo>
                    <a:pt x="786934" y="54298"/>
                  </a:lnTo>
                  <a:lnTo>
                    <a:pt x="27643" y="438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25D6520-BA56-6153-3894-83728ED70ED1}"/>
              </a:ext>
            </a:extLst>
          </p:cNvPr>
          <p:cNvGrpSpPr/>
          <p:nvPr/>
        </p:nvGrpSpPr>
        <p:grpSpPr>
          <a:xfrm>
            <a:off x="3147217" y="2495561"/>
            <a:ext cx="2946259" cy="506264"/>
            <a:chOff x="5225264" y="4453835"/>
            <a:chExt cx="2946259" cy="506264"/>
          </a:xfrm>
        </p:grpSpPr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0386D5DA-02F1-3685-7F44-B6396526CD59}"/>
                </a:ext>
              </a:extLst>
            </p:cNvPr>
            <p:cNvSpPr/>
            <p:nvPr/>
          </p:nvSpPr>
          <p:spPr>
            <a:xfrm>
              <a:off x="5225264" y="4453835"/>
              <a:ext cx="2914650" cy="506264"/>
            </a:xfrm>
            <a:custGeom>
              <a:avLst/>
              <a:gdLst>
                <a:gd name="connsiteX0" fmla="*/ 0 w 2705100"/>
                <a:gd name="connsiteY0" fmla="*/ 6350 h 958851"/>
                <a:gd name="connsiteX1" fmla="*/ 1511300 w 2705100"/>
                <a:gd name="connsiteY1" fmla="*/ 958850 h 958851"/>
                <a:gd name="connsiteX2" fmla="*/ 2705100 w 2705100"/>
                <a:gd name="connsiteY2" fmla="*/ 0 h 958851"/>
                <a:gd name="connsiteX0" fmla="*/ 0 w 2705100"/>
                <a:gd name="connsiteY0" fmla="*/ 6350 h 952501"/>
                <a:gd name="connsiteX1" fmla="*/ 1339850 w 2705100"/>
                <a:gd name="connsiteY1" fmla="*/ 952500 h 952501"/>
                <a:gd name="connsiteX2" fmla="*/ 2705100 w 2705100"/>
                <a:gd name="connsiteY2" fmla="*/ 0 h 952501"/>
                <a:gd name="connsiteX0" fmla="*/ 0 w 2914650"/>
                <a:gd name="connsiteY0" fmla="*/ 0 h 1852187"/>
                <a:gd name="connsiteX1" fmla="*/ 1549400 w 2914650"/>
                <a:gd name="connsiteY1" fmla="*/ 1852186 h 1852187"/>
                <a:gd name="connsiteX2" fmla="*/ 2914650 w 2914650"/>
                <a:gd name="connsiteY2" fmla="*/ 899686 h 1852187"/>
                <a:gd name="connsiteX0" fmla="*/ 0 w 2914650"/>
                <a:gd name="connsiteY0" fmla="*/ 0 h 1852187"/>
                <a:gd name="connsiteX1" fmla="*/ 1549400 w 2914650"/>
                <a:gd name="connsiteY1" fmla="*/ 1852186 h 1852187"/>
                <a:gd name="connsiteX2" fmla="*/ 2914650 w 2914650"/>
                <a:gd name="connsiteY2" fmla="*/ 899686 h 1852187"/>
                <a:gd name="connsiteX0" fmla="*/ 0 w 2914650"/>
                <a:gd name="connsiteY0" fmla="*/ 0 h 1852187"/>
                <a:gd name="connsiteX1" fmla="*/ 1549400 w 2914650"/>
                <a:gd name="connsiteY1" fmla="*/ 1852186 h 1852187"/>
                <a:gd name="connsiteX2" fmla="*/ 2914650 w 2914650"/>
                <a:gd name="connsiteY2" fmla="*/ 899686 h 185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4650" h="1852187">
                  <a:moveTo>
                    <a:pt x="0" y="0"/>
                  </a:moveTo>
                  <a:cubicBezTo>
                    <a:pt x="482600" y="860101"/>
                    <a:pt x="1098550" y="1853244"/>
                    <a:pt x="1549400" y="1852186"/>
                  </a:cubicBezTo>
                  <a:cubicBezTo>
                    <a:pt x="2000250" y="1851128"/>
                    <a:pt x="2543175" y="1378582"/>
                    <a:pt x="2914650" y="899686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Volný tvar: obrazec 77">
              <a:extLst>
                <a:ext uri="{FF2B5EF4-FFF2-40B4-BE49-F238E27FC236}">
                  <a16:creationId xmlns:a16="http://schemas.microsoft.com/office/drawing/2014/main" id="{1218C7DF-F6CF-9620-3374-957439BDED47}"/>
                </a:ext>
              </a:extLst>
            </p:cNvPr>
            <p:cNvSpPr/>
            <p:nvPr/>
          </p:nvSpPr>
          <p:spPr>
            <a:xfrm rot="272032">
              <a:off x="5348194" y="4474977"/>
              <a:ext cx="2823329" cy="421562"/>
            </a:xfrm>
            <a:custGeom>
              <a:avLst/>
              <a:gdLst>
                <a:gd name="connsiteX0" fmla="*/ 0 w 2705100"/>
                <a:gd name="connsiteY0" fmla="*/ 6350 h 958851"/>
                <a:gd name="connsiteX1" fmla="*/ 1511300 w 2705100"/>
                <a:gd name="connsiteY1" fmla="*/ 958850 h 958851"/>
                <a:gd name="connsiteX2" fmla="*/ 2705100 w 2705100"/>
                <a:gd name="connsiteY2" fmla="*/ 0 h 958851"/>
                <a:gd name="connsiteX0" fmla="*/ 0 w 2705100"/>
                <a:gd name="connsiteY0" fmla="*/ 6350 h 952501"/>
                <a:gd name="connsiteX1" fmla="*/ 1339850 w 2705100"/>
                <a:gd name="connsiteY1" fmla="*/ 952500 h 952501"/>
                <a:gd name="connsiteX2" fmla="*/ 2705100 w 2705100"/>
                <a:gd name="connsiteY2" fmla="*/ 0 h 952501"/>
                <a:gd name="connsiteX0" fmla="*/ 0 w 2703692"/>
                <a:gd name="connsiteY0" fmla="*/ -1 h 946150"/>
                <a:gd name="connsiteX1" fmla="*/ 1339850 w 2703692"/>
                <a:gd name="connsiteY1" fmla="*/ 946149 h 946150"/>
                <a:gd name="connsiteX2" fmla="*/ 2703692 w 2703692"/>
                <a:gd name="connsiteY2" fmla="*/ 54567 h 946150"/>
                <a:gd name="connsiteX0" fmla="*/ 0 w 2703692"/>
                <a:gd name="connsiteY0" fmla="*/ -1 h 946150"/>
                <a:gd name="connsiteX1" fmla="*/ 1339850 w 2703692"/>
                <a:gd name="connsiteY1" fmla="*/ 946149 h 946150"/>
                <a:gd name="connsiteX2" fmla="*/ 2703692 w 2703692"/>
                <a:gd name="connsiteY2" fmla="*/ 54567 h 946150"/>
                <a:gd name="connsiteX0" fmla="*/ 0 w 2690628"/>
                <a:gd name="connsiteY0" fmla="*/ -1 h 946150"/>
                <a:gd name="connsiteX1" fmla="*/ 1339850 w 2690628"/>
                <a:gd name="connsiteY1" fmla="*/ 946149 h 946150"/>
                <a:gd name="connsiteX2" fmla="*/ 2690628 w 2690628"/>
                <a:gd name="connsiteY2" fmla="*/ 152634 h 946150"/>
                <a:gd name="connsiteX0" fmla="*/ 0 w 2690628"/>
                <a:gd name="connsiteY0" fmla="*/ -1 h 946150"/>
                <a:gd name="connsiteX1" fmla="*/ 1339850 w 2690628"/>
                <a:gd name="connsiteY1" fmla="*/ 946149 h 946150"/>
                <a:gd name="connsiteX2" fmla="*/ 2690628 w 2690628"/>
                <a:gd name="connsiteY2" fmla="*/ 152634 h 946150"/>
                <a:gd name="connsiteX0" fmla="*/ 0 w 2689875"/>
                <a:gd name="connsiteY0" fmla="*/ -1 h 946150"/>
                <a:gd name="connsiteX1" fmla="*/ 1339850 w 2689875"/>
                <a:gd name="connsiteY1" fmla="*/ 946149 h 946150"/>
                <a:gd name="connsiteX2" fmla="*/ 2689875 w 2689875"/>
                <a:gd name="connsiteY2" fmla="*/ 126818 h 946150"/>
                <a:gd name="connsiteX0" fmla="*/ 0 w 2726726"/>
                <a:gd name="connsiteY0" fmla="*/ -1 h 946150"/>
                <a:gd name="connsiteX1" fmla="*/ 1339850 w 2726726"/>
                <a:gd name="connsiteY1" fmla="*/ 946149 h 946150"/>
                <a:gd name="connsiteX2" fmla="*/ 2726726 w 2726726"/>
                <a:gd name="connsiteY2" fmla="*/ 79906 h 946150"/>
                <a:gd name="connsiteX0" fmla="*/ 0 w 2794091"/>
                <a:gd name="connsiteY0" fmla="*/ -1 h 1126462"/>
                <a:gd name="connsiteX1" fmla="*/ 1407215 w 2794091"/>
                <a:gd name="connsiteY1" fmla="*/ 1126461 h 1126462"/>
                <a:gd name="connsiteX2" fmla="*/ 2794091 w 2794091"/>
                <a:gd name="connsiteY2" fmla="*/ 260218 h 1126462"/>
                <a:gd name="connsiteX0" fmla="*/ 0 w 2794091"/>
                <a:gd name="connsiteY0" fmla="*/ -1 h 1126462"/>
                <a:gd name="connsiteX1" fmla="*/ 1407215 w 2794091"/>
                <a:gd name="connsiteY1" fmla="*/ 1126461 h 1126462"/>
                <a:gd name="connsiteX2" fmla="*/ 2794091 w 2794091"/>
                <a:gd name="connsiteY2" fmla="*/ 260218 h 1126462"/>
                <a:gd name="connsiteX0" fmla="*/ 0 w 2823329"/>
                <a:gd name="connsiteY0" fmla="*/ 1 h 1146135"/>
                <a:gd name="connsiteX1" fmla="*/ 1436453 w 2823329"/>
                <a:gd name="connsiteY1" fmla="*/ 1146134 h 1146135"/>
                <a:gd name="connsiteX2" fmla="*/ 2823329 w 2823329"/>
                <a:gd name="connsiteY2" fmla="*/ 279891 h 114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3329" h="1146135">
                  <a:moveTo>
                    <a:pt x="0" y="1"/>
                  </a:moveTo>
                  <a:cubicBezTo>
                    <a:pt x="495632" y="601135"/>
                    <a:pt x="985603" y="1147192"/>
                    <a:pt x="1436453" y="1146134"/>
                  </a:cubicBezTo>
                  <a:cubicBezTo>
                    <a:pt x="1887303" y="1145076"/>
                    <a:pt x="2443516" y="691316"/>
                    <a:pt x="2823329" y="279891"/>
                  </a:cubicBezTo>
                </a:path>
              </a:pathLst>
            </a:cu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Volný tvar: obrazec 78">
              <a:extLst>
                <a:ext uri="{FF2B5EF4-FFF2-40B4-BE49-F238E27FC236}">
                  <a16:creationId xmlns:a16="http://schemas.microsoft.com/office/drawing/2014/main" id="{DED3AA7E-9DDD-3EC5-F54C-689F08C545B5}"/>
                </a:ext>
              </a:extLst>
            </p:cNvPr>
            <p:cNvSpPr/>
            <p:nvPr/>
          </p:nvSpPr>
          <p:spPr>
            <a:xfrm rot="511758">
              <a:off x="5460017" y="4473616"/>
              <a:ext cx="2670717" cy="390551"/>
            </a:xfrm>
            <a:custGeom>
              <a:avLst/>
              <a:gdLst>
                <a:gd name="connsiteX0" fmla="*/ 0 w 2705100"/>
                <a:gd name="connsiteY0" fmla="*/ 6350 h 958851"/>
                <a:gd name="connsiteX1" fmla="*/ 1511300 w 2705100"/>
                <a:gd name="connsiteY1" fmla="*/ 958850 h 958851"/>
                <a:gd name="connsiteX2" fmla="*/ 2705100 w 2705100"/>
                <a:gd name="connsiteY2" fmla="*/ 0 h 958851"/>
                <a:gd name="connsiteX0" fmla="*/ 0 w 2705100"/>
                <a:gd name="connsiteY0" fmla="*/ 6350 h 952501"/>
                <a:gd name="connsiteX1" fmla="*/ 1339850 w 2705100"/>
                <a:gd name="connsiteY1" fmla="*/ 952500 h 952501"/>
                <a:gd name="connsiteX2" fmla="*/ 2705100 w 2705100"/>
                <a:gd name="connsiteY2" fmla="*/ 0 h 952501"/>
                <a:gd name="connsiteX0" fmla="*/ 0 w 2697405"/>
                <a:gd name="connsiteY0" fmla="*/ 1 h 1097676"/>
                <a:gd name="connsiteX1" fmla="*/ 1332155 w 2697405"/>
                <a:gd name="connsiteY1" fmla="*/ 1097675 h 1097676"/>
                <a:gd name="connsiteX2" fmla="*/ 2697405 w 2697405"/>
                <a:gd name="connsiteY2" fmla="*/ 145175 h 1097676"/>
                <a:gd name="connsiteX0" fmla="*/ 0 w 2697405"/>
                <a:gd name="connsiteY0" fmla="*/ 1 h 1097676"/>
                <a:gd name="connsiteX1" fmla="*/ 1332155 w 2697405"/>
                <a:gd name="connsiteY1" fmla="*/ 1097675 h 1097676"/>
                <a:gd name="connsiteX2" fmla="*/ 2697405 w 2697405"/>
                <a:gd name="connsiteY2" fmla="*/ 145175 h 1097676"/>
                <a:gd name="connsiteX0" fmla="*/ 0 w 2697405"/>
                <a:gd name="connsiteY0" fmla="*/ 1 h 1097676"/>
                <a:gd name="connsiteX1" fmla="*/ 1332155 w 2697405"/>
                <a:gd name="connsiteY1" fmla="*/ 1097675 h 1097676"/>
                <a:gd name="connsiteX2" fmla="*/ 2697405 w 2697405"/>
                <a:gd name="connsiteY2" fmla="*/ 145175 h 1097676"/>
                <a:gd name="connsiteX0" fmla="*/ 0 w 2711221"/>
                <a:gd name="connsiteY0" fmla="*/ 1 h 1097676"/>
                <a:gd name="connsiteX1" fmla="*/ 1332155 w 2711221"/>
                <a:gd name="connsiteY1" fmla="*/ 1097675 h 1097676"/>
                <a:gd name="connsiteX2" fmla="*/ 2711221 w 2711221"/>
                <a:gd name="connsiteY2" fmla="*/ 104627 h 1097676"/>
                <a:gd name="connsiteX0" fmla="*/ 0 w 2533898"/>
                <a:gd name="connsiteY0" fmla="*/ 0 h 1025957"/>
                <a:gd name="connsiteX1" fmla="*/ 1154832 w 2533898"/>
                <a:gd name="connsiteY1" fmla="*/ 1025956 h 1025957"/>
                <a:gd name="connsiteX2" fmla="*/ 2533898 w 2533898"/>
                <a:gd name="connsiteY2" fmla="*/ 32908 h 1025957"/>
                <a:gd name="connsiteX0" fmla="*/ 0 w 2596066"/>
                <a:gd name="connsiteY0" fmla="*/ 1 h 1105351"/>
                <a:gd name="connsiteX1" fmla="*/ 1217000 w 2596066"/>
                <a:gd name="connsiteY1" fmla="*/ 1105350 h 1105351"/>
                <a:gd name="connsiteX2" fmla="*/ 2596066 w 2596066"/>
                <a:gd name="connsiteY2" fmla="*/ 112302 h 1105351"/>
                <a:gd name="connsiteX0" fmla="*/ 0 w 2670717"/>
                <a:gd name="connsiteY0" fmla="*/ 1 h 1061823"/>
                <a:gd name="connsiteX1" fmla="*/ 1291651 w 2670717"/>
                <a:gd name="connsiteY1" fmla="*/ 1061822 h 1061823"/>
                <a:gd name="connsiteX2" fmla="*/ 2670717 w 2670717"/>
                <a:gd name="connsiteY2" fmla="*/ 68774 h 106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0717" h="1061823">
                  <a:moveTo>
                    <a:pt x="0" y="1"/>
                  </a:moveTo>
                  <a:cubicBezTo>
                    <a:pt x="509972" y="633423"/>
                    <a:pt x="840801" y="1062880"/>
                    <a:pt x="1291651" y="1061822"/>
                  </a:cubicBezTo>
                  <a:cubicBezTo>
                    <a:pt x="1742501" y="1060764"/>
                    <a:pt x="2299242" y="547670"/>
                    <a:pt x="2670717" y="68774"/>
                  </a:cubicBezTo>
                </a:path>
              </a:pathLst>
            </a:cu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3" name="Skupina 142">
            <a:extLst>
              <a:ext uri="{FF2B5EF4-FFF2-40B4-BE49-F238E27FC236}">
                <a16:creationId xmlns:a16="http://schemas.microsoft.com/office/drawing/2014/main" id="{D91F032E-72C4-20F7-6FB1-ED1B6CADA0CC}"/>
              </a:ext>
            </a:extLst>
          </p:cNvPr>
          <p:cNvGrpSpPr/>
          <p:nvPr/>
        </p:nvGrpSpPr>
        <p:grpSpPr>
          <a:xfrm>
            <a:off x="7344913" y="1987311"/>
            <a:ext cx="563292" cy="488158"/>
            <a:chOff x="8806185" y="2721462"/>
            <a:chExt cx="563292" cy="488158"/>
          </a:xfrm>
        </p:grpSpPr>
        <p:sp>
          <p:nvSpPr>
            <p:cNvPr id="130" name="Ovál 129">
              <a:extLst>
                <a:ext uri="{FF2B5EF4-FFF2-40B4-BE49-F238E27FC236}">
                  <a16:creationId xmlns:a16="http://schemas.microsoft.com/office/drawing/2014/main" id="{BA0BF970-3D82-E0BF-CCBE-F156EC028420}"/>
                </a:ext>
              </a:extLst>
            </p:cNvPr>
            <p:cNvSpPr/>
            <p:nvPr/>
          </p:nvSpPr>
          <p:spPr>
            <a:xfrm rot="21074014">
              <a:off x="9141935" y="2721462"/>
              <a:ext cx="227542" cy="382328"/>
            </a:xfrm>
            <a:prstGeom prst="ellipse">
              <a:avLst/>
            </a:prstGeom>
            <a:gradFill flip="none" rotWithShape="1">
              <a:gsLst>
                <a:gs pos="0">
                  <a:srgbClr val="CCFCFE"/>
                </a:gs>
                <a:gs pos="76000">
                  <a:srgbClr val="00B0F0"/>
                </a:gs>
                <a:gs pos="100000">
                  <a:srgbClr val="0099C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bdélník 126">
              <a:extLst>
                <a:ext uri="{FF2B5EF4-FFF2-40B4-BE49-F238E27FC236}">
                  <a16:creationId xmlns:a16="http://schemas.microsoft.com/office/drawing/2014/main" id="{2532AEE1-40B2-C57F-88E8-DA40C32BD5D6}"/>
                </a:ext>
              </a:extLst>
            </p:cNvPr>
            <p:cNvSpPr/>
            <p:nvPr/>
          </p:nvSpPr>
          <p:spPr>
            <a:xfrm rot="20553159">
              <a:off x="8907938" y="2762182"/>
              <a:ext cx="399471" cy="395548"/>
            </a:xfrm>
            <a:custGeom>
              <a:avLst/>
              <a:gdLst>
                <a:gd name="connsiteX0" fmla="*/ 0 w 872132"/>
                <a:gd name="connsiteY0" fmla="*/ 0 h 373048"/>
                <a:gd name="connsiteX1" fmla="*/ 872132 w 872132"/>
                <a:gd name="connsiteY1" fmla="*/ 0 h 373048"/>
                <a:gd name="connsiteX2" fmla="*/ 872132 w 872132"/>
                <a:gd name="connsiteY2" fmla="*/ 373048 h 373048"/>
                <a:gd name="connsiteX3" fmla="*/ 0 w 872132"/>
                <a:gd name="connsiteY3" fmla="*/ 373048 h 373048"/>
                <a:gd name="connsiteX4" fmla="*/ 0 w 872132"/>
                <a:gd name="connsiteY4" fmla="*/ 0 h 373048"/>
                <a:gd name="connsiteX0" fmla="*/ 0 w 872132"/>
                <a:gd name="connsiteY0" fmla="*/ 0 h 373762"/>
                <a:gd name="connsiteX1" fmla="*/ 872132 w 872132"/>
                <a:gd name="connsiteY1" fmla="*/ 0 h 373762"/>
                <a:gd name="connsiteX2" fmla="*/ 787041 w 872132"/>
                <a:gd name="connsiteY2" fmla="*/ 373762 h 373762"/>
                <a:gd name="connsiteX3" fmla="*/ 0 w 872132"/>
                <a:gd name="connsiteY3" fmla="*/ 373048 h 373762"/>
                <a:gd name="connsiteX4" fmla="*/ 0 w 872132"/>
                <a:gd name="connsiteY4" fmla="*/ 0 h 373762"/>
                <a:gd name="connsiteX0" fmla="*/ 1904 w 872132"/>
                <a:gd name="connsiteY0" fmla="*/ 0 h 379564"/>
                <a:gd name="connsiteX1" fmla="*/ 872132 w 872132"/>
                <a:gd name="connsiteY1" fmla="*/ 5802 h 379564"/>
                <a:gd name="connsiteX2" fmla="*/ 787041 w 872132"/>
                <a:gd name="connsiteY2" fmla="*/ 379564 h 379564"/>
                <a:gd name="connsiteX3" fmla="*/ 0 w 872132"/>
                <a:gd name="connsiteY3" fmla="*/ 378850 h 379564"/>
                <a:gd name="connsiteX4" fmla="*/ 1904 w 872132"/>
                <a:gd name="connsiteY4" fmla="*/ 0 h 379564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46540 w 872132"/>
                <a:gd name="connsiteY2" fmla="*/ 360997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89723 w 872132"/>
                <a:gd name="connsiteY2" fmla="*/ 361245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  <a:gd name="connsiteX0" fmla="*/ 1904 w 872132"/>
                <a:gd name="connsiteY0" fmla="*/ 0 h 378850"/>
                <a:gd name="connsiteX1" fmla="*/ 872132 w 872132"/>
                <a:gd name="connsiteY1" fmla="*/ 5802 h 378850"/>
                <a:gd name="connsiteX2" fmla="*/ 793877 w 872132"/>
                <a:gd name="connsiteY2" fmla="*/ 368870 h 378850"/>
                <a:gd name="connsiteX3" fmla="*/ 0 w 872132"/>
                <a:gd name="connsiteY3" fmla="*/ 378850 h 378850"/>
                <a:gd name="connsiteX4" fmla="*/ 1904 w 872132"/>
                <a:gd name="connsiteY4" fmla="*/ 0 h 37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2132" h="378850">
                  <a:moveTo>
                    <a:pt x="1904" y="0"/>
                  </a:moveTo>
                  <a:lnTo>
                    <a:pt x="872132" y="5802"/>
                  </a:lnTo>
                  <a:lnTo>
                    <a:pt x="793877" y="368870"/>
                  </a:lnTo>
                  <a:lnTo>
                    <a:pt x="0" y="378850"/>
                  </a:lnTo>
                  <a:cubicBezTo>
                    <a:pt x="635" y="252567"/>
                    <a:pt x="1269" y="126283"/>
                    <a:pt x="19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FCFE"/>
                </a:gs>
                <a:gs pos="76000">
                  <a:srgbClr val="00B0F0"/>
                </a:gs>
                <a:gs pos="100000">
                  <a:srgbClr val="0099CC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Ovál 118">
              <a:extLst>
                <a:ext uri="{FF2B5EF4-FFF2-40B4-BE49-F238E27FC236}">
                  <a16:creationId xmlns:a16="http://schemas.microsoft.com/office/drawing/2014/main" id="{241C1CA0-B782-E2AF-4949-FB4B37239A01}"/>
                </a:ext>
              </a:extLst>
            </p:cNvPr>
            <p:cNvSpPr/>
            <p:nvPr/>
          </p:nvSpPr>
          <p:spPr>
            <a:xfrm rot="21074014">
              <a:off x="8806185" y="2827292"/>
              <a:ext cx="227542" cy="38232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Ovál 128">
              <a:extLst>
                <a:ext uri="{FF2B5EF4-FFF2-40B4-BE49-F238E27FC236}">
                  <a16:creationId xmlns:a16="http://schemas.microsoft.com/office/drawing/2014/main" id="{C41073D8-1D21-E25F-82D9-BD581EE00F4F}"/>
                </a:ext>
              </a:extLst>
            </p:cNvPr>
            <p:cNvSpPr/>
            <p:nvPr/>
          </p:nvSpPr>
          <p:spPr>
            <a:xfrm rot="21074014">
              <a:off x="8864292" y="2924925"/>
              <a:ext cx="111330" cy="18706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42A6873C-2F99-7E12-998E-BAA3522C5BBF}"/>
              </a:ext>
            </a:extLst>
          </p:cNvPr>
          <p:cNvCxnSpPr>
            <a:cxnSpLocks/>
          </p:cNvCxnSpPr>
          <p:nvPr/>
        </p:nvCxnSpPr>
        <p:spPr>
          <a:xfrm flipV="1">
            <a:off x="6088068" y="2475423"/>
            <a:ext cx="801673" cy="251289"/>
          </a:xfrm>
          <a:prstGeom prst="line">
            <a:avLst/>
          </a:prstGeom>
          <a:ln w="254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697E239-7B66-1030-2E40-C140D88589CC}"/>
              </a:ext>
            </a:extLst>
          </p:cNvPr>
          <p:cNvGrpSpPr/>
          <p:nvPr/>
        </p:nvGrpSpPr>
        <p:grpSpPr>
          <a:xfrm>
            <a:off x="4242128" y="1714635"/>
            <a:ext cx="1962924" cy="1019852"/>
            <a:chOff x="5593307" y="3120086"/>
            <a:chExt cx="1264252" cy="7807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E5EF759-F77A-FB31-0DE9-E08AEC9EFC16}"/>
                </a:ext>
              </a:extLst>
            </p:cNvPr>
            <p:cNvSpPr/>
            <p:nvPr/>
          </p:nvSpPr>
          <p:spPr>
            <a:xfrm>
              <a:off x="5595687" y="3282965"/>
              <a:ext cx="1261872" cy="617827"/>
            </a:xfrm>
            <a:prstGeom prst="ellipse">
              <a:avLst/>
            </a:prstGeom>
            <a:grp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4762663-DFFC-23A2-5A7D-9369C613BE9A}"/>
                </a:ext>
              </a:extLst>
            </p:cNvPr>
            <p:cNvSpPr/>
            <p:nvPr/>
          </p:nvSpPr>
          <p:spPr>
            <a:xfrm>
              <a:off x="5593307" y="3450435"/>
              <a:ext cx="88106" cy="128587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5E5DE3EF-2A94-02D7-FBBD-C7D08A1AC4D4}"/>
                </a:ext>
              </a:extLst>
            </p:cNvPr>
            <p:cNvSpPr/>
            <p:nvPr/>
          </p:nvSpPr>
          <p:spPr>
            <a:xfrm>
              <a:off x="6769453" y="3446144"/>
              <a:ext cx="88106" cy="128587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5BA10CFD-29F5-73E7-9C3B-CFC3F22C94C6}"/>
                </a:ext>
              </a:extLst>
            </p:cNvPr>
            <p:cNvCxnSpPr>
              <a:cxnSpLocks/>
              <a:stCxn id="4" idx="6"/>
              <a:endCxn id="5" idx="6"/>
            </p:cNvCxnSpPr>
            <p:nvPr/>
          </p:nvCxnSpPr>
          <p:spPr>
            <a:xfrm>
              <a:off x="6857559" y="3429000"/>
              <a:ext cx="0" cy="162879"/>
            </a:xfrm>
            <a:prstGeom prst="line">
              <a:avLst/>
            </a:prstGeom>
            <a:grp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2C015D6A-3792-17CF-4BEE-A6D15750D0E0}"/>
                </a:ext>
              </a:extLst>
            </p:cNvPr>
            <p:cNvSpPr/>
            <p:nvPr/>
          </p:nvSpPr>
          <p:spPr>
            <a:xfrm>
              <a:off x="5595687" y="3120086"/>
              <a:ext cx="1261872" cy="617827"/>
            </a:xfrm>
            <a:prstGeom prst="ellipse">
              <a:avLst/>
            </a:prstGeom>
            <a:grp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ED67DAE-F88D-DED7-EDFA-5684D8E253AA}"/>
                </a:ext>
              </a:extLst>
            </p:cNvPr>
            <p:cNvCxnSpPr/>
            <p:nvPr/>
          </p:nvCxnSpPr>
          <p:spPr>
            <a:xfrm>
              <a:off x="5595688" y="3428997"/>
              <a:ext cx="0" cy="162879"/>
            </a:xfrm>
            <a:prstGeom prst="line">
              <a:avLst/>
            </a:prstGeom>
            <a:grpFill/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3" name="Ovál 152">
            <a:extLst>
              <a:ext uri="{FF2B5EF4-FFF2-40B4-BE49-F238E27FC236}">
                <a16:creationId xmlns:a16="http://schemas.microsoft.com/office/drawing/2014/main" id="{56422877-A766-159E-95C9-D9A01F2CC8C9}"/>
              </a:ext>
            </a:extLst>
          </p:cNvPr>
          <p:cNvSpPr/>
          <p:nvPr/>
        </p:nvSpPr>
        <p:spPr>
          <a:xfrm rot="21074014">
            <a:off x="7429016" y="2227723"/>
            <a:ext cx="62946" cy="109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ovnoramenný trojúhelník 141">
            <a:extLst>
              <a:ext uri="{FF2B5EF4-FFF2-40B4-BE49-F238E27FC236}">
                <a16:creationId xmlns:a16="http://schemas.microsoft.com/office/drawing/2014/main" id="{132C7E98-6762-D0F9-89F6-7D0EA0BCE575}"/>
              </a:ext>
            </a:extLst>
          </p:cNvPr>
          <p:cNvSpPr/>
          <p:nvPr/>
        </p:nvSpPr>
        <p:spPr>
          <a:xfrm rot="15080953" flipH="1">
            <a:off x="6958549" y="1960007"/>
            <a:ext cx="104096" cy="945665"/>
          </a:xfrm>
          <a:prstGeom prst="triangle">
            <a:avLst>
              <a:gd name="adj" fmla="val 4668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Ovál 153">
            <a:extLst>
              <a:ext uri="{FF2B5EF4-FFF2-40B4-BE49-F238E27FC236}">
                <a16:creationId xmlns:a16="http://schemas.microsoft.com/office/drawing/2014/main" id="{644B05B9-C099-A84C-2ABA-5742C0E7C3F8}"/>
              </a:ext>
            </a:extLst>
          </p:cNvPr>
          <p:cNvSpPr/>
          <p:nvPr/>
        </p:nvSpPr>
        <p:spPr>
          <a:xfrm rot="21074014">
            <a:off x="7975309" y="2039018"/>
            <a:ext cx="62946" cy="109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TextovéPole 164">
            <a:extLst>
              <a:ext uri="{FF2B5EF4-FFF2-40B4-BE49-F238E27FC236}">
                <a16:creationId xmlns:a16="http://schemas.microsoft.com/office/drawing/2014/main" id="{B69543CC-529B-F617-322D-5E6DDBA65E41}"/>
              </a:ext>
            </a:extLst>
          </p:cNvPr>
          <p:cNvSpPr txBox="1"/>
          <p:nvPr/>
        </p:nvSpPr>
        <p:spPr>
          <a:xfrm>
            <a:off x="7212082" y="2593901"/>
            <a:ext cx="161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Ion optics</a:t>
            </a:r>
          </a:p>
        </p:txBody>
      </p:sp>
      <p:sp>
        <p:nvSpPr>
          <p:cNvPr id="166" name="TextovéPole 165">
            <a:extLst>
              <a:ext uri="{FF2B5EF4-FFF2-40B4-BE49-F238E27FC236}">
                <a16:creationId xmlns:a16="http://schemas.microsoft.com/office/drawing/2014/main" id="{DEFA8C52-D76A-389F-D23E-B8DAF1F21DA4}"/>
              </a:ext>
            </a:extLst>
          </p:cNvPr>
          <p:cNvSpPr txBox="1"/>
          <p:nvPr/>
        </p:nvSpPr>
        <p:spPr>
          <a:xfrm>
            <a:off x="8552498" y="623640"/>
            <a:ext cx="131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Ion source</a:t>
            </a:r>
          </a:p>
        </p:txBody>
      </p:sp>
      <p:sp>
        <p:nvSpPr>
          <p:cNvPr id="167" name="TextovéPole 166">
            <a:extLst>
              <a:ext uri="{FF2B5EF4-FFF2-40B4-BE49-F238E27FC236}">
                <a16:creationId xmlns:a16="http://schemas.microsoft.com/office/drawing/2014/main" id="{E33CDC06-2BAF-9DD9-86EC-89C14C8D7769}"/>
              </a:ext>
            </a:extLst>
          </p:cNvPr>
          <p:cNvSpPr txBox="1"/>
          <p:nvPr/>
        </p:nvSpPr>
        <p:spPr>
          <a:xfrm>
            <a:off x="4259222" y="795739"/>
            <a:ext cx="194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Mass analyzer</a:t>
            </a:r>
          </a:p>
        </p:txBody>
      </p:sp>
      <p:sp>
        <p:nvSpPr>
          <p:cNvPr id="168" name="TextovéPole 167">
            <a:extLst>
              <a:ext uri="{FF2B5EF4-FFF2-40B4-BE49-F238E27FC236}">
                <a16:creationId xmlns:a16="http://schemas.microsoft.com/office/drawing/2014/main" id="{4F6B908C-C4DF-384F-40EC-5960D59CF9E1}"/>
              </a:ext>
            </a:extLst>
          </p:cNvPr>
          <p:cNvSpPr txBox="1"/>
          <p:nvPr/>
        </p:nvSpPr>
        <p:spPr>
          <a:xfrm>
            <a:off x="1690560" y="933439"/>
            <a:ext cx="1945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Detector of incoming ions</a:t>
            </a:r>
          </a:p>
        </p:txBody>
      </p:sp>
      <p:grpSp>
        <p:nvGrpSpPr>
          <p:cNvPr id="189" name="Skupina 188">
            <a:extLst>
              <a:ext uri="{FF2B5EF4-FFF2-40B4-BE49-F238E27FC236}">
                <a16:creationId xmlns:a16="http://schemas.microsoft.com/office/drawing/2014/main" id="{2B9C5FD9-BCB5-0A7A-4374-05923DF7EF9D}"/>
              </a:ext>
            </a:extLst>
          </p:cNvPr>
          <p:cNvGrpSpPr/>
          <p:nvPr/>
        </p:nvGrpSpPr>
        <p:grpSpPr>
          <a:xfrm>
            <a:off x="9900192" y="1121048"/>
            <a:ext cx="820015" cy="735089"/>
            <a:chOff x="10445197" y="857703"/>
            <a:chExt cx="820015" cy="735089"/>
          </a:xfrm>
        </p:grpSpPr>
        <p:sp>
          <p:nvSpPr>
            <p:cNvPr id="177" name="Ovál 176">
              <a:extLst>
                <a:ext uri="{FF2B5EF4-FFF2-40B4-BE49-F238E27FC236}">
                  <a16:creationId xmlns:a16="http://schemas.microsoft.com/office/drawing/2014/main" id="{F62E6F92-BC53-F932-2412-ED17EF973A8E}"/>
                </a:ext>
              </a:extLst>
            </p:cNvPr>
            <p:cNvSpPr/>
            <p:nvPr/>
          </p:nvSpPr>
          <p:spPr>
            <a:xfrm>
              <a:off x="11020390" y="1162710"/>
              <a:ext cx="244822" cy="244822"/>
            </a:xfrm>
            <a:prstGeom prst="ellipse">
              <a:avLst/>
            </a:prstGeom>
            <a:gradFill flip="none" rotWithShape="1">
              <a:gsLst>
                <a:gs pos="2000">
                  <a:schemeClr val="accent4">
                    <a:lumMod val="20000"/>
                    <a:lumOff val="80000"/>
                  </a:schemeClr>
                </a:gs>
                <a:gs pos="76000">
                  <a:srgbClr val="FF0066"/>
                </a:gs>
                <a:gs pos="100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Ovál 179">
              <a:extLst>
                <a:ext uri="{FF2B5EF4-FFF2-40B4-BE49-F238E27FC236}">
                  <a16:creationId xmlns:a16="http://schemas.microsoft.com/office/drawing/2014/main" id="{997D7333-CEE1-58B4-C1B5-5C1889719E65}"/>
                </a:ext>
              </a:extLst>
            </p:cNvPr>
            <p:cNvSpPr/>
            <p:nvPr/>
          </p:nvSpPr>
          <p:spPr>
            <a:xfrm>
              <a:off x="10445197" y="1117818"/>
              <a:ext cx="104532" cy="104532"/>
            </a:xfrm>
            <a:prstGeom prst="ellipse">
              <a:avLst/>
            </a:prstGeom>
            <a:gradFill flip="none" rotWithShape="1">
              <a:gsLst>
                <a:gs pos="2000">
                  <a:srgbClr val="CCFCFE"/>
                </a:gs>
                <a:gs pos="76000">
                  <a:srgbClr val="0070C0"/>
                </a:gs>
                <a:gs pos="100000">
                  <a:srgbClr val="0070C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Ovál 180">
              <a:extLst>
                <a:ext uri="{FF2B5EF4-FFF2-40B4-BE49-F238E27FC236}">
                  <a16:creationId xmlns:a16="http://schemas.microsoft.com/office/drawing/2014/main" id="{ED8E7FFA-7089-FA74-186F-184D044E4C0E}"/>
                </a:ext>
              </a:extLst>
            </p:cNvPr>
            <p:cNvSpPr/>
            <p:nvPr/>
          </p:nvSpPr>
          <p:spPr>
            <a:xfrm>
              <a:off x="10590777" y="1256869"/>
              <a:ext cx="244822" cy="244822"/>
            </a:xfrm>
            <a:prstGeom prst="ellipse">
              <a:avLst/>
            </a:prstGeom>
            <a:gradFill flip="none" rotWithShape="1">
              <a:gsLst>
                <a:gs pos="2000">
                  <a:schemeClr val="accent4">
                    <a:lumMod val="20000"/>
                    <a:lumOff val="80000"/>
                  </a:schemeClr>
                </a:gs>
                <a:gs pos="76000">
                  <a:srgbClr val="FF0066"/>
                </a:gs>
                <a:gs pos="100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Ovál 181">
              <a:extLst>
                <a:ext uri="{FF2B5EF4-FFF2-40B4-BE49-F238E27FC236}">
                  <a16:creationId xmlns:a16="http://schemas.microsoft.com/office/drawing/2014/main" id="{5CB6A636-796F-7A64-7EAD-F9D33B9B4D55}"/>
                </a:ext>
              </a:extLst>
            </p:cNvPr>
            <p:cNvSpPr/>
            <p:nvPr/>
          </p:nvSpPr>
          <p:spPr>
            <a:xfrm>
              <a:off x="10689090" y="857703"/>
              <a:ext cx="244822" cy="244822"/>
            </a:xfrm>
            <a:prstGeom prst="ellipse">
              <a:avLst/>
            </a:prstGeom>
            <a:gradFill flip="none" rotWithShape="1">
              <a:gsLst>
                <a:gs pos="2000">
                  <a:schemeClr val="accent4">
                    <a:lumMod val="20000"/>
                    <a:lumOff val="80000"/>
                  </a:schemeClr>
                </a:gs>
                <a:gs pos="76000">
                  <a:srgbClr val="FF0066"/>
                </a:gs>
                <a:gs pos="100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Ovál 182">
              <a:extLst>
                <a:ext uri="{FF2B5EF4-FFF2-40B4-BE49-F238E27FC236}">
                  <a16:creationId xmlns:a16="http://schemas.microsoft.com/office/drawing/2014/main" id="{40B62D3D-6ADC-3DC8-B360-D70088F1DE96}"/>
                </a:ext>
              </a:extLst>
            </p:cNvPr>
            <p:cNvSpPr/>
            <p:nvPr/>
          </p:nvSpPr>
          <p:spPr>
            <a:xfrm>
              <a:off x="10835599" y="1169338"/>
              <a:ext cx="104532" cy="104532"/>
            </a:xfrm>
            <a:prstGeom prst="ellipse">
              <a:avLst/>
            </a:prstGeom>
            <a:gradFill flip="none" rotWithShape="1">
              <a:gsLst>
                <a:gs pos="2000">
                  <a:srgbClr val="CCFCFE"/>
                </a:gs>
                <a:gs pos="76000">
                  <a:srgbClr val="0070C0"/>
                </a:gs>
                <a:gs pos="100000">
                  <a:srgbClr val="0070C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Ovál 183">
              <a:extLst>
                <a:ext uri="{FF2B5EF4-FFF2-40B4-BE49-F238E27FC236}">
                  <a16:creationId xmlns:a16="http://schemas.microsoft.com/office/drawing/2014/main" id="{87710BEA-08E7-F526-9875-49601B7DAC8F}"/>
                </a:ext>
              </a:extLst>
            </p:cNvPr>
            <p:cNvSpPr/>
            <p:nvPr/>
          </p:nvSpPr>
          <p:spPr>
            <a:xfrm>
              <a:off x="11090535" y="873558"/>
              <a:ext cx="104532" cy="104532"/>
            </a:xfrm>
            <a:prstGeom prst="ellipse">
              <a:avLst/>
            </a:prstGeom>
            <a:gradFill flip="none" rotWithShape="1">
              <a:gsLst>
                <a:gs pos="2000">
                  <a:srgbClr val="CCFCFE"/>
                </a:gs>
                <a:gs pos="76000">
                  <a:srgbClr val="0070C0"/>
                </a:gs>
                <a:gs pos="100000">
                  <a:srgbClr val="0070C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Ovál 184">
              <a:extLst>
                <a:ext uri="{FF2B5EF4-FFF2-40B4-BE49-F238E27FC236}">
                  <a16:creationId xmlns:a16="http://schemas.microsoft.com/office/drawing/2014/main" id="{DDF69EC5-834A-4559-30AC-218BD11A7BCD}"/>
                </a:ext>
              </a:extLst>
            </p:cNvPr>
            <p:cNvSpPr/>
            <p:nvPr/>
          </p:nvSpPr>
          <p:spPr>
            <a:xfrm>
              <a:off x="10940131" y="1488260"/>
              <a:ext cx="104532" cy="104532"/>
            </a:xfrm>
            <a:prstGeom prst="ellipse">
              <a:avLst/>
            </a:prstGeom>
            <a:gradFill flip="none" rotWithShape="1">
              <a:gsLst>
                <a:gs pos="2000">
                  <a:srgbClr val="CCFCFE"/>
                </a:gs>
                <a:gs pos="76000">
                  <a:srgbClr val="0070C0"/>
                </a:gs>
                <a:gs pos="100000">
                  <a:srgbClr val="0070C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Ovál 185">
              <a:extLst>
                <a:ext uri="{FF2B5EF4-FFF2-40B4-BE49-F238E27FC236}">
                  <a16:creationId xmlns:a16="http://schemas.microsoft.com/office/drawing/2014/main" id="{00EE039F-07BF-A63D-4B5A-AC1B38490196}"/>
                </a:ext>
              </a:extLst>
            </p:cNvPr>
            <p:cNvSpPr/>
            <p:nvPr/>
          </p:nvSpPr>
          <p:spPr>
            <a:xfrm>
              <a:off x="10571764" y="1051492"/>
              <a:ext cx="158888" cy="158888"/>
            </a:xfrm>
            <a:prstGeom prst="ellipse">
              <a:avLst/>
            </a:prstGeom>
            <a:gradFill flip="none" rotWithShape="1">
              <a:gsLst>
                <a:gs pos="2000">
                  <a:schemeClr val="accent3">
                    <a:lumMod val="20000"/>
                    <a:lumOff val="80000"/>
                  </a:schemeClr>
                </a:gs>
                <a:gs pos="76000">
                  <a:srgbClr val="92D050"/>
                </a:gs>
                <a:gs pos="100000">
                  <a:srgbClr val="00B05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Ovál 186">
              <a:extLst>
                <a:ext uri="{FF2B5EF4-FFF2-40B4-BE49-F238E27FC236}">
                  <a16:creationId xmlns:a16="http://schemas.microsoft.com/office/drawing/2014/main" id="{3379E3E8-8AC0-CB1E-EBEE-24AA21A19CC7}"/>
                </a:ext>
              </a:extLst>
            </p:cNvPr>
            <p:cNvSpPr/>
            <p:nvPr/>
          </p:nvSpPr>
          <p:spPr>
            <a:xfrm>
              <a:off x="10861502" y="1298986"/>
              <a:ext cx="158888" cy="158888"/>
            </a:xfrm>
            <a:prstGeom prst="ellipse">
              <a:avLst/>
            </a:prstGeom>
            <a:gradFill flip="none" rotWithShape="1">
              <a:gsLst>
                <a:gs pos="2000">
                  <a:schemeClr val="accent3">
                    <a:lumMod val="20000"/>
                    <a:lumOff val="80000"/>
                  </a:schemeClr>
                </a:gs>
                <a:gs pos="76000">
                  <a:srgbClr val="92D050"/>
                </a:gs>
                <a:gs pos="100000">
                  <a:srgbClr val="00B05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Ovál 187">
              <a:extLst>
                <a:ext uri="{FF2B5EF4-FFF2-40B4-BE49-F238E27FC236}">
                  <a16:creationId xmlns:a16="http://schemas.microsoft.com/office/drawing/2014/main" id="{AC30635B-112D-B7DB-2C6B-02FD74E9E907}"/>
                </a:ext>
              </a:extLst>
            </p:cNvPr>
            <p:cNvSpPr/>
            <p:nvPr/>
          </p:nvSpPr>
          <p:spPr>
            <a:xfrm>
              <a:off x="10971794" y="992516"/>
              <a:ext cx="158888" cy="158888"/>
            </a:xfrm>
            <a:prstGeom prst="ellipse">
              <a:avLst/>
            </a:prstGeom>
            <a:gradFill flip="none" rotWithShape="1">
              <a:gsLst>
                <a:gs pos="2000">
                  <a:schemeClr val="accent3">
                    <a:lumMod val="20000"/>
                    <a:lumOff val="80000"/>
                  </a:schemeClr>
                </a:gs>
                <a:gs pos="76000">
                  <a:srgbClr val="92D050"/>
                </a:gs>
                <a:gs pos="100000">
                  <a:srgbClr val="00B05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0" name="TextovéPole 189">
            <a:extLst>
              <a:ext uri="{FF2B5EF4-FFF2-40B4-BE49-F238E27FC236}">
                <a16:creationId xmlns:a16="http://schemas.microsoft.com/office/drawing/2014/main" id="{C83E59F1-67BF-3B80-4C3F-84F51B8526C8}"/>
              </a:ext>
            </a:extLst>
          </p:cNvPr>
          <p:cNvSpPr txBox="1"/>
          <p:nvPr/>
        </p:nvSpPr>
        <p:spPr>
          <a:xfrm>
            <a:off x="9421905" y="1988057"/>
            <a:ext cx="202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Ions with a different m/z</a:t>
            </a:r>
          </a:p>
        </p:txBody>
      </p:sp>
      <p:cxnSp>
        <p:nvCxnSpPr>
          <p:cNvPr id="197" name="Přímá spojnice 196">
            <a:extLst>
              <a:ext uri="{FF2B5EF4-FFF2-40B4-BE49-F238E27FC236}">
                <a16:creationId xmlns:a16="http://schemas.microsoft.com/office/drawing/2014/main" id="{BD32DC0E-B642-32B8-CD01-46941EC281A3}"/>
              </a:ext>
            </a:extLst>
          </p:cNvPr>
          <p:cNvCxnSpPr>
            <a:cxnSpLocks/>
          </p:cNvCxnSpPr>
          <p:nvPr/>
        </p:nvCxnSpPr>
        <p:spPr>
          <a:xfrm flipV="1">
            <a:off x="6025026" y="4508992"/>
            <a:ext cx="2829893" cy="10456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Ovál 199">
            <a:extLst>
              <a:ext uri="{FF2B5EF4-FFF2-40B4-BE49-F238E27FC236}">
                <a16:creationId xmlns:a16="http://schemas.microsoft.com/office/drawing/2014/main" id="{2262436D-D37C-A7FD-5F54-67769E8C886E}"/>
              </a:ext>
            </a:extLst>
          </p:cNvPr>
          <p:cNvSpPr/>
          <p:nvPr/>
        </p:nvSpPr>
        <p:spPr>
          <a:xfrm>
            <a:off x="8918525" y="4306421"/>
            <a:ext cx="244822" cy="244822"/>
          </a:xfrm>
          <a:prstGeom prst="ellipse">
            <a:avLst/>
          </a:prstGeom>
          <a:gradFill flip="none" rotWithShape="1">
            <a:gsLst>
              <a:gs pos="2000">
                <a:schemeClr val="accent4">
                  <a:lumMod val="20000"/>
                  <a:lumOff val="80000"/>
                </a:schemeClr>
              </a:gs>
              <a:gs pos="76000">
                <a:srgbClr val="FF0066"/>
              </a:gs>
              <a:gs pos="100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TextovéPole 203">
            <a:extLst>
              <a:ext uri="{FF2B5EF4-FFF2-40B4-BE49-F238E27FC236}">
                <a16:creationId xmlns:a16="http://schemas.microsoft.com/office/drawing/2014/main" id="{0D6DD190-C58D-1782-7C4A-6F159CFEB078}"/>
              </a:ext>
            </a:extLst>
          </p:cNvPr>
          <p:cNvSpPr txBox="1"/>
          <p:nvPr/>
        </p:nvSpPr>
        <p:spPr>
          <a:xfrm>
            <a:off x="1396741" y="4198000"/>
            <a:ext cx="212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low m/z</a:t>
            </a:r>
          </a:p>
        </p:txBody>
      </p:sp>
      <p:sp>
        <p:nvSpPr>
          <p:cNvPr id="205" name="TextovéPole 204">
            <a:extLst>
              <a:ext uri="{FF2B5EF4-FFF2-40B4-BE49-F238E27FC236}">
                <a16:creationId xmlns:a16="http://schemas.microsoft.com/office/drawing/2014/main" id="{71F29E3E-6ABD-0C87-6F56-9718E2161926}"/>
              </a:ext>
            </a:extLst>
          </p:cNvPr>
          <p:cNvSpPr txBox="1"/>
          <p:nvPr/>
        </p:nvSpPr>
        <p:spPr>
          <a:xfrm>
            <a:off x="540885" y="5316945"/>
            <a:ext cx="212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high m/z</a:t>
            </a:r>
          </a:p>
        </p:txBody>
      </p:sp>
      <p:sp>
        <p:nvSpPr>
          <p:cNvPr id="191" name="Obdélník 190">
            <a:extLst>
              <a:ext uri="{FF2B5EF4-FFF2-40B4-BE49-F238E27FC236}">
                <a16:creationId xmlns:a16="http://schemas.microsoft.com/office/drawing/2014/main" id="{1F1F7514-D64D-BF88-93D2-B7384F2C41E7}"/>
              </a:ext>
            </a:extLst>
          </p:cNvPr>
          <p:cNvSpPr/>
          <p:nvPr/>
        </p:nvSpPr>
        <p:spPr>
          <a:xfrm rot="18454262">
            <a:off x="2101309" y="4984131"/>
            <a:ext cx="1679705" cy="11742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Obdélník 205">
            <a:extLst>
              <a:ext uri="{FF2B5EF4-FFF2-40B4-BE49-F238E27FC236}">
                <a16:creationId xmlns:a16="http://schemas.microsoft.com/office/drawing/2014/main" id="{1A8626F2-2B3C-3B7B-13EC-6280B3974369}"/>
              </a:ext>
            </a:extLst>
          </p:cNvPr>
          <p:cNvSpPr/>
          <p:nvPr/>
        </p:nvSpPr>
        <p:spPr>
          <a:xfrm>
            <a:off x="409926" y="4151476"/>
            <a:ext cx="11230199" cy="2414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Nadpis 1">
            <a:extLst>
              <a:ext uri="{FF2B5EF4-FFF2-40B4-BE49-F238E27FC236}">
                <a16:creationId xmlns:a16="http://schemas.microsoft.com/office/drawing/2014/main" id="{E268A3A5-D584-2588-67CF-4A2B8DBF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79" y="326307"/>
            <a:ext cx="6086454" cy="51249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Basic principle of MS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FF380A6-3D0A-51FA-99C4-BFDCE1011527}"/>
              </a:ext>
            </a:extLst>
          </p:cNvPr>
          <p:cNvSpPr txBox="1"/>
          <p:nvPr/>
        </p:nvSpPr>
        <p:spPr>
          <a:xfrm>
            <a:off x="5092207" y="2465941"/>
            <a:ext cx="336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DE671AF-9741-1253-F7F4-C506F51A1D56}"/>
              </a:ext>
            </a:extLst>
          </p:cNvPr>
          <p:cNvSpPr txBox="1"/>
          <p:nvPr/>
        </p:nvSpPr>
        <p:spPr>
          <a:xfrm>
            <a:off x="5088079" y="335058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169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39 L -0.25495 0.16945 L -0.27683 0.18334 L -0.30808 0.2 L -0.34037 0.21598 L -0.36745 0.21945 L -0.38724 0.21806 L -0.51224 0.16806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-0.24948 0.16598 L -0.27709 0.17894 L -0.31745 0.19144 L -0.34636 0.19445 L -0.36511 0.19283 L -0.37474 0.19005 L -0.3862 0.18542 L -0.48959 0.10533 " pathEditMode="relative" ptsTypes="AAAAAAAAA">
                                      <p:cBhvr>
                                        <p:cTn id="12" dur="5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39 L -0.25013 0.16528 L -0.27005 0.1713 L -0.29896 0.17639 L -0.32474 0.17847 L -0.34779 0.17361 L -0.37123 0.15972 L -0.46693 0.04444 " pathEditMode="relative" ptsTypes="AAAAAAAA">
                                      <p:cBhvr>
                                        <p:cTn id="14" dur="5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9" grpId="0" animBg="1"/>
      <p:bldP spid="198" grpId="0" animBg="1"/>
      <p:bldP spid="200" grpId="0" animBg="1"/>
      <p:bldP spid="204" grpId="0"/>
      <p:bldP spid="205" grpId="0"/>
      <p:bldP spid="2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F682C-3A9C-86E4-B9B7-0509F521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spectrum</a:t>
            </a:r>
          </a:p>
        </p:txBody>
      </p:sp>
      <p:grpSp>
        <p:nvGrpSpPr>
          <p:cNvPr id="390" name="Skupina 389">
            <a:extLst>
              <a:ext uri="{FF2B5EF4-FFF2-40B4-BE49-F238E27FC236}">
                <a16:creationId xmlns:a16="http://schemas.microsoft.com/office/drawing/2014/main" id="{968711D6-EC02-D8A7-2DB4-4F2BF117C84B}"/>
              </a:ext>
            </a:extLst>
          </p:cNvPr>
          <p:cNvGrpSpPr/>
          <p:nvPr/>
        </p:nvGrpSpPr>
        <p:grpSpPr>
          <a:xfrm>
            <a:off x="336206" y="3362669"/>
            <a:ext cx="5380970" cy="3288770"/>
            <a:chOff x="894471" y="3020590"/>
            <a:chExt cx="5380970" cy="3288770"/>
          </a:xfrm>
        </p:grpSpPr>
        <p:grpSp>
          <p:nvGrpSpPr>
            <p:cNvPr id="381" name="Skupina 380">
              <a:extLst>
                <a:ext uri="{FF2B5EF4-FFF2-40B4-BE49-F238E27FC236}">
                  <a16:creationId xmlns:a16="http://schemas.microsoft.com/office/drawing/2014/main" id="{CFB5EF49-B20A-8C6A-57FF-35088DF9FC4D}"/>
                </a:ext>
              </a:extLst>
            </p:cNvPr>
            <p:cNvGrpSpPr/>
            <p:nvPr/>
          </p:nvGrpSpPr>
          <p:grpSpPr>
            <a:xfrm>
              <a:off x="894471" y="3045503"/>
              <a:ext cx="5380970" cy="3263857"/>
              <a:chOff x="2237496" y="2561067"/>
              <a:chExt cx="5380970" cy="3263857"/>
            </a:xfrm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E859930E-6C68-0783-8FEB-3F19B7273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7496" y="2561067"/>
                <a:ext cx="0" cy="252031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lg"/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Skupina 278">
                <a:extLst>
                  <a:ext uri="{FF2B5EF4-FFF2-40B4-BE49-F238E27FC236}">
                    <a16:creationId xmlns:a16="http://schemas.microsoft.com/office/drawing/2014/main" id="{03CD9531-045B-BF9B-46C5-329AB41F74E8}"/>
                  </a:ext>
                </a:extLst>
              </p:cNvPr>
              <p:cNvGrpSpPr/>
              <p:nvPr/>
            </p:nvGrpSpPr>
            <p:grpSpPr>
              <a:xfrm>
                <a:off x="2923496" y="2885536"/>
                <a:ext cx="54000" cy="1958327"/>
                <a:chOff x="1820406" y="3981116"/>
                <a:chExt cx="78105" cy="1958327"/>
              </a:xfrm>
            </p:grpSpPr>
            <p:cxnSp>
              <p:nvCxnSpPr>
                <p:cNvPr id="241" name="Přímá spojnice 240">
                  <a:extLst>
                    <a:ext uri="{FF2B5EF4-FFF2-40B4-BE49-F238E27FC236}">
                      <a16:creationId xmlns:a16="http://schemas.microsoft.com/office/drawing/2014/main" id="{F63216CD-43F1-97B9-140C-8991B1807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5683726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Přímá spojnice 246">
                  <a:extLst>
                    <a:ext uri="{FF2B5EF4-FFF2-40B4-BE49-F238E27FC236}">
                      <a16:creationId xmlns:a16="http://schemas.microsoft.com/office/drawing/2014/main" id="{AE814B1F-5028-9E75-D2AE-0F4A62DFE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5900390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Přímá spojnice 258">
                  <a:extLst>
                    <a:ext uri="{FF2B5EF4-FFF2-40B4-BE49-F238E27FC236}">
                      <a16:creationId xmlns:a16="http://schemas.microsoft.com/office/drawing/2014/main" id="{CE1A1C46-845D-75BE-654D-11D933AF49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5467062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Přímá spojnice 260">
                  <a:extLst>
                    <a:ext uri="{FF2B5EF4-FFF2-40B4-BE49-F238E27FC236}">
                      <a16:creationId xmlns:a16="http://schemas.microsoft.com/office/drawing/2014/main" id="{9D83AC79-E038-2C99-7B4C-B9EC1CAC8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5249305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Přímá spojnice 262">
                  <a:extLst>
                    <a:ext uri="{FF2B5EF4-FFF2-40B4-BE49-F238E27FC236}">
                      <a16:creationId xmlns:a16="http://schemas.microsoft.com/office/drawing/2014/main" id="{DA57FBA5-8A9A-6550-EC00-8174190CEF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5032641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Přímá spojnice 264">
                  <a:extLst>
                    <a:ext uri="{FF2B5EF4-FFF2-40B4-BE49-F238E27FC236}">
                      <a16:creationId xmlns:a16="http://schemas.microsoft.com/office/drawing/2014/main" id="{8EDBA4EB-3498-D099-3125-98C14583E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4815977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Přímá spojnice 266">
                  <a:extLst>
                    <a:ext uri="{FF2B5EF4-FFF2-40B4-BE49-F238E27FC236}">
                      <a16:creationId xmlns:a16="http://schemas.microsoft.com/office/drawing/2014/main" id="{7BE60E64-08C0-ABC1-7194-8AD66F6CE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4599313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Přímá spojnice 268">
                  <a:extLst>
                    <a:ext uri="{FF2B5EF4-FFF2-40B4-BE49-F238E27FC236}">
                      <a16:creationId xmlns:a16="http://schemas.microsoft.com/office/drawing/2014/main" id="{B9E58E30-F8E3-A927-A411-40B52D23C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4381556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Přímá spojnice 270">
                  <a:extLst>
                    <a:ext uri="{FF2B5EF4-FFF2-40B4-BE49-F238E27FC236}">
                      <a16:creationId xmlns:a16="http://schemas.microsoft.com/office/drawing/2014/main" id="{9FA1B630-0C69-2CE6-5281-2A9C6F0E58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4164892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Přímá spojnice 274">
                  <a:extLst>
                    <a:ext uri="{FF2B5EF4-FFF2-40B4-BE49-F238E27FC236}">
                      <a16:creationId xmlns:a16="http://schemas.microsoft.com/office/drawing/2014/main" id="{B9CE496A-DC10-7FDF-57A0-4479147A3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859459" y="3942063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Skupina 291">
                <a:extLst>
                  <a:ext uri="{FF2B5EF4-FFF2-40B4-BE49-F238E27FC236}">
                    <a16:creationId xmlns:a16="http://schemas.microsoft.com/office/drawing/2014/main" id="{48E17264-ECD7-881D-8F12-702500FD25C8}"/>
                  </a:ext>
                </a:extLst>
              </p:cNvPr>
              <p:cNvGrpSpPr/>
              <p:nvPr/>
            </p:nvGrpSpPr>
            <p:grpSpPr>
              <a:xfrm>
                <a:off x="6857324" y="4552951"/>
                <a:ext cx="25086" cy="540000"/>
                <a:chOff x="5824347" y="5839820"/>
                <a:chExt cx="25086" cy="318162"/>
              </a:xfrm>
            </p:grpSpPr>
            <p:cxnSp>
              <p:nvCxnSpPr>
                <p:cNvPr id="284" name="Přímá spojnice 283">
                  <a:extLst>
                    <a:ext uri="{FF2B5EF4-FFF2-40B4-BE49-F238E27FC236}">
                      <a16:creationId xmlns:a16="http://schemas.microsoft.com/office/drawing/2014/main" id="{C312EF27-9D6E-7700-4540-BD982B984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4347" y="5839820"/>
                  <a:ext cx="0" cy="31816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Přímá spojnice 284">
                  <a:extLst>
                    <a:ext uri="{FF2B5EF4-FFF2-40B4-BE49-F238E27FC236}">
                      <a16:creationId xmlns:a16="http://schemas.microsoft.com/office/drawing/2014/main" id="{837BEE2A-7232-E704-DE1B-414A7CBFCC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7525" y="5969794"/>
                  <a:ext cx="0" cy="18696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Přímá spojnice 286">
                  <a:extLst>
                    <a:ext uri="{FF2B5EF4-FFF2-40B4-BE49-F238E27FC236}">
                      <a16:creationId xmlns:a16="http://schemas.microsoft.com/office/drawing/2014/main" id="{2886460C-C495-00ED-2472-D5AA6B370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9433" y="6043613"/>
                  <a:ext cx="0" cy="113141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Skupina 296">
                <a:extLst>
                  <a:ext uri="{FF2B5EF4-FFF2-40B4-BE49-F238E27FC236}">
                    <a16:creationId xmlns:a16="http://schemas.microsoft.com/office/drawing/2014/main" id="{A931349F-0612-9272-E488-3BD16DE75B4A}"/>
                  </a:ext>
                </a:extLst>
              </p:cNvPr>
              <p:cNvGrpSpPr/>
              <p:nvPr/>
            </p:nvGrpSpPr>
            <p:grpSpPr>
              <a:xfrm>
                <a:off x="3187123" y="4012951"/>
                <a:ext cx="25086" cy="1080000"/>
                <a:chOff x="5824347" y="5839820"/>
                <a:chExt cx="25086" cy="318162"/>
              </a:xfrm>
            </p:grpSpPr>
            <p:cxnSp>
              <p:nvCxnSpPr>
                <p:cNvPr id="298" name="Přímá spojnice 297">
                  <a:extLst>
                    <a:ext uri="{FF2B5EF4-FFF2-40B4-BE49-F238E27FC236}">
                      <a16:creationId xmlns:a16="http://schemas.microsoft.com/office/drawing/2014/main" id="{B7E2ACC8-7EF0-C968-A3FF-A9CEACCA30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4347" y="5839820"/>
                  <a:ext cx="0" cy="31816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Přímá spojnice 298">
                  <a:extLst>
                    <a:ext uri="{FF2B5EF4-FFF2-40B4-BE49-F238E27FC236}">
                      <a16:creationId xmlns:a16="http://schemas.microsoft.com/office/drawing/2014/main" id="{4FFCF7DC-AE69-E5C8-E40E-D66BF65688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7525" y="5969794"/>
                  <a:ext cx="0" cy="18696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Přímá spojnice 299">
                  <a:extLst>
                    <a:ext uri="{FF2B5EF4-FFF2-40B4-BE49-F238E27FC236}">
                      <a16:creationId xmlns:a16="http://schemas.microsoft.com/office/drawing/2014/main" id="{3354EF7A-CA2B-8315-AC1A-ED2BD2F437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9433" y="6043613"/>
                  <a:ext cx="0" cy="113141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1" name="Přímá spojnice 300">
                <a:extLst>
                  <a:ext uri="{FF2B5EF4-FFF2-40B4-BE49-F238E27FC236}">
                    <a16:creationId xmlns:a16="http://schemas.microsoft.com/office/drawing/2014/main" id="{97663812-7519-9393-C7BA-D1E1BFD7D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7033" y="2737349"/>
                <a:ext cx="0" cy="235560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Přímá spojnice 302">
                <a:extLst>
                  <a:ext uri="{FF2B5EF4-FFF2-40B4-BE49-F238E27FC236}">
                    <a16:creationId xmlns:a16="http://schemas.microsoft.com/office/drawing/2014/main" id="{2CCACEB2-05DF-4C51-3C1B-DAED9F84C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4793" y="4901429"/>
                <a:ext cx="0" cy="19152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Přímá spojnice 304">
                <a:extLst>
                  <a:ext uri="{FF2B5EF4-FFF2-40B4-BE49-F238E27FC236}">
                    <a16:creationId xmlns:a16="http://schemas.microsoft.com/office/drawing/2014/main" id="{DBD2DB91-3C4C-FCB0-0BD6-3B52CB1E9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3393" y="5023349"/>
                <a:ext cx="0" cy="6960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Přímá spojnice 307">
                <a:extLst>
                  <a:ext uri="{FF2B5EF4-FFF2-40B4-BE49-F238E27FC236}">
                    <a16:creationId xmlns:a16="http://schemas.microsoft.com/office/drawing/2014/main" id="{1AC4CB1A-5FC5-29C7-1314-AC4E6F68A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8273" y="4808967"/>
                <a:ext cx="0" cy="28398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Přímá spojnice 309">
                <a:extLst>
                  <a:ext uri="{FF2B5EF4-FFF2-40B4-BE49-F238E27FC236}">
                    <a16:creationId xmlns:a16="http://schemas.microsoft.com/office/drawing/2014/main" id="{E26D805E-0496-37B9-699C-3208AFF2EF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2190" y="4825229"/>
                <a:ext cx="0" cy="26772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Přímá spojnice 311">
                <a:extLst>
                  <a:ext uri="{FF2B5EF4-FFF2-40B4-BE49-F238E27FC236}">
                    <a16:creationId xmlns:a16="http://schemas.microsoft.com/office/drawing/2014/main" id="{B6CDA98E-D5F6-A94F-866F-7506C5C705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7264" y="4967221"/>
                <a:ext cx="0" cy="12573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>
                <a:extLst>
                  <a:ext uri="{FF2B5EF4-FFF2-40B4-BE49-F238E27FC236}">
                    <a16:creationId xmlns:a16="http://schemas.microsoft.com/office/drawing/2014/main" id="{D8DFAAD9-7EBC-70F3-154D-F31D06968CEB}"/>
                  </a:ext>
                </a:extLst>
              </p:cNvPr>
              <p:cNvGrpSpPr/>
              <p:nvPr/>
            </p:nvGrpSpPr>
            <p:grpSpPr>
              <a:xfrm>
                <a:off x="3929914" y="4732951"/>
                <a:ext cx="28575" cy="360000"/>
                <a:chOff x="2859073" y="5906522"/>
                <a:chExt cx="28575" cy="267722"/>
              </a:xfrm>
            </p:grpSpPr>
            <p:cxnSp>
              <p:nvCxnSpPr>
                <p:cNvPr id="314" name="Přímá spojnice 313">
                  <a:extLst>
                    <a:ext uri="{FF2B5EF4-FFF2-40B4-BE49-F238E27FC236}">
                      <a16:creationId xmlns:a16="http://schemas.microsoft.com/office/drawing/2014/main" id="{1C4B1A45-7D08-D911-A61F-0264CF06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2574" y="5906522"/>
                  <a:ext cx="0" cy="26772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Přímá spojnice 314">
                  <a:extLst>
                    <a:ext uri="{FF2B5EF4-FFF2-40B4-BE49-F238E27FC236}">
                      <a16:creationId xmlns:a16="http://schemas.microsoft.com/office/drawing/2014/main" id="{4FA76D0D-C29D-E601-C51D-34F74255DF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7648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Přímá spojnice 315">
                  <a:extLst>
                    <a:ext uri="{FF2B5EF4-FFF2-40B4-BE49-F238E27FC236}">
                      <a16:creationId xmlns:a16="http://schemas.microsoft.com/office/drawing/2014/main" id="{DCBB3B93-DA1B-4E97-689A-493225C17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073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8" name="Skupina 317">
                <a:extLst>
                  <a:ext uri="{FF2B5EF4-FFF2-40B4-BE49-F238E27FC236}">
                    <a16:creationId xmlns:a16="http://schemas.microsoft.com/office/drawing/2014/main" id="{F9E2BF92-BB46-A486-A7B5-B1CDB2AFE2EB}"/>
                  </a:ext>
                </a:extLst>
              </p:cNvPr>
              <p:cNvGrpSpPr/>
              <p:nvPr/>
            </p:nvGrpSpPr>
            <p:grpSpPr>
              <a:xfrm>
                <a:off x="4037167" y="4912951"/>
                <a:ext cx="28575" cy="180000"/>
                <a:chOff x="2859073" y="5906522"/>
                <a:chExt cx="28575" cy="267722"/>
              </a:xfrm>
            </p:grpSpPr>
            <p:cxnSp>
              <p:nvCxnSpPr>
                <p:cNvPr id="319" name="Přímá spojnice 318">
                  <a:extLst>
                    <a:ext uri="{FF2B5EF4-FFF2-40B4-BE49-F238E27FC236}">
                      <a16:creationId xmlns:a16="http://schemas.microsoft.com/office/drawing/2014/main" id="{E6147819-1448-B5D3-022F-9976055F8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2574" y="5906522"/>
                  <a:ext cx="0" cy="26772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Přímá spojnice 319">
                  <a:extLst>
                    <a:ext uri="{FF2B5EF4-FFF2-40B4-BE49-F238E27FC236}">
                      <a16:creationId xmlns:a16="http://schemas.microsoft.com/office/drawing/2014/main" id="{5A5FE02D-AD20-FBDE-7A89-E8AE01DD9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7648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Přímá spojnice 320">
                  <a:extLst>
                    <a:ext uri="{FF2B5EF4-FFF2-40B4-BE49-F238E27FC236}">
                      <a16:creationId xmlns:a16="http://schemas.microsoft.com/office/drawing/2014/main" id="{3269220A-89E2-796D-449D-A1C67B81F1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073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6" name="Přímá spojnice 325">
                <a:extLst>
                  <a:ext uri="{FF2B5EF4-FFF2-40B4-BE49-F238E27FC236}">
                    <a16:creationId xmlns:a16="http://schemas.microsoft.com/office/drawing/2014/main" id="{99875BBB-3B13-BF56-4CD9-A1BE62B84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233" y="3341869"/>
                <a:ext cx="0" cy="175108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9" name="Skupina 328">
                <a:extLst>
                  <a:ext uri="{FF2B5EF4-FFF2-40B4-BE49-F238E27FC236}">
                    <a16:creationId xmlns:a16="http://schemas.microsoft.com/office/drawing/2014/main" id="{E7E24C38-B732-B313-E5CB-4D542472FE80}"/>
                  </a:ext>
                </a:extLst>
              </p:cNvPr>
              <p:cNvGrpSpPr/>
              <p:nvPr/>
            </p:nvGrpSpPr>
            <p:grpSpPr>
              <a:xfrm>
                <a:off x="3325042" y="4552951"/>
                <a:ext cx="25086" cy="540000"/>
                <a:chOff x="5824347" y="5839820"/>
                <a:chExt cx="25086" cy="318162"/>
              </a:xfrm>
            </p:grpSpPr>
            <p:cxnSp>
              <p:nvCxnSpPr>
                <p:cNvPr id="330" name="Přímá spojnice 329">
                  <a:extLst>
                    <a:ext uri="{FF2B5EF4-FFF2-40B4-BE49-F238E27FC236}">
                      <a16:creationId xmlns:a16="http://schemas.microsoft.com/office/drawing/2014/main" id="{808932BB-C3A6-BA60-3966-0F30C6992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24347" y="5839820"/>
                  <a:ext cx="0" cy="31816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Přímá spojnice 330">
                  <a:extLst>
                    <a:ext uri="{FF2B5EF4-FFF2-40B4-BE49-F238E27FC236}">
                      <a16:creationId xmlns:a16="http://schemas.microsoft.com/office/drawing/2014/main" id="{3AF00F46-20D6-029B-7A3D-C999ABDC53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7525" y="5969794"/>
                  <a:ext cx="0" cy="18696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Přímá spojnice 331">
                  <a:extLst>
                    <a:ext uri="{FF2B5EF4-FFF2-40B4-BE49-F238E27FC236}">
                      <a16:creationId xmlns:a16="http://schemas.microsoft.com/office/drawing/2014/main" id="{E4321BAD-FA1D-49BD-D8D0-864BB412AD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49433" y="6043613"/>
                  <a:ext cx="0" cy="113141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9" name="Skupina 338">
                <a:extLst>
                  <a:ext uri="{FF2B5EF4-FFF2-40B4-BE49-F238E27FC236}">
                    <a16:creationId xmlns:a16="http://schemas.microsoft.com/office/drawing/2014/main" id="{2B368174-6E7A-76A3-2CE9-67844262AB90}"/>
                  </a:ext>
                </a:extLst>
              </p:cNvPr>
              <p:cNvGrpSpPr/>
              <p:nvPr/>
            </p:nvGrpSpPr>
            <p:grpSpPr>
              <a:xfrm>
                <a:off x="3473699" y="4304822"/>
                <a:ext cx="28575" cy="788129"/>
                <a:chOff x="2859073" y="5588134"/>
                <a:chExt cx="28575" cy="586110"/>
              </a:xfrm>
            </p:grpSpPr>
            <p:cxnSp>
              <p:nvCxnSpPr>
                <p:cNvPr id="340" name="Přímá spojnice 339">
                  <a:extLst>
                    <a:ext uri="{FF2B5EF4-FFF2-40B4-BE49-F238E27FC236}">
                      <a16:creationId xmlns:a16="http://schemas.microsoft.com/office/drawing/2014/main" id="{A35313E5-E341-C1AC-2E39-EF11307CD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2574" y="5588134"/>
                  <a:ext cx="0" cy="58611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Přímá spojnice 340">
                  <a:extLst>
                    <a:ext uri="{FF2B5EF4-FFF2-40B4-BE49-F238E27FC236}">
                      <a16:creationId xmlns:a16="http://schemas.microsoft.com/office/drawing/2014/main" id="{A14DBB34-E179-DEDE-7F7E-45BD5B6158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7648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Přímá spojnice 341">
                  <a:extLst>
                    <a:ext uri="{FF2B5EF4-FFF2-40B4-BE49-F238E27FC236}">
                      <a16:creationId xmlns:a16="http://schemas.microsoft.com/office/drawing/2014/main" id="{38C34673-B839-0630-3122-B86E1102F8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073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Skupina 342">
                <a:extLst>
                  <a:ext uri="{FF2B5EF4-FFF2-40B4-BE49-F238E27FC236}">
                    <a16:creationId xmlns:a16="http://schemas.microsoft.com/office/drawing/2014/main" id="{3FE1F8B3-E16C-6EBA-18A7-8BFA7A9F3D2E}"/>
                  </a:ext>
                </a:extLst>
              </p:cNvPr>
              <p:cNvGrpSpPr/>
              <p:nvPr/>
            </p:nvGrpSpPr>
            <p:grpSpPr>
              <a:xfrm>
                <a:off x="3580952" y="4912951"/>
                <a:ext cx="28575" cy="180000"/>
                <a:chOff x="2859073" y="5906522"/>
                <a:chExt cx="28575" cy="267722"/>
              </a:xfrm>
            </p:grpSpPr>
            <p:cxnSp>
              <p:nvCxnSpPr>
                <p:cNvPr id="344" name="Přímá spojnice 343">
                  <a:extLst>
                    <a:ext uri="{FF2B5EF4-FFF2-40B4-BE49-F238E27FC236}">
                      <a16:creationId xmlns:a16="http://schemas.microsoft.com/office/drawing/2014/main" id="{2C5C9E32-F0DC-95FE-0F3E-0983F6F7A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2574" y="5906522"/>
                  <a:ext cx="0" cy="26772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Přímá spojnice 344">
                  <a:extLst>
                    <a:ext uri="{FF2B5EF4-FFF2-40B4-BE49-F238E27FC236}">
                      <a16:creationId xmlns:a16="http://schemas.microsoft.com/office/drawing/2014/main" id="{3F64F20E-26C8-52B7-7364-27783753A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7648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Přímá spojnice 345">
                  <a:extLst>
                    <a:ext uri="{FF2B5EF4-FFF2-40B4-BE49-F238E27FC236}">
                      <a16:creationId xmlns:a16="http://schemas.microsoft.com/office/drawing/2014/main" id="{D5C05C0B-C44B-CD98-CB85-E5098486B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9073" y="6048514"/>
                  <a:ext cx="0" cy="12573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8" name="Skupina 357">
                <a:extLst>
                  <a:ext uri="{FF2B5EF4-FFF2-40B4-BE49-F238E27FC236}">
                    <a16:creationId xmlns:a16="http://schemas.microsoft.com/office/drawing/2014/main" id="{3D81E77D-B063-8F7B-4CFB-F82D0BFB66C4}"/>
                  </a:ext>
                </a:extLst>
              </p:cNvPr>
              <p:cNvGrpSpPr/>
              <p:nvPr/>
            </p:nvGrpSpPr>
            <p:grpSpPr>
              <a:xfrm>
                <a:off x="2969127" y="5014928"/>
                <a:ext cx="4626121" cy="147707"/>
                <a:chOff x="1835639" y="6088380"/>
                <a:chExt cx="4626121" cy="147707"/>
              </a:xfrm>
            </p:grpSpPr>
            <p:cxnSp>
              <p:nvCxnSpPr>
                <p:cNvPr id="8" name="Přímá spojnice 7">
                  <a:extLst>
                    <a:ext uri="{FF2B5EF4-FFF2-40B4-BE49-F238E27FC236}">
                      <a16:creationId xmlns:a16="http://schemas.microsoft.com/office/drawing/2014/main" id="{E9440AEA-2873-0167-779F-2B207BDB67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835639" y="6154834"/>
                  <a:ext cx="4626121" cy="314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 w="sm" len="lg"/>
                  <a:tailEnd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Skupina 24">
                  <a:extLst>
                    <a:ext uri="{FF2B5EF4-FFF2-40B4-BE49-F238E27FC236}">
                      <a16:creationId xmlns:a16="http://schemas.microsoft.com/office/drawing/2014/main" id="{647F6C63-9A3A-C7AD-4BA0-E8B1423A82BD}"/>
                    </a:ext>
                  </a:extLst>
                </p:cNvPr>
                <p:cNvGrpSpPr/>
                <p:nvPr/>
              </p:nvGrpSpPr>
              <p:grpSpPr>
                <a:xfrm>
                  <a:off x="1905000" y="6157982"/>
                  <a:ext cx="216696" cy="78105"/>
                  <a:chOff x="1905000" y="6161035"/>
                  <a:chExt cx="216696" cy="78105"/>
                </a:xfrm>
              </p:grpSpPr>
              <p:cxnSp>
                <p:nvCxnSpPr>
                  <p:cNvPr id="11" name="Přímá spojnice 10">
                    <a:extLst>
                      <a:ext uri="{FF2B5EF4-FFF2-40B4-BE49-F238E27FC236}">
                        <a16:creationId xmlns:a16="http://schemas.microsoft.com/office/drawing/2014/main" id="{E91B047F-EA0F-ABFD-1A4E-81C06C3D45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5000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Přímá spojnice 14">
                    <a:extLst>
                      <a:ext uri="{FF2B5EF4-FFF2-40B4-BE49-F238E27FC236}">
                        <a16:creationId xmlns:a16="http://schemas.microsoft.com/office/drawing/2014/main" id="{0A23FB42-2A3D-59A6-2A3F-1DC8F8D093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Přímá spojnice 17">
                    <a:extLst>
                      <a:ext uri="{FF2B5EF4-FFF2-40B4-BE49-F238E27FC236}">
                        <a16:creationId xmlns:a16="http://schemas.microsoft.com/office/drawing/2014/main" id="{231B3578-DD0A-38C6-934B-DA5A83CF69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Přímá spojnice 21">
                    <a:extLst>
                      <a:ext uri="{FF2B5EF4-FFF2-40B4-BE49-F238E27FC236}">
                        <a16:creationId xmlns:a16="http://schemas.microsoft.com/office/drawing/2014/main" id="{369ABA77-6069-1BBD-BDE9-DE156812AF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Přímá spojnice 22">
                    <a:extLst>
                      <a:ext uri="{FF2B5EF4-FFF2-40B4-BE49-F238E27FC236}">
                        <a16:creationId xmlns:a16="http://schemas.microsoft.com/office/drawing/2014/main" id="{69064CA1-B306-7BE5-AA78-2D39CFB7A9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Přímá spojnice 23">
                    <a:extLst>
                      <a:ext uri="{FF2B5EF4-FFF2-40B4-BE49-F238E27FC236}">
                        <a16:creationId xmlns:a16="http://schemas.microsoft.com/office/drawing/2014/main" id="{D0C157B0-7AF8-3371-99A8-FC91582B90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Skupina 25">
                  <a:extLst>
                    <a:ext uri="{FF2B5EF4-FFF2-40B4-BE49-F238E27FC236}">
                      <a16:creationId xmlns:a16="http://schemas.microsoft.com/office/drawing/2014/main" id="{04B1A6E4-AA34-F784-B4ED-C712442FA336}"/>
                    </a:ext>
                  </a:extLst>
                </p:cNvPr>
                <p:cNvGrpSpPr/>
                <p:nvPr/>
              </p:nvGrpSpPr>
              <p:grpSpPr>
                <a:xfrm>
                  <a:off x="2166941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28" name="Přímá spojnice 27">
                    <a:extLst>
                      <a:ext uri="{FF2B5EF4-FFF2-40B4-BE49-F238E27FC236}">
                        <a16:creationId xmlns:a16="http://schemas.microsoft.com/office/drawing/2014/main" id="{B7195541-ABA0-DF17-FCF5-2AAF0B4EFA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Přímá spojnice 28">
                    <a:extLst>
                      <a:ext uri="{FF2B5EF4-FFF2-40B4-BE49-F238E27FC236}">
                        <a16:creationId xmlns:a16="http://schemas.microsoft.com/office/drawing/2014/main" id="{69CD1CDD-EB3C-E59D-46AF-9072557519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Přímá spojnice 29">
                    <a:extLst>
                      <a:ext uri="{FF2B5EF4-FFF2-40B4-BE49-F238E27FC236}">
                        <a16:creationId xmlns:a16="http://schemas.microsoft.com/office/drawing/2014/main" id="{4B70921B-A42C-F752-2770-4FDCA1A053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Přímá spojnice 30">
                    <a:extLst>
                      <a:ext uri="{FF2B5EF4-FFF2-40B4-BE49-F238E27FC236}">
                        <a16:creationId xmlns:a16="http://schemas.microsoft.com/office/drawing/2014/main" id="{42865EA9-52A7-DFD4-D11C-4ECA73C18B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Přímá spojnice 31">
                    <a:extLst>
                      <a:ext uri="{FF2B5EF4-FFF2-40B4-BE49-F238E27FC236}">
                        <a16:creationId xmlns:a16="http://schemas.microsoft.com/office/drawing/2014/main" id="{006CB70E-9C9D-C3C8-12E0-98A0BFE35F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" name="Skupina 32">
                  <a:extLst>
                    <a:ext uri="{FF2B5EF4-FFF2-40B4-BE49-F238E27FC236}">
                      <a16:creationId xmlns:a16="http://schemas.microsoft.com/office/drawing/2014/main" id="{DCE5BB10-2F39-C308-DE44-6B4E2E537540}"/>
                    </a:ext>
                  </a:extLst>
                </p:cNvPr>
                <p:cNvGrpSpPr/>
                <p:nvPr/>
              </p:nvGrpSpPr>
              <p:grpSpPr>
                <a:xfrm>
                  <a:off x="2383638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35" name="Přímá spojnice 34">
                    <a:extLst>
                      <a:ext uri="{FF2B5EF4-FFF2-40B4-BE49-F238E27FC236}">
                        <a16:creationId xmlns:a16="http://schemas.microsoft.com/office/drawing/2014/main" id="{3EE2163F-3C6D-ABAA-3BFC-282398FB5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Přímá spojnice 35">
                    <a:extLst>
                      <a:ext uri="{FF2B5EF4-FFF2-40B4-BE49-F238E27FC236}">
                        <a16:creationId xmlns:a16="http://schemas.microsoft.com/office/drawing/2014/main" id="{1AE0C9A4-6C34-F416-EA53-7974A7255F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Přímá spojnice 36">
                    <a:extLst>
                      <a:ext uri="{FF2B5EF4-FFF2-40B4-BE49-F238E27FC236}">
                        <a16:creationId xmlns:a16="http://schemas.microsoft.com/office/drawing/2014/main" id="{28588190-E4D4-EFA8-797A-81E5776EEB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Přímá spojnice 37">
                    <a:extLst>
                      <a:ext uri="{FF2B5EF4-FFF2-40B4-BE49-F238E27FC236}">
                        <a16:creationId xmlns:a16="http://schemas.microsoft.com/office/drawing/2014/main" id="{1BBA6134-36D4-D03F-F89C-9AAFE0D1D0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nice 38">
                    <a:extLst>
                      <a:ext uri="{FF2B5EF4-FFF2-40B4-BE49-F238E27FC236}">
                        <a16:creationId xmlns:a16="http://schemas.microsoft.com/office/drawing/2014/main" id="{E1B4FA28-7DCF-66D1-BD96-E90DA7C651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Skupina 39">
                  <a:extLst>
                    <a:ext uri="{FF2B5EF4-FFF2-40B4-BE49-F238E27FC236}">
                      <a16:creationId xmlns:a16="http://schemas.microsoft.com/office/drawing/2014/main" id="{C2C49F89-4FBD-BD14-C5A5-DA53AECDAFD3}"/>
                    </a:ext>
                  </a:extLst>
                </p:cNvPr>
                <p:cNvGrpSpPr/>
                <p:nvPr/>
              </p:nvGrpSpPr>
              <p:grpSpPr>
                <a:xfrm>
                  <a:off x="2600335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42" name="Přímá spojnice 41">
                    <a:extLst>
                      <a:ext uri="{FF2B5EF4-FFF2-40B4-BE49-F238E27FC236}">
                        <a16:creationId xmlns:a16="http://schemas.microsoft.com/office/drawing/2014/main" id="{79B37024-C57C-ADE3-B26B-BE6DA3FA7D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Přímá spojnice 42">
                    <a:extLst>
                      <a:ext uri="{FF2B5EF4-FFF2-40B4-BE49-F238E27FC236}">
                        <a16:creationId xmlns:a16="http://schemas.microsoft.com/office/drawing/2014/main" id="{57F67137-6D7F-986B-F73B-B6376C765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Přímá spojnice 43">
                    <a:extLst>
                      <a:ext uri="{FF2B5EF4-FFF2-40B4-BE49-F238E27FC236}">
                        <a16:creationId xmlns:a16="http://schemas.microsoft.com/office/drawing/2014/main" id="{A1DFD567-60FC-5A64-BFD8-49EC4C8A6D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>
                    <a:extLst>
                      <a:ext uri="{FF2B5EF4-FFF2-40B4-BE49-F238E27FC236}">
                        <a16:creationId xmlns:a16="http://schemas.microsoft.com/office/drawing/2014/main" id="{B988E1FE-AEF4-8A95-7A57-5D558CD3F8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45">
                    <a:extLst>
                      <a:ext uri="{FF2B5EF4-FFF2-40B4-BE49-F238E27FC236}">
                        <a16:creationId xmlns:a16="http://schemas.microsoft.com/office/drawing/2014/main" id="{0EF56C61-304C-CD6A-3CA8-E17B69CAE9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Přímá spojnice 49">
                  <a:extLst>
                    <a:ext uri="{FF2B5EF4-FFF2-40B4-BE49-F238E27FC236}">
                      <a16:creationId xmlns:a16="http://schemas.microsoft.com/office/drawing/2014/main" id="{07D7BB7F-B12F-69C8-407F-7949D016C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3246" y="6157982"/>
                  <a:ext cx="0" cy="7810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8" name="Skupina 187">
                  <a:extLst>
                    <a:ext uri="{FF2B5EF4-FFF2-40B4-BE49-F238E27FC236}">
                      <a16:creationId xmlns:a16="http://schemas.microsoft.com/office/drawing/2014/main" id="{2D949997-B434-B8C7-7D47-6CDAED89A323}"/>
                    </a:ext>
                  </a:extLst>
                </p:cNvPr>
                <p:cNvGrpSpPr/>
                <p:nvPr/>
              </p:nvGrpSpPr>
              <p:grpSpPr>
                <a:xfrm>
                  <a:off x="2819413" y="6157982"/>
                  <a:ext cx="126207" cy="36000"/>
                  <a:chOff x="2819413" y="6157982"/>
                  <a:chExt cx="126207" cy="36000"/>
                </a:xfrm>
              </p:grpSpPr>
              <p:cxnSp>
                <p:nvCxnSpPr>
                  <p:cNvPr id="49" name="Přímá spojnice 48">
                    <a:extLst>
                      <a:ext uri="{FF2B5EF4-FFF2-40B4-BE49-F238E27FC236}">
                        <a16:creationId xmlns:a16="http://schemas.microsoft.com/office/drawing/2014/main" id="{3767D843-A49B-70BE-64D5-B55927EA39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819413" y="6157982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Přímá spojnice 50">
                    <a:extLst>
                      <a:ext uri="{FF2B5EF4-FFF2-40B4-BE49-F238E27FC236}">
                        <a16:creationId xmlns:a16="http://schemas.microsoft.com/office/drawing/2014/main" id="{E2FE99CC-3360-42E2-D10F-9EE2981FE5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862276" y="6157982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Přímá spojnice 51">
                    <a:extLst>
                      <a:ext uri="{FF2B5EF4-FFF2-40B4-BE49-F238E27FC236}">
                        <a16:creationId xmlns:a16="http://schemas.microsoft.com/office/drawing/2014/main" id="{C85E0E9A-DB98-6BDC-0A96-A26F642E60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02757" y="6157982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Přímá spojnice 52">
                    <a:extLst>
                      <a:ext uri="{FF2B5EF4-FFF2-40B4-BE49-F238E27FC236}">
                        <a16:creationId xmlns:a16="http://schemas.microsoft.com/office/drawing/2014/main" id="{3058EA94-6DCA-9D0A-94AC-7C72917374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45620" y="6157982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Skupina 53">
                  <a:extLst>
                    <a:ext uri="{FF2B5EF4-FFF2-40B4-BE49-F238E27FC236}">
                      <a16:creationId xmlns:a16="http://schemas.microsoft.com/office/drawing/2014/main" id="{65B59292-5811-BDDB-4D57-9D26F00707E3}"/>
                    </a:ext>
                  </a:extLst>
                </p:cNvPr>
                <p:cNvGrpSpPr/>
                <p:nvPr/>
              </p:nvGrpSpPr>
              <p:grpSpPr>
                <a:xfrm>
                  <a:off x="3036110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56" name="Přímá spojnice 55">
                    <a:extLst>
                      <a:ext uri="{FF2B5EF4-FFF2-40B4-BE49-F238E27FC236}">
                        <a16:creationId xmlns:a16="http://schemas.microsoft.com/office/drawing/2014/main" id="{21E49F15-7A9E-5008-2306-41FAC1EA48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Přímá spojnice 56">
                    <a:extLst>
                      <a:ext uri="{FF2B5EF4-FFF2-40B4-BE49-F238E27FC236}">
                        <a16:creationId xmlns:a16="http://schemas.microsoft.com/office/drawing/2014/main" id="{47EC019B-D8D3-4122-7EFF-25CCAEC53B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Přímá spojnice 57">
                    <a:extLst>
                      <a:ext uri="{FF2B5EF4-FFF2-40B4-BE49-F238E27FC236}">
                        <a16:creationId xmlns:a16="http://schemas.microsoft.com/office/drawing/2014/main" id="{17DCEB6D-A6E4-5426-E7A3-AF8F5A0A99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Přímá spojnice 58">
                    <a:extLst>
                      <a:ext uri="{FF2B5EF4-FFF2-40B4-BE49-F238E27FC236}">
                        <a16:creationId xmlns:a16="http://schemas.microsoft.com/office/drawing/2014/main" id="{7B5E83EA-8034-CE3E-3B1E-CD1432477E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Přímá spojnice 59">
                    <a:extLst>
                      <a:ext uri="{FF2B5EF4-FFF2-40B4-BE49-F238E27FC236}">
                        <a16:creationId xmlns:a16="http://schemas.microsoft.com/office/drawing/2014/main" id="{CEB42726-BD55-F810-B118-7E64780EF1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789CE2EB-64AD-9637-0B65-E41C3D016DEA}"/>
                    </a:ext>
                  </a:extLst>
                </p:cNvPr>
                <p:cNvGrpSpPr/>
                <p:nvPr/>
              </p:nvGrpSpPr>
              <p:grpSpPr>
                <a:xfrm>
                  <a:off x="3209911" y="6157982"/>
                  <a:ext cx="216696" cy="78105"/>
                  <a:chOff x="1905000" y="6161035"/>
                  <a:chExt cx="216696" cy="78105"/>
                </a:xfrm>
              </p:grpSpPr>
              <p:cxnSp>
                <p:nvCxnSpPr>
                  <p:cNvPr id="62" name="Přímá spojnice 61">
                    <a:extLst>
                      <a:ext uri="{FF2B5EF4-FFF2-40B4-BE49-F238E27FC236}">
                        <a16:creationId xmlns:a16="http://schemas.microsoft.com/office/drawing/2014/main" id="{23AB726D-4A51-03CB-C9F8-8FBA9471B0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5000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Přímá spojnice 62">
                    <a:extLst>
                      <a:ext uri="{FF2B5EF4-FFF2-40B4-BE49-F238E27FC236}">
                        <a16:creationId xmlns:a16="http://schemas.microsoft.com/office/drawing/2014/main" id="{29D10BBD-4A16-8264-B6C0-D0C9832EB7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Přímá spojnice 63">
                    <a:extLst>
                      <a:ext uri="{FF2B5EF4-FFF2-40B4-BE49-F238E27FC236}">
                        <a16:creationId xmlns:a16="http://schemas.microsoft.com/office/drawing/2014/main" id="{DAA03AE7-D89C-4D6B-F9E0-036B9ACA24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Přímá spojnice 64">
                    <a:extLst>
                      <a:ext uri="{FF2B5EF4-FFF2-40B4-BE49-F238E27FC236}">
                        <a16:creationId xmlns:a16="http://schemas.microsoft.com/office/drawing/2014/main" id="{0730661B-66FD-9C5B-619F-32721FE48D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Přímá spojnice 65">
                    <a:extLst>
                      <a:ext uri="{FF2B5EF4-FFF2-40B4-BE49-F238E27FC236}">
                        <a16:creationId xmlns:a16="http://schemas.microsoft.com/office/drawing/2014/main" id="{D655086E-7A49-C6F6-A51E-89710FFA20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Přímá spojnice 66">
                    <a:extLst>
                      <a:ext uri="{FF2B5EF4-FFF2-40B4-BE49-F238E27FC236}">
                        <a16:creationId xmlns:a16="http://schemas.microsoft.com/office/drawing/2014/main" id="{C83B6E2A-4244-84B3-AA73-E9623C7FB6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Skupina 67">
                  <a:extLst>
                    <a:ext uri="{FF2B5EF4-FFF2-40B4-BE49-F238E27FC236}">
                      <a16:creationId xmlns:a16="http://schemas.microsoft.com/office/drawing/2014/main" id="{2DDA93AA-914E-09B8-1FE4-15B018D18E76}"/>
                    </a:ext>
                  </a:extLst>
                </p:cNvPr>
                <p:cNvGrpSpPr/>
                <p:nvPr/>
              </p:nvGrpSpPr>
              <p:grpSpPr>
                <a:xfrm>
                  <a:off x="3471852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70" name="Přímá spojnice 69">
                    <a:extLst>
                      <a:ext uri="{FF2B5EF4-FFF2-40B4-BE49-F238E27FC236}">
                        <a16:creationId xmlns:a16="http://schemas.microsoft.com/office/drawing/2014/main" id="{11993AC6-4338-10D1-2E6B-D4888C63C7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Přímá spojnice 70">
                    <a:extLst>
                      <a:ext uri="{FF2B5EF4-FFF2-40B4-BE49-F238E27FC236}">
                        <a16:creationId xmlns:a16="http://schemas.microsoft.com/office/drawing/2014/main" id="{86E8912C-65CC-EB50-2078-41EFEC4021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Přímá spojnice 71">
                    <a:extLst>
                      <a:ext uri="{FF2B5EF4-FFF2-40B4-BE49-F238E27FC236}">
                        <a16:creationId xmlns:a16="http://schemas.microsoft.com/office/drawing/2014/main" id="{1E138B7E-D128-6236-E89D-1D045A1699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Přímá spojnice 72">
                    <a:extLst>
                      <a:ext uri="{FF2B5EF4-FFF2-40B4-BE49-F238E27FC236}">
                        <a16:creationId xmlns:a16="http://schemas.microsoft.com/office/drawing/2014/main" id="{E4D7C87E-7835-A91B-E370-5070763E96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Přímá spojnice 73">
                    <a:extLst>
                      <a:ext uri="{FF2B5EF4-FFF2-40B4-BE49-F238E27FC236}">
                        <a16:creationId xmlns:a16="http://schemas.microsoft.com/office/drawing/2014/main" id="{4B875C6B-A652-4AE6-3782-FFBF433F63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" name="Skupina 74">
                  <a:extLst>
                    <a:ext uri="{FF2B5EF4-FFF2-40B4-BE49-F238E27FC236}">
                      <a16:creationId xmlns:a16="http://schemas.microsoft.com/office/drawing/2014/main" id="{1697A37E-5CA3-574E-992B-C913D3D74608}"/>
                    </a:ext>
                  </a:extLst>
                </p:cNvPr>
                <p:cNvGrpSpPr/>
                <p:nvPr/>
              </p:nvGrpSpPr>
              <p:grpSpPr>
                <a:xfrm>
                  <a:off x="3688549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77" name="Přímá spojnice 76">
                    <a:extLst>
                      <a:ext uri="{FF2B5EF4-FFF2-40B4-BE49-F238E27FC236}">
                        <a16:creationId xmlns:a16="http://schemas.microsoft.com/office/drawing/2014/main" id="{1B7E963E-7B89-010B-4879-8FCE851DD3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Přímá spojnice 77">
                    <a:extLst>
                      <a:ext uri="{FF2B5EF4-FFF2-40B4-BE49-F238E27FC236}">
                        <a16:creationId xmlns:a16="http://schemas.microsoft.com/office/drawing/2014/main" id="{743D46F1-9A5E-E1B4-C318-3DDDA7B2EF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Přímá spojnice 78">
                    <a:extLst>
                      <a:ext uri="{FF2B5EF4-FFF2-40B4-BE49-F238E27FC236}">
                        <a16:creationId xmlns:a16="http://schemas.microsoft.com/office/drawing/2014/main" id="{48C60E9D-815D-1632-BF02-D0E20011C3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Přímá spojnice 79">
                    <a:extLst>
                      <a:ext uri="{FF2B5EF4-FFF2-40B4-BE49-F238E27FC236}">
                        <a16:creationId xmlns:a16="http://schemas.microsoft.com/office/drawing/2014/main" id="{A9B89D62-8D46-FA8E-7B58-26E4811DA3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Přímá spojnice 80">
                    <a:extLst>
                      <a:ext uri="{FF2B5EF4-FFF2-40B4-BE49-F238E27FC236}">
                        <a16:creationId xmlns:a16="http://schemas.microsoft.com/office/drawing/2014/main" id="{527CE0F3-29D0-113A-E348-A07A1C099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Skupina 81">
                  <a:extLst>
                    <a:ext uri="{FF2B5EF4-FFF2-40B4-BE49-F238E27FC236}">
                      <a16:creationId xmlns:a16="http://schemas.microsoft.com/office/drawing/2014/main" id="{2BD4E7E0-4ABD-7C39-4E0F-4E7F7FF194FA}"/>
                    </a:ext>
                  </a:extLst>
                </p:cNvPr>
                <p:cNvGrpSpPr/>
                <p:nvPr/>
              </p:nvGrpSpPr>
              <p:grpSpPr>
                <a:xfrm>
                  <a:off x="3862383" y="6157982"/>
                  <a:ext cx="216696" cy="78105"/>
                  <a:chOff x="1905000" y="6161035"/>
                  <a:chExt cx="216696" cy="78105"/>
                </a:xfrm>
              </p:grpSpPr>
              <p:cxnSp>
                <p:nvCxnSpPr>
                  <p:cNvPr id="83" name="Přímá spojnice 82">
                    <a:extLst>
                      <a:ext uri="{FF2B5EF4-FFF2-40B4-BE49-F238E27FC236}">
                        <a16:creationId xmlns:a16="http://schemas.microsoft.com/office/drawing/2014/main" id="{488CD333-10AC-7AA3-B0CF-84D330BD49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5000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Přímá spojnice 83">
                    <a:extLst>
                      <a:ext uri="{FF2B5EF4-FFF2-40B4-BE49-F238E27FC236}">
                        <a16:creationId xmlns:a16="http://schemas.microsoft.com/office/drawing/2014/main" id="{0B0C908F-7807-1F5D-4A71-B92B75BC6B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Přímá spojnice 84">
                    <a:extLst>
                      <a:ext uri="{FF2B5EF4-FFF2-40B4-BE49-F238E27FC236}">
                        <a16:creationId xmlns:a16="http://schemas.microsoft.com/office/drawing/2014/main" id="{2D1137A9-F741-6D69-7689-0CCF95A905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Přímá spojnice 85">
                    <a:extLst>
                      <a:ext uri="{FF2B5EF4-FFF2-40B4-BE49-F238E27FC236}">
                        <a16:creationId xmlns:a16="http://schemas.microsoft.com/office/drawing/2014/main" id="{8E982962-F061-5043-DB34-E7B99C24AA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Přímá spojnice 86">
                    <a:extLst>
                      <a:ext uri="{FF2B5EF4-FFF2-40B4-BE49-F238E27FC236}">
                        <a16:creationId xmlns:a16="http://schemas.microsoft.com/office/drawing/2014/main" id="{DAED6055-D588-F046-4541-E985AB3872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Přímá spojnice 87">
                    <a:extLst>
                      <a:ext uri="{FF2B5EF4-FFF2-40B4-BE49-F238E27FC236}">
                        <a16:creationId xmlns:a16="http://schemas.microsoft.com/office/drawing/2014/main" id="{43C23FA4-3EBD-6854-BFEE-82F5B547C1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" name="Skupina 88">
                  <a:extLst>
                    <a:ext uri="{FF2B5EF4-FFF2-40B4-BE49-F238E27FC236}">
                      <a16:creationId xmlns:a16="http://schemas.microsoft.com/office/drawing/2014/main" id="{A3564ED4-42ED-0B47-A45E-A1CC8519B464}"/>
                    </a:ext>
                  </a:extLst>
                </p:cNvPr>
                <p:cNvGrpSpPr/>
                <p:nvPr/>
              </p:nvGrpSpPr>
              <p:grpSpPr>
                <a:xfrm>
                  <a:off x="4124324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91" name="Přímá spojnice 90">
                    <a:extLst>
                      <a:ext uri="{FF2B5EF4-FFF2-40B4-BE49-F238E27FC236}">
                        <a16:creationId xmlns:a16="http://schemas.microsoft.com/office/drawing/2014/main" id="{6457E813-9AC3-3497-CA09-16C53F96BD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Přímá spojnice 91">
                    <a:extLst>
                      <a:ext uri="{FF2B5EF4-FFF2-40B4-BE49-F238E27FC236}">
                        <a16:creationId xmlns:a16="http://schemas.microsoft.com/office/drawing/2014/main" id="{F08881A3-8B60-84FF-777A-9CA200BCC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Přímá spojnice 92">
                    <a:extLst>
                      <a:ext uri="{FF2B5EF4-FFF2-40B4-BE49-F238E27FC236}">
                        <a16:creationId xmlns:a16="http://schemas.microsoft.com/office/drawing/2014/main" id="{496C3F81-C8C4-CAAB-1875-5EE7C5114D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Přímá spojnice 93">
                    <a:extLst>
                      <a:ext uri="{FF2B5EF4-FFF2-40B4-BE49-F238E27FC236}">
                        <a16:creationId xmlns:a16="http://schemas.microsoft.com/office/drawing/2014/main" id="{E52388FF-F221-2D88-FC6F-C14533350A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Přímá spojnice 94">
                    <a:extLst>
                      <a:ext uri="{FF2B5EF4-FFF2-40B4-BE49-F238E27FC236}">
                        <a16:creationId xmlns:a16="http://schemas.microsoft.com/office/drawing/2014/main" id="{0F2EB0FD-578C-4897-8721-4AE982D4DB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Skupina 95">
                  <a:extLst>
                    <a:ext uri="{FF2B5EF4-FFF2-40B4-BE49-F238E27FC236}">
                      <a16:creationId xmlns:a16="http://schemas.microsoft.com/office/drawing/2014/main" id="{DA500E63-70AF-D286-0152-77CFA9E63732}"/>
                    </a:ext>
                  </a:extLst>
                </p:cNvPr>
                <p:cNvGrpSpPr/>
                <p:nvPr/>
              </p:nvGrpSpPr>
              <p:grpSpPr>
                <a:xfrm>
                  <a:off x="4341021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98" name="Přímá spojnice 97">
                    <a:extLst>
                      <a:ext uri="{FF2B5EF4-FFF2-40B4-BE49-F238E27FC236}">
                        <a16:creationId xmlns:a16="http://schemas.microsoft.com/office/drawing/2014/main" id="{AC93E623-8B7D-C0B7-CD32-DA632722F0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Přímá spojnice 98">
                    <a:extLst>
                      <a:ext uri="{FF2B5EF4-FFF2-40B4-BE49-F238E27FC236}">
                        <a16:creationId xmlns:a16="http://schemas.microsoft.com/office/drawing/2014/main" id="{24F557E3-5F65-D65E-759B-B7531E913E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Přímá spojnice 99">
                    <a:extLst>
                      <a:ext uri="{FF2B5EF4-FFF2-40B4-BE49-F238E27FC236}">
                        <a16:creationId xmlns:a16="http://schemas.microsoft.com/office/drawing/2014/main" id="{A99D52CA-943E-2565-FBC7-326D6E8CAF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Přímá spojnice 100">
                    <a:extLst>
                      <a:ext uri="{FF2B5EF4-FFF2-40B4-BE49-F238E27FC236}">
                        <a16:creationId xmlns:a16="http://schemas.microsoft.com/office/drawing/2014/main" id="{37892581-2CCC-FA91-062D-B62F8BDA29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Přímá spojnice 101">
                    <a:extLst>
                      <a:ext uri="{FF2B5EF4-FFF2-40B4-BE49-F238E27FC236}">
                        <a16:creationId xmlns:a16="http://schemas.microsoft.com/office/drawing/2014/main" id="{EB9DFC81-E2BC-B4CE-FF83-1897F896CF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" name="Skupina 102">
                  <a:extLst>
                    <a:ext uri="{FF2B5EF4-FFF2-40B4-BE49-F238E27FC236}">
                      <a16:creationId xmlns:a16="http://schemas.microsoft.com/office/drawing/2014/main" id="{6C7B28A0-64BF-EA74-0CE7-95628DDD6AF8}"/>
                    </a:ext>
                  </a:extLst>
                </p:cNvPr>
                <p:cNvGrpSpPr/>
                <p:nvPr/>
              </p:nvGrpSpPr>
              <p:grpSpPr>
                <a:xfrm>
                  <a:off x="4557686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05" name="Přímá spojnice 104">
                    <a:extLst>
                      <a:ext uri="{FF2B5EF4-FFF2-40B4-BE49-F238E27FC236}">
                        <a16:creationId xmlns:a16="http://schemas.microsoft.com/office/drawing/2014/main" id="{47AED72E-3525-2268-C093-9002D38AF3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Přímá spojnice 105">
                    <a:extLst>
                      <a:ext uri="{FF2B5EF4-FFF2-40B4-BE49-F238E27FC236}">
                        <a16:creationId xmlns:a16="http://schemas.microsoft.com/office/drawing/2014/main" id="{8B61AD22-2ED9-FCC7-63EB-660EBE35DC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Přímá spojnice 106">
                    <a:extLst>
                      <a:ext uri="{FF2B5EF4-FFF2-40B4-BE49-F238E27FC236}">
                        <a16:creationId xmlns:a16="http://schemas.microsoft.com/office/drawing/2014/main" id="{522244BB-131B-222F-59BC-A6CC4CE315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Přímá spojnice 107">
                    <a:extLst>
                      <a:ext uri="{FF2B5EF4-FFF2-40B4-BE49-F238E27FC236}">
                        <a16:creationId xmlns:a16="http://schemas.microsoft.com/office/drawing/2014/main" id="{530AA4C3-8F63-2AC9-B3D0-9321990753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Přímá spojnice 108">
                    <a:extLst>
                      <a:ext uri="{FF2B5EF4-FFF2-40B4-BE49-F238E27FC236}">
                        <a16:creationId xmlns:a16="http://schemas.microsoft.com/office/drawing/2014/main" id="{B32AB649-32D5-1285-CACE-D82103D842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Skupina 109">
                  <a:extLst>
                    <a:ext uri="{FF2B5EF4-FFF2-40B4-BE49-F238E27FC236}">
                      <a16:creationId xmlns:a16="http://schemas.microsoft.com/office/drawing/2014/main" id="{B43AA443-67A1-460B-FC3D-CAD1F516FAC7}"/>
                    </a:ext>
                  </a:extLst>
                </p:cNvPr>
                <p:cNvGrpSpPr/>
                <p:nvPr/>
              </p:nvGrpSpPr>
              <p:grpSpPr>
                <a:xfrm>
                  <a:off x="4776764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12" name="Přímá spojnice 111">
                    <a:extLst>
                      <a:ext uri="{FF2B5EF4-FFF2-40B4-BE49-F238E27FC236}">
                        <a16:creationId xmlns:a16="http://schemas.microsoft.com/office/drawing/2014/main" id="{12902419-86DC-E0ED-40E2-F272940A3D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Přímá spojnice 112">
                    <a:extLst>
                      <a:ext uri="{FF2B5EF4-FFF2-40B4-BE49-F238E27FC236}">
                        <a16:creationId xmlns:a16="http://schemas.microsoft.com/office/drawing/2014/main" id="{94796A4D-0BCD-C6EF-A264-AA1D70E205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Přímá spojnice 113">
                    <a:extLst>
                      <a:ext uri="{FF2B5EF4-FFF2-40B4-BE49-F238E27FC236}">
                        <a16:creationId xmlns:a16="http://schemas.microsoft.com/office/drawing/2014/main" id="{455C0A19-ECF3-366A-9798-D87293AE23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Přímá spojnice 114">
                    <a:extLst>
                      <a:ext uri="{FF2B5EF4-FFF2-40B4-BE49-F238E27FC236}">
                        <a16:creationId xmlns:a16="http://schemas.microsoft.com/office/drawing/2014/main" id="{A1B7EE10-1905-DFF5-B8EE-5054F7F367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Přímá spojnice 115">
                    <a:extLst>
                      <a:ext uri="{FF2B5EF4-FFF2-40B4-BE49-F238E27FC236}">
                        <a16:creationId xmlns:a16="http://schemas.microsoft.com/office/drawing/2014/main" id="{A7D519C6-2244-C7A6-0DEC-27D39C101B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7" name="Skupina 116">
                  <a:extLst>
                    <a:ext uri="{FF2B5EF4-FFF2-40B4-BE49-F238E27FC236}">
                      <a16:creationId xmlns:a16="http://schemas.microsoft.com/office/drawing/2014/main" id="{FFAE7C24-951B-EDDD-B132-B1F932B9B3DA}"/>
                    </a:ext>
                  </a:extLst>
                </p:cNvPr>
                <p:cNvGrpSpPr/>
                <p:nvPr/>
              </p:nvGrpSpPr>
              <p:grpSpPr>
                <a:xfrm>
                  <a:off x="4993461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19" name="Přímá spojnice 118">
                    <a:extLst>
                      <a:ext uri="{FF2B5EF4-FFF2-40B4-BE49-F238E27FC236}">
                        <a16:creationId xmlns:a16="http://schemas.microsoft.com/office/drawing/2014/main" id="{42DE2AF6-2BF4-D833-BE8D-31DBDC301D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Přímá spojnice 119">
                    <a:extLst>
                      <a:ext uri="{FF2B5EF4-FFF2-40B4-BE49-F238E27FC236}">
                        <a16:creationId xmlns:a16="http://schemas.microsoft.com/office/drawing/2014/main" id="{8F3ECDCE-B0CF-50EC-D5B5-8A27158B38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Přímá spojnice 120">
                    <a:extLst>
                      <a:ext uri="{FF2B5EF4-FFF2-40B4-BE49-F238E27FC236}">
                        <a16:creationId xmlns:a16="http://schemas.microsoft.com/office/drawing/2014/main" id="{789C424F-7842-3C6C-7A07-79597F45D9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Přímá spojnice 121">
                    <a:extLst>
                      <a:ext uri="{FF2B5EF4-FFF2-40B4-BE49-F238E27FC236}">
                        <a16:creationId xmlns:a16="http://schemas.microsoft.com/office/drawing/2014/main" id="{4F76C3AC-E5B0-0A8A-4362-40B6823DCA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Přímá spojnice 122">
                    <a:extLst>
                      <a:ext uri="{FF2B5EF4-FFF2-40B4-BE49-F238E27FC236}">
                        <a16:creationId xmlns:a16="http://schemas.microsoft.com/office/drawing/2014/main" id="{16CA1FD6-BC05-C651-5120-1AE8FD23B4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Skupina 123">
                  <a:extLst>
                    <a:ext uri="{FF2B5EF4-FFF2-40B4-BE49-F238E27FC236}">
                      <a16:creationId xmlns:a16="http://schemas.microsoft.com/office/drawing/2014/main" id="{4198800F-F6F5-A8B5-FFD3-F4F450A97CE3}"/>
                    </a:ext>
                  </a:extLst>
                </p:cNvPr>
                <p:cNvGrpSpPr/>
                <p:nvPr/>
              </p:nvGrpSpPr>
              <p:grpSpPr>
                <a:xfrm>
                  <a:off x="5167295" y="6157982"/>
                  <a:ext cx="216696" cy="78105"/>
                  <a:chOff x="1905000" y="6161035"/>
                  <a:chExt cx="216696" cy="78105"/>
                </a:xfrm>
              </p:grpSpPr>
              <p:cxnSp>
                <p:nvCxnSpPr>
                  <p:cNvPr id="125" name="Přímá spojnice 124">
                    <a:extLst>
                      <a:ext uri="{FF2B5EF4-FFF2-40B4-BE49-F238E27FC236}">
                        <a16:creationId xmlns:a16="http://schemas.microsoft.com/office/drawing/2014/main" id="{40931DFA-C6DF-EDAE-D7B1-EC2D1D8C51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05000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Přímá spojnice 125">
                    <a:extLst>
                      <a:ext uri="{FF2B5EF4-FFF2-40B4-BE49-F238E27FC236}">
                        <a16:creationId xmlns:a16="http://schemas.microsoft.com/office/drawing/2014/main" id="{9CAF1B91-1CF7-3422-37E6-19DE549F0C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Přímá spojnice 126">
                    <a:extLst>
                      <a:ext uri="{FF2B5EF4-FFF2-40B4-BE49-F238E27FC236}">
                        <a16:creationId xmlns:a16="http://schemas.microsoft.com/office/drawing/2014/main" id="{EB22BDAF-2244-1206-B4E2-361F2CFF76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Přímá spojnice 127">
                    <a:extLst>
                      <a:ext uri="{FF2B5EF4-FFF2-40B4-BE49-F238E27FC236}">
                        <a16:creationId xmlns:a16="http://schemas.microsoft.com/office/drawing/2014/main" id="{1AD738E4-EC7A-8407-BC70-D5B1628829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Přímá spojnice 128">
                    <a:extLst>
                      <a:ext uri="{FF2B5EF4-FFF2-40B4-BE49-F238E27FC236}">
                        <a16:creationId xmlns:a16="http://schemas.microsoft.com/office/drawing/2014/main" id="{1E557D79-8719-135A-49E7-5EBDDDBB57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Přímá spojnice 129">
                    <a:extLst>
                      <a:ext uri="{FF2B5EF4-FFF2-40B4-BE49-F238E27FC236}">
                        <a16:creationId xmlns:a16="http://schemas.microsoft.com/office/drawing/2014/main" id="{FFC556F6-B064-E86B-BCD8-5A9B615FA6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1" name="Skupina 130">
                  <a:extLst>
                    <a:ext uri="{FF2B5EF4-FFF2-40B4-BE49-F238E27FC236}">
                      <a16:creationId xmlns:a16="http://schemas.microsoft.com/office/drawing/2014/main" id="{7190B674-5DB2-FB22-6F5E-5C24DA63B7BB}"/>
                    </a:ext>
                  </a:extLst>
                </p:cNvPr>
                <p:cNvGrpSpPr/>
                <p:nvPr/>
              </p:nvGrpSpPr>
              <p:grpSpPr>
                <a:xfrm>
                  <a:off x="5429236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33" name="Přímá spojnice 132">
                    <a:extLst>
                      <a:ext uri="{FF2B5EF4-FFF2-40B4-BE49-F238E27FC236}">
                        <a16:creationId xmlns:a16="http://schemas.microsoft.com/office/drawing/2014/main" id="{10FFFA8B-3687-7B8D-8AC3-AF1B87028F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Přímá spojnice 133">
                    <a:extLst>
                      <a:ext uri="{FF2B5EF4-FFF2-40B4-BE49-F238E27FC236}">
                        <a16:creationId xmlns:a16="http://schemas.microsoft.com/office/drawing/2014/main" id="{06C07E83-C768-A778-9C42-10A12C6D07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Přímá spojnice 134">
                    <a:extLst>
                      <a:ext uri="{FF2B5EF4-FFF2-40B4-BE49-F238E27FC236}">
                        <a16:creationId xmlns:a16="http://schemas.microsoft.com/office/drawing/2014/main" id="{8E7FA538-A965-5EE6-0BB4-CCB3DC93C7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Přímá spojnice 135">
                    <a:extLst>
                      <a:ext uri="{FF2B5EF4-FFF2-40B4-BE49-F238E27FC236}">
                        <a16:creationId xmlns:a16="http://schemas.microsoft.com/office/drawing/2014/main" id="{064F881D-BA8B-A47F-5609-6B5E8B92A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Přímá spojnice 136">
                    <a:extLst>
                      <a:ext uri="{FF2B5EF4-FFF2-40B4-BE49-F238E27FC236}">
                        <a16:creationId xmlns:a16="http://schemas.microsoft.com/office/drawing/2014/main" id="{6CDEF73A-5A5E-CD77-973E-442FB88EE3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Skupina 137">
                  <a:extLst>
                    <a:ext uri="{FF2B5EF4-FFF2-40B4-BE49-F238E27FC236}">
                      <a16:creationId xmlns:a16="http://schemas.microsoft.com/office/drawing/2014/main" id="{51168829-186A-5F89-004C-4F5FA16689FA}"/>
                    </a:ext>
                  </a:extLst>
                </p:cNvPr>
                <p:cNvGrpSpPr/>
                <p:nvPr/>
              </p:nvGrpSpPr>
              <p:grpSpPr>
                <a:xfrm>
                  <a:off x="5645933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40" name="Přímá spojnice 139">
                    <a:extLst>
                      <a:ext uri="{FF2B5EF4-FFF2-40B4-BE49-F238E27FC236}">
                        <a16:creationId xmlns:a16="http://schemas.microsoft.com/office/drawing/2014/main" id="{602B532F-6DAD-6537-46E6-46CC115C10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Přímá spojnice 140">
                    <a:extLst>
                      <a:ext uri="{FF2B5EF4-FFF2-40B4-BE49-F238E27FC236}">
                        <a16:creationId xmlns:a16="http://schemas.microsoft.com/office/drawing/2014/main" id="{7E7DC55F-712E-481B-3E76-7924F7B4D5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Přímá spojnice 141">
                    <a:extLst>
                      <a:ext uri="{FF2B5EF4-FFF2-40B4-BE49-F238E27FC236}">
                        <a16:creationId xmlns:a16="http://schemas.microsoft.com/office/drawing/2014/main" id="{2ED56FCD-9057-A1B6-EF14-658E91D5BA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Přímá spojnice 142">
                    <a:extLst>
                      <a:ext uri="{FF2B5EF4-FFF2-40B4-BE49-F238E27FC236}">
                        <a16:creationId xmlns:a16="http://schemas.microsoft.com/office/drawing/2014/main" id="{6CF58499-E59E-E18C-E1ED-B7504A909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Přímá spojnice 143">
                    <a:extLst>
                      <a:ext uri="{FF2B5EF4-FFF2-40B4-BE49-F238E27FC236}">
                        <a16:creationId xmlns:a16="http://schemas.microsoft.com/office/drawing/2014/main" id="{CD104B5D-DD8C-FD36-9477-A98F55451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5" name="Skupina 144">
                  <a:extLst>
                    <a:ext uri="{FF2B5EF4-FFF2-40B4-BE49-F238E27FC236}">
                      <a16:creationId xmlns:a16="http://schemas.microsoft.com/office/drawing/2014/main" id="{E5306483-8D34-7567-75D7-E703042F9D89}"/>
                    </a:ext>
                  </a:extLst>
                </p:cNvPr>
                <p:cNvGrpSpPr/>
                <p:nvPr/>
              </p:nvGrpSpPr>
              <p:grpSpPr>
                <a:xfrm>
                  <a:off x="5862597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47" name="Přímá spojnice 146">
                    <a:extLst>
                      <a:ext uri="{FF2B5EF4-FFF2-40B4-BE49-F238E27FC236}">
                        <a16:creationId xmlns:a16="http://schemas.microsoft.com/office/drawing/2014/main" id="{90338FE1-3473-83B4-85F9-F408C1DD30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Přímá spojnice 147">
                    <a:extLst>
                      <a:ext uri="{FF2B5EF4-FFF2-40B4-BE49-F238E27FC236}">
                        <a16:creationId xmlns:a16="http://schemas.microsoft.com/office/drawing/2014/main" id="{E1358D47-2741-4A52-C5C2-318E198922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Přímá spojnice 148">
                    <a:extLst>
                      <a:ext uri="{FF2B5EF4-FFF2-40B4-BE49-F238E27FC236}">
                        <a16:creationId xmlns:a16="http://schemas.microsoft.com/office/drawing/2014/main" id="{1AF9CECB-BD40-DD6B-0F70-2635E9C8D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Přímá spojnice 149">
                    <a:extLst>
                      <a:ext uri="{FF2B5EF4-FFF2-40B4-BE49-F238E27FC236}">
                        <a16:creationId xmlns:a16="http://schemas.microsoft.com/office/drawing/2014/main" id="{32BEC444-7861-346B-5CC3-5A866C2207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Přímá spojnice 150">
                    <a:extLst>
                      <a:ext uri="{FF2B5EF4-FFF2-40B4-BE49-F238E27FC236}">
                        <a16:creationId xmlns:a16="http://schemas.microsoft.com/office/drawing/2014/main" id="{99846912-1A7E-2195-7B9D-8EF3EFC021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Skupina 151">
                  <a:extLst>
                    <a:ext uri="{FF2B5EF4-FFF2-40B4-BE49-F238E27FC236}">
                      <a16:creationId xmlns:a16="http://schemas.microsoft.com/office/drawing/2014/main" id="{09668B1E-FF4A-7F9C-DE9E-FEFE7B78EE4F}"/>
                    </a:ext>
                  </a:extLst>
                </p:cNvPr>
                <p:cNvGrpSpPr/>
                <p:nvPr/>
              </p:nvGrpSpPr>
              <p:grpSpPr>
                <a:xfrm>
                  <a:off x="6081675" y="6157982"/>
                  <a:ext cx="173833" cy="78105"/>
                  <a:chOff x="1947863" y="6161035"/>
                  <a:chExt cx="173833" cy="78105"/>
                </a:xfrm>
              </p:grpSpPr>
              <p:cxnSp>
                <p:nvCxnSpPr>
                  <p:cNvPr id="154" name="Přímá spojnice 153">
                    <a:extLst>
                      <a:ext uri="{FF2B5EF4-FFF2-40B4-BE49-F238E27FC236}">
                        <a16:creationId xmlns:a16="http://schemas.microsoft.com/office/drawing/2014/main" id="{C22CB552-5003-1842-FD65-DFA56C2F89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47863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Přímá spojnice 154">
                    <a:extLst>
                      <a:ext uri="{FF2B5EF4-FFF2-40B4-BE49-F238E27FC236}">
                        <a16:creationId xmlns:a16="http://schemas.microsoft.com/office/drawing/2014/main" id="{AAB997E3-4A3A-C78D-E187-38937E4573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21696" y="6161035"/>
                    <a:ext cx="0" cy="78105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Přímá spojnice 155">
                    <a:extLst>
                      <a:ext uri="{FF2B5EF4-FFF2-40B4-BE49-F238E27FC236}">
                        <a16:creationId xmlns:a16="http://schemas.microsoft.com/office/drawing/2014/main" id="{F4CC229D-834A-5903-5FC3-3890628B80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990726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Přímá spojnice 156">
                    <a:extLst>
                      <a:ext uri="{FF2B5EF4-FFF2-40B4-BE49-F238E27FC236}">
                        <a16:creationId xmlns:a16="http://schemas.microsoft.com/office/drawing/2014/main" id="{7F2932B6-0722-4C27-8BEB-E35C02BCA6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31207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Přímá spojnice 157">
                    <a:extLst>
                      <a:ext uri="{FF2B5EF4-FFF2-40B4-BE49-F238E27FC236}">
                        <a16:creationId xmlns:a16="http://schemas.microsoft.com/office/drawing/2014/main" id="{3DFB9D7F-D2A0-D1E3-7EF0-32305411F1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74070" y="6161035"/>
                    <a:ext cx="0" cy="360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7" name="Přímá spojnice 306">
                  <a:extLst>
                    <a:ext uri="{FF2B5EF4-FFF2-40B4-BE49-F238E27FC236}">
                      <a16:creationId xmlns:a16="http://schemas.microsoft.com/office/drawing/2014/main" id="{3542BEAE-42DA-74F9-C215-F7914F923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8897" y="6088380"/>
                  <a:ext cx="0" cy="69602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2" name="Skupina 321">
                  <a:extLst>
                    <a:ext uri="{FF2B5EF4-FFF2-40B4-BE49-F238E27FC236}">
                      <a16:creationId xmlns:a16="http://schemas.microsoft.com/office/drawing/2014/main" id="{254B3465-FD1D-D7F9-6E1F-455ACE20FD1C}"/>
                    </a:ext>
                  </a:extLst>
                </p:cNvPr>
                <p:cNvGrpSpPr/>
                <p:nvPr/>
              </p:nvGrpSpPr>
              <p:grpSpPr>
                <a:xfrm>
                  <a:off x="3041333" y="6112114"/>
                  <a:ext cx="28575" cy="36000"/>
                  <a:chOff x="2859073" y="5906522"/>
                  <a:chExt cx="28575" cy="267722"/>
                </a:xfrm>
              </p:grpSpPr>
              <p:cxnSp>
                <p:nvCxnSpPr>
                  <p:cNvPr id="323" name="Přímá spojnice 322">
                    <a:extLst>
                      <a:ext uri="{FF2B5EF4-FFF2-40B4-BE49-F238E27FC236}">
                        <a16:creationId xmlns:a16="http://schemas.microsoft.com/office/drawing/2014/main" id="{ABA730B8-7BAC-7086-41AA-53BB05EEDD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72574" y="5906522"/>
                    <a:ext cx="0" cy="267722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Přímá spojnice 323">
                    <a:extLst>
                      <a:ext uri="{FF2B5EF4-FFF2-40B4-BE49-F238E27FC236}">
                        <a16:creationId xmlns:a16="http://schemas.microsoft.com/office/drawing/2014/main" id="{AA9A353A-E2D5-F6EC-30E8-92F493BA83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87648" y="6048514"/>
                    <a:ext cx="0" cy="12573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Přímá spojnice 324">
                    <a:extLst>
                      <a:ext uri="{FF2B5EF4-FFF2-40B4-BE49-F238E27FC236}">
                        <a16:creationId xmlns:a16="http://schemas.microsoft.com/office/drawing/2014/main" id="{36674C88-27CE-C9EE-860B-A2261C8771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59073" y="6048514"/>
                    <a:ext cx="0" cy="12573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7" name="Skupina 346">
                  <a:extLst>
                    <a:ext uri="{FF2B5EF4-FFF2-40B4-BE49-F238E27FC236}">
                      <a16:creationId xmlns:a16="http://schemas.microsoft.com/office/drawing/2014/main" id="{2407B7D5-F435-F441-A405-B3EB63A70132}"/>
                    </a:ext>
                  </a:extLst>
                </p:cNvPr>
                <p:cNvGrpSpPr/>
                <p:nvPr/>
              </p:nvGrpSpPr>
              <p:grpSpPr>
                <a:xfrm>
                  <a:off x="2585118" y="6115878"/>
                  <a:ext cx="28575" cy="36000"/>
                  <a:chOff x="2859073" y="5977358"/>
                  <a:chExt cx="28575" cy="267722"/>
                </a:xfrm>
              </p:grpSpPr>
              <p:cxnSp>
                <p:nvCxnSpPr>
                  <p:cNvPr id="348" name="Přímá spojnice 347">
                    <a:extLst>
                      <a:ext uri="{FF2B5EF4-FFF2-40B4-BE49-F238E27FC236}">
                        <a16:creationId xmlns:a16="http://schemas.microsoft.com/office/drawing/2014/main" id="{85E9ABA3-51A9-27E6-9145-AA4C2265DD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72574" y="5977358"/>
                    <a:ext cx="0" cy="267722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Přímá spojnice 348">
                    <a:extLst>
                      <a:ext uri="{FF2B5EF4-FFF2-40B4-BE49-F238E27FC236}">
                        <a16:creationId xmlns:a16="http://schemas.microsoft.com/office/drawing/2014/main" id="{0608714C-246D-B42F-05F1-DDA2D2933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87648" y="6048514"/>
                    <a:ext cx="0" cy="125730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Přímá spojnice 349">
                    <a:extLst>
                      <a:ext uri="{FF2B5EF4-FFF2-40B4-BE49-F238E27FC236}">
                        <a16:creationId xmlns:a16="http://schemas.microsoft.com/office/drawing/2014/main" id="{229D1DBE-9EAF-D8AA-A32E-CC2E2A232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59073" y="6119347"/>
                    <a:ext cx="0" cy="125733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52" name="Přímá spojnice 351">
                <a:extLst>
                  <a:ext uri="{FF2B5EF4-FFF2-40B4-BE49-F238E27FC236}">
                    <a16:creationId xmlns:a16="http://schemas.microsoft.com/office/drawing/2014/main" id="{80F434BC-8A0B-8078-A185-C695F127E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3720" y="4072119"/>
                <a:ext cx="0" cy="102083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Přímá spojnice 353">
                <a:extLst>
                  <a:ext uri="{FF2B5EF4-FFF2-40B4-BE49-F238E27FC236}">
                    <a16:creationId xmlns:a16="http://schemas.microsoft.com/office/drawing/2014/main" id="{0F1DF362-0819-C4C9-C0AF-1613E04FF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1020" y="4713469"/>
                <a:ext cx="0" cy="37948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Přímá spojnice 355">
                <a:extLst>
                  <a:ext uri="{FF2B5EF4-FFF2-40B4-BE49-F238E27FC236}">
                    <a16:creationId xmlns:a16="http://schemas.microsoft.com/office/drawing/2014/main" id="{5B291D78-1030-01A3-DCEF-C9E876CE18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8320" y="4967221"/>
                <a:ext cx="0" cy="12573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9" name="TextovéPole 358">
                <a:extLst>
                  <a:ext uri="{FF2B5EF4-FFF2-40B4-BE49-F238E27FC236}">
                    <a16:creationId xmlns:a16="http://schemas.microsoft.com/office/drawing/2014/main" id="{3715F00A-4420-0C73-60E5-0E08338692A9}"/>
                  </a:ext>
                </a:extLst>
              </p:cNvPr>
              <p:cNvSpPr txBox="1"/>
              <p:nvPr/>
            </p:nvSpPr>
            <p:spPr>
              <a:xfrm rot="16200000">
                <a:off x="1740725" y="3622925"/>
                <a:ext cx="1362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Intensity %</a:t>
                </a:r>
              </a:p>
            </p:txBody>
          </p:sp>
          <p:sp>
            <p:nvSpPr>
              <p:cNvPr id="360" name="TextovéPole 359">
                <a:extLst>
                  <a:ext uri="{FF2B5EF4-FFF2-40B4-BE49-F238E27FC236}">
                    <a16:creationId xmlns:a16="http://schemas.microsoft.com/office/drawing/2014/main" id="{1028BECB-9FBB-6940-2ED6-0675CFB33D4C}"/>
                  </a:ext>
                </a:extLst>
              </p:cNvPr>
              <p:cNvSpPr txBox="1"/>
              <p:nvPr/>
            </p:nvSpPr>
            <p:spPr>
              <a:xfrm>
                <a:off x="4993325" y="5455592"/>
                <a:ext cx="60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m/z</a:t>
                </a:r>
              </a:p>
            </p:txBody>
          </p:sp>
          <p:sp>
            <p:nvSpPr>
              <p:cNvPr id="361" name="TextovéPole 360">
                <a:extLst>
                  <a:ext uri="{FF2B5EF4-FFF2-40B4-BE49-F238E27FC236}">
                    <a16:creationId xmlns:a16="http://schemas.microsoft.com/office/drawing/2014/main" id="{C47792AE-7D58-1B75-C197-3A2DE898C505}"/>
                  </a:ext>
                </a:extLst>
              </p:cNvPr>
              <p:cNvSpPr txBox="1"/>
              <p:nvPr/>
            </p:nvSpPr>
            <p:spPr>
              <a:xfrm>
                <a:off x="2847351" y="5218445"/>
                <a:ext cx="3786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50</a:t>
                </a:r>
              </a:p>
            </p:txBody>
          </p:sp>
          <p:sp>
            <p:nvSpPr>
              <p:cNvPr id="362" name="TextovéPole 361">
                <a:extLst>
                  <a:ext uri="{FF2B5EF4-FFF2-40B4-BE49-F238E27FC236}">
                    <a16:creationId xmlns:a16="http://schemas.microsoft.com/office/drawing/2014/main" id="{3608C379-C997-9A85-2406-C65EE786390F}"/>
                  </a:ext>
                </a:extLst>
              </p:cNvPr>
              <p:cNvSpPr txBox="1"/>
              <p:nvPr/>
            </p:nvSpPr>
            <p:spPr>
              <a:xfrm>
                <a:off x="3245591" y="5218445"/>
                <a:ext cx="4507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100</a:t>
                </a:r>
              </a:p>
            </p:txBody>
          </p:sp>
          <p:sp>
            <p:nvSpPr>
              <p:cNvPr id="364" name="TextovéPole 363">
                <a:extLst>
                  <a:ext uri="{FF2B5EF4-FFF2-40B4-BE49-F238E27FC236}">
                    <a16:creationId xmlns:a16="http://schemas.microsoft.com/office/drawing/2014/main" id="{224CE41F-60F9-9845-3B14-BD626628FD10}"/>
                  </a:ext>
                </a:extLst>
              </p:cNvPr>
              <p:cNvSpPr txBox="1"/>
              <p:nvPr/>
            </p:nvSpPr>
            <p:spPr>
              <a:xfrm>
                <a:off x="3670912" y="5218445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150</a:t>
                </a:r>
              </a:p>
            </p:txBody>
          </p:sp>
          <p:sp>
            <p:nvSpPr>
              <p:cNvPr id="366" name="TextovéPole 365">
                <a:extLst>
                  <a:ext uri="{FF2B5EF4-FFF2-40B4-BE49-F238E27FC236}">
                    <a16:creationId xmlns:a16="http://schemas.microsoft.com/office/drawing/2014/main" id="{54D9D750-CC97-A4D0-50F5-ED26DDB51CF5}"/>
                  </a:ext>
                </a:extLst>
              </p:cNvPr>
              <p:cNvSpPr txBox="1"/>
              <p:nvPr/>
            </p:nvSpPr>
            <p:spPr>
              <a:xfrm>
                <a:off x="4102626" y="5218445"/>
                <a:ext cx="4844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200</a:t>
                </a:r>
              </a:p>
            </p:txBody>
          </p:sp>
          <p:sp>
            <p:nvSpPr>
              <p:cNvPr id="368" name="TextovéPole 367">
                <a:extLst>
                  <a:ext uri="{FF2B5EF4-FFF2-40B4-BE49-F238E27FC236}">
                    <a16:creationId xmlns:a16="http://schemas.microsoft.com/office/drawing/2014/main" id="{66424D7B-E478-7E3B-EA48-8772A4B0B767}"/>
                  </a:ext>
                </a:extLst>
              </p:cNvPr>
              <p:cNvSpPr txBox="1"/>
              <p:nvPr/>
            </p:nvSpPr>
            <p:spPr>
              <a:xfrm>
                <a:off x="4591144" y="5218445"/>
                <a:ext cx="470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250</a:t>
                </a:r>
              </a:p>
            </p:txBody>
          </p:sp>
          <p:sp>
            <p:nvSpPr>
              <p:cNvPr id="369" name="TextovéPole 368">
                <a:extLst>
                  <a:ext uri="{FF2B5EF4-FFF2-40B4-BE49-F238E27FC236}">
                    <a16:creationId xmlns:a16="http://schemas.microsoft.com/office/drawing/2014/main" id="{0FA3F3F4-56FB-C293-0121-67E3B48AD590}"/>
                  </a:ext>
                </a:extLst>
              </p:cNvPr>
              <p:cNvSpPr txBox="1"/>
              <p:nvPr/>
            </p:nvSpPr>
            <p:spPr>
              <a:xfrm>
                <a:off x="4989384" y="5218445"/>
                <a:ext cx="4812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370" name="TextovéPole 369">
                <a:extLst>
                  <a:ext uri="{FF2B5EF4-FFF2-40B4-BE49-F238E27FC236}">
                    <a16:creationId xmlns:a16="http://schemas.microsoft.com/office/drawing/2014/main" id="{C1EADCE7-9B3D-8AE0-4789-F743494B2EA6}"/>
                  </a:ext>
                </a:extLst>
              </p:cNvPr>
              <p:cNvSpPr txBox="1"/>
              <p:nvPr/>
            </p:nvSpPr>
            <p:spPr>
              <a:xfrm>
                <a:off x="5414705" y="5218445"/>
                <a:ext cx="47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350</a:t>
                </a:r>
              </a:p>
            </p:txBody>
          </p:sp>
          <p:sp>
            <p:nvSpPr>
              <p:cNvPr id="371" name="TextovéPole 370">
                <a:extLst>
                  <a:ext uri="{FF2B5EF4-FFF2-40B4-BE49-F238E27FC236}">
                    <a16:creationId xmlns:a16="http://schemas.microsoft.com/office/drawing/2014/main" id="{6B8F64DD-9BA3-7514-6A21-BC3DC766D843}"/>
                  </a:ext>
                </a:extLst>
              </p:cNvPr>
              <p:cNvSpPr txBox="1"/>
              <p:nvPr/>
            </p:nvSpPr>
            <p:spPr>
              <a:xfrm>
                <a:off x="5846419" y="5218445"/>
                <a:ext cx="4844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400</a:t>
                </a:r>
              </a:p>
            </p:txBody>
          </p:sp>
          <p:sp>
            <p:nvSpPr>
              <p:cNvPr id="372" name="TextovéPole 371">
                <a:extLst>
                  <a:ext uri="{FF2B5EF4-FFF2-40B4-BE49-F238E27FC236}">
                    <a16:creationId xmlns:a16="http://schemas.microsoft.com/office/drawing/2014/main" id="{C8A64ECA-26E9-34AD-CCC6-FB60E85A09E7}"/>
                  </a:ext>
                </a:extLst>
              </p:cNvPr>
              <p:cNvSpPr txBox="1"/>
              <p:nvPr/>
            </p:nvSpPr>
            <p:spPr>
              <a:xfrm>
                <a:off x="6291431" y="5218445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450</a:t>
                </a:r>
              </a:p>
            </p:txBody>
          </p:sp>
          <p:sp>
            <p:nvSpPr>
              <p:cNvPr id="373" name="TextovéPole 372">
                <a:extLst>
                  <a:ext uri="{FF2B5EF4-FFF2-40B4-BE49-F238E27FC236}">
                    <a16:creationId xmlns:a16="http://schemas.microsoft.com/office/drawing/2014/main" id="{02FCF47B-B077-5C5C-A06A-2A522045ACBD}"/>
                  </a:ext>
                </a:extLst>
              </p:cNvPr>
              <p:cNvSpPr txBox="1"/>
              <p:nvPr/>
            </p:nvSpPr>
            <p:spPr>
              <a:xfrm>
                <a:off x="6716752" y="5218445"/>
                <a:ext cx="4860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500</a:t>
                </a:r>
              </a:p>
            </p:txBody>
          </p:sp>
          <p:sp>
            <p:nvSpPr>
              <p:cNvPr id="374" name="TextovéPole 373">
                <a:extLst>
                  <a:ext uri="{FF2B5EF4-FFF2-40B4-BE49-F238E27FC236}">
                    <a16:creationId xmlns:a16="http://schemas.microsoft.com/office/drawing/2014/main" id="{32C6D3F4-6E42-03BC-0240-7F7E28C964F3}"/>
                  </a:ext>
                </a:extLst>
              </p:cNvPr>
              <p:cNvSpPr txBox="1"/>
              <p:nvPr/>
            </p:nvSpPr>
            <p:spPr>
              <a:xfrm>
                <a:off x="7148466" y="5218445"/>
                <a:ext cx="4700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550</a:t>
                </a:r>
              </a:p>
            </p:txBody>
          </p:sp>
          <p:sp>
            <p:nvSpPr>
              <p:cNvPr id="375" name="TextovéPole 374">
                <a:extLst>
                  <a:ext uri="{FF2B5EF4-FFF2-40B4-BE49-F238E27FC236}">
                    <a16:creationId xmlns:a16="http://schemas.microsoft.com/office/drawing/2014/main" id="{21DFC05C-92F6-B642-52E3-1B7CD4FDD6E0}"/>
                  </a:ext>
                </a:extLst>
              </p:cNvPr>
              <p:cNvSpPr txBox="1"/>
              <p:nvPr/>
            </p:nvSpPr>
            <p:spPr>
              <a:xfrm>
                <a:off x="2523126" y="2751799"/>
                <a:ext cx="4507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100</a:t>
                </a:r>
              </a:p>
            </p:txBody>
          </p:sp>
          <p:sp>
            <p:nvSpPr>
              <p:cNvPr id="376" name="TextovéPole 375">
                <a:extLst>
                  <a:ext uri="{FF2B5EF4-FFF2-40B4-BE49-F238E27FC236}">
                    <a16:creationId xmlns:a16="http://schemas.microsoft.com/office/drawing/2014/main" id="{06D7EF1D-CB8F-507E-0C29-55165DC46CF3}"/>
                  </a:ext>
                </a:extLst>
              </p:cNvPr>
              <p:cNvSpPr txBox="1"/>
              <p:nvPr/>
            </p:nvSpPr>
            <p:spPr>
              <a:xfrm>
                <a:off x="2590452" y="3186282"/>
                <a:ext cx="383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80</a:t>
                </a:r>
              </a:p>
            </p:txBody>
          </p:sp>
          <p:sp>
            <p:nvSpPr>
              <p:cNvPr id="377" name="TextovéPole 376">
                <a:extLst>
                  <a:ext uri="{FF2B5EF4-FFF2-40B4-BE49-F238E27FC236}">
                    <a16:creationId xmlns:a16="http://schemas.microsoft.com/office/drawing/2014/main" id="{467DC2C8-F875-2BF0-1943-5B2E70590B2E}"/>
                  </a:ext>
                </a:extLst>
              </p:cNvPr>
              <p:cNvSpPr txBox="1"/>
              <p:nvPr/>
            </p:nvSpPr>
            <p:spPr>
              <a:xfrm>
                <a:off x="2595215" y="3620043"/>
                <a:ext cx="383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60</a:t>
                </a:r>
              </a:p>
            </p:txBody>
          </p:sp>
          <p:sp>
            <p:nvSpPr>
              <p:cNvPr id="378" name="TextovéPole 377">
                <a:extLst>
                  <a:ext uri="{FF2B5EF4-FFF2-40B4-BE49-F238E27FC236}">
                    <a16:creationId xmlns:a16="http://schemas.microsoft.com/office/drawing/2014/main" id="{57111B2E-4E4A-16F2-AE8B-41DB1B4010C9}"/>
                  </a:ext>
                </a:extLst>
              </p:cNvPr>
              <p:cNvSpPr txBox="1"/>
              <p:nvPr/>
            </p:nvSpPr>
            <p:spPr>
              <a:xfrm>
                <a:off x="2585689" y="4054511"/>
                <a:ext cx="383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40</a:t>
                </a:r>
              </a:p>
            </p:txBody>
          </p:sp>
          <p:sp>
            <p:nvSpPr>
              <p:cNvPr id="379" name="TextovéPole 378">
                <a:extLst>
                  <a:ext uri="{FF2B5EF4-FFF2-40B4-BE49-F238E27FC236}">
                    <a16:creationId xmlns:a16="http://schemas.microsoft.com/office/drawing/2014/main" id="{3EE34E7A-1DD3-AD26-42D8-7706773DEFC2}"/>
                  </a:ext>
                </a:extLst>
              </p:cNvPr>
              <p:cNvSpPr txBox="1"/>
              <p:nvPr/>
            </p:nvSpPr>
            <p:spPr>
              <a:xfrm>
                <a:off x="2590452" y="4493035"/>
                <a:ext cx="383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20</a:t>
                </a:r>
              </a:p>
            </p:txBody>
          </p:sp>
        </p:grpSp>
        <p:sp>
          <p:nvSpPr>
            <p:cNvPr id="382" name="TextovéPole 381">
              <a:extLst>
                <a:ext uri="{FF2B5EF4-FFF2-40B4-BE49-F238E27FC236}">
                  <a16:creationId xmlns:a16="http://schemas.microsoft.com/office/drawing/2014/main" id="{2B820A2D-68C4-5385-9C8A-D7209F9D9611}"/>
                </a:ext>
              </a:extLst>
            </p:cNvPr>
            <p:cNvSpPr txBox="1"/>
            <p:nvPr/>
          </p:nvSpPr>
          <p:spPr>
            <a:xfrm>
              <a:off x="5317323" y="4797382"/>
              <a:ext cx="4299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490</a:t>
              </a:r>
            </a:p>
          </p:txBody>
        </p:sp>
        <p:sp>
          <p:nvSpPr>
            <p:cNvPr id="383" name="TextovéPole 382">
              <a:extLst>
                <a:ext uri="{FF2B5EF4-FFF2-40B4-BE49-F238E27FC236}">
                  <a16:creationId xmlns:a16="http://schemas.microsoft.com/office/drawing/2014/main" id="{29A1ECBD-15EB-96D1-4709-D021D05420CC}"/>
                </a:ext>
              </a:extLst>
            </p:cNvPr>
            <p:cNvSpPr txBox="1"/>
            <p:nvPr/>
          </p:nvSpPr>
          <p:spPr>
            <a:xfrm>
              <a:off x="4503394" y="5055381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397</a:t>
              </a:r>
            </a:p>
          </p:txBody>
        </p:sp>
        <p:sp>
          <p:nvSpPr>
            <p:cNvPr id="384" name="TextovéPole 383">
              <a:extLst>
                <a:ext uri="{FF2B5EF4-FFF2-40B4-BE49-F238E27FC236}">
                  <a16:creationId xmlns:a16="http://schemas.microsoft.com/office/drawing/2014/main" id="{C083EF8D-B84F-25A8-73BB-0FC9801A4BE6}"/>
                </a:ext>
              </a:extLst>
            </p:cNvPr>
            <p:cNvSpPr txBox="1"/>
            <p:nvPr/>
          </p:nvSpPr>
          <p:spPr>
            <a:xfrm>
              <a:off x="3321614" y="5176528"/>
              <a:ext cx="394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361</a:t>
              </a:r>
            </a:p>
          </p:txBody>
        </p:sp>
        <p:sp>
          <p:nvSpPr>
            <p:cNvPr id="385" name="TextovéPole 384">
              <a:extLst>
                <a:ext uri="{FF2B5EF4-FFF2-40B4-BE49-F238E27FC236}">
                  <a16:creationId xmlns:a16="http://schemas.microsoft.com/office/drawing/2014/main" id="{0A8F15DA-1AEB-E4E7-40FE-23432AB051C2}"/>
                </a:ext>
              </a:extLst>
            </p:cNvPr>
            <p:cNvSpPr txBox="1"/>
            <p:nvPr/>
          </p:nvSpPr>
          <p:spPr>
            <a:xfrm>
              <a:off x="2205730" y="3020590"/>
              <a:ext cx="3914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132</a:t>
              </a:r>
            </a:p>
          </p:txBody>
        </p:sp>
        <p:sp>
          <p:nvSpPr>
            <p:cNvPr id="386" name="TextovéPole 385">
              <a:extLst>
                <a:ext uri="{FF2B5EF4-FFF2-40B4-BE49-F238E27FC236}">
                  <a16:creationId xmlns:a16="http://schemas.microsoft.com/office/drawing/2014/main" id="{3A447B1B-742F-05E4-45B3-C8E79D1196CC}"/>
                </a:ext>
              </a:extLst>
            </p:cNvPr>
            <p:cNvSpPr txBox="1"/>
            <p:nvPr/>
          </p:nvSpPr>
          <p:spPr>
            <a:xfrm>
              <a:off x="1783444" y="3599622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82</a:t>
              </a:r>
            </a:p>
          </p:txBody>
        </p:sp>
        <p:sp>
          <p:nvSpPr>
            <p:cNvPr id="387" name="TextovéPole 386">
              <a:extLst>
                <a:ext uri="{FF2B5EF4-FFF2-40B4-BE49-F238E27FC236}">
                  <a16:creationId xmlns:a16="http://schemas.microsoft.com/office/drawing/2014/main" id="{FF06F5C9-A521-15C8-6199-6C123F1746FB}"/>
                </a:ext>
              </a:extLst>
            </p:cNvPr>
            <p:cNvSpPr txBox="1"/>
            <p:nvPr/>
          </p:nvSpPr>
          <p:spPr>
            <a:xfrm>
              <a:off x="1960041" y="4588742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102</a:t>
              </a:r>
            </a:p>
          </p:txBody>
        </p:sp>
        <p:sp>
          <p:nvSpPr>
            <p:cNvPr id="388" name="TextovéPole 387">
              <a:extLst>
                <a:ext uri="{FF2B5EF4-FFF2-40B4-BE49-F238E27FC236}">
                  <a16:creationId xmlns:a16="http://schemas.microsoft.com/office/drawing/2014/main" id="{DB626ECC-149E-5D8B-79C5-582E359A0924}"/>
                </a:ext>
              </a:extLst>
            </p:cNvPr>
            <p:cNvSpPr txBox="1"/>
            <p:nvPr/>
          </p:nvSpPr>
          <p:spPr>
            <a:xfrm>
              <a:off x="1680102" y="4285440"/>
              <a:ext cx="3449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68</a:t>
              </a:r>
            </a:p>
          </p:txBody>
        </p:sp>
        <p:sp>
          <p:nvSpPr>
            <p:cNvPr id="389" name="TextovéPole 388">
              <a:extLst>
                <a:ext uri="{FF2B5EF4-FFF2-40B4-BE49-F238E27FC236}">
                  <a16:creationId xmlns:a16="http://schemas.microsoft.com/office/drawing/2014/main" id="{429F4949-3F93-5145-0038-841B1506324B}"/>
                </a:ext>
              </a:extLst>
            </p:cNvPr>
            <p:cNvSpPr txBox="1"/>
            <p:nvPr/>
          </p:nvSpPr>
          <p:spPr>
            <a:xfrm>
              <a:off x="2417186" y="5011764"/>
              <a:ext cx="3898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B0F0"/>
                  </a:solidFill>
                </a:rPr>
                <a:t>153</a:t>
              </a:r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87F284-B1D1-9A7A-C64B-C23A1E22DE01}"/>
              </a:ext>
            </a:extLst>
          </p:cNvPr>
          <p:cNvSpPr txBox="1"/>
          <p:nvPr/>
        </p:nvSpPr>
        <p:spPr>
          <a:xfrm>
            <a:off x="5852653" y="3061975"/>
            <a:ext cx="600314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Each peak in the mass spectrum corresponds to an ion with a specific m/z value.</a:t>
            </a:r>
            <a:endParaRPr lang="cs-CZ" sz="2200" dirty="0">
              <a:latin typeface="Aptos" panose="020B00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The intensity of the peaks indicates the relative number of these ions detected.</a:t>
            </a:r>
            <a:endParaRPr lang="cs-CZ" sz="2200" dirty="0">
              <a:latin typeface="Aptos" panose="020B0004020202020204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Some information about the structure and composition of the analyzed substance can be obtained from the spectrum.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0C3B68-5525-6884-05E9-BA1C379E49E7}"/>
              </a:ext>
            </a:extLst>
          </p:cNvPr>
          <p:cNvSpPr txBox="1"/>
          <p:nvPr/>
        </p:nvSpPr>
        <p:spPr>
          <a:xfrm>
            <a:off x="470879" y="2270468"/>
            <a:ext cx="8313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Record of the m/z ratio (“mass” of the ion) vs. signal intensity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7038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F7C302-C88C-5546-CADD-B8976AD6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txBody>
          <a:bodyPr anchor="ctr">
            <a:normAutofit/>
          </a:bodyPr>
          <a:lstStyle/>
          <a:p>
            <a:r>
              <a:rPr lang="cs-CZ" dirty="0"/>
              <a:t>LC and MS </a:t>
            </a:r>
            <a:r>
              <a:rPr lang="cs-CZ" dirty="0" err="1"/>
              <a:t>coupling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AC2A77-CEB0-36F0-409E-A46D630B3CAC}"/>
              </a:ext>
            </a:extLst>
          </p:cNvPr>
          <p:cNvSpPr txBox="1"/>
          <p:nvPr/>
        </p:nvSpPr>
        <p:spPr>
          <a:xfrm>
            <a:off x="643858" y="2234134"/>
            <a:ext cx="11304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combination of these two techniques is commonly abbreviated as LC-MS.</a:t>
            </a:r>
            <a:endParaRPr lang="cs-CZ" sz="24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6A72BE21-307A-B73A-4EC8-A8E0786785A5}"/>
              </a:ext>
            </a:extLst>
          </p:cNvPr>
          <p:cNvGrpSpPr/>
          <p:nvPr/>
        </p:nvGrpSpPr>
        <p:grpSpPr>
          <a:xfrm>
            <a:off x="629437" y="3830855"/>
            <a:ext cx="7138108" cy="2589544"/>
            <a:chOff x="629437" y="3830855"/>
            <a:chExt cx="7138108" cy="2589544"/>
          </a:xfrm>
        </p:grpSpPr>
        <p:sp>
          <p:nvSpPr>
            <p:cNvPr id="2" name="Šipka: dolů 1">
              <a:extLst>
                <a:ext uri="{FF2B5EF4-FFF2-40B4-BE49-F238E27FC236}">
                  <a16:creationId xmlns:a16="http://schemas.microsoft.com/office/drawing/2014/main" id="{74205E0C-2FF7-0637-F349-CD4F49541DED}"/>
                </a:ext>
              </a:extLst>
            </p:cNvPr>
            <p:cNvSpPr/>
            <p:nvPr/>
          </p:nvSpPr>
          <p:spPr>
            <a:xfrm>
              <a:off x="4726711" y="3830855"/>
              <a:ext cx="702644" cy="731520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3302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149E07C-E208-D2A0-E930-1E98D7A15DEC}"/>
                </a:ext>
              </a:extLst>
            </p:cNvPr>
            <p:cNvSpPr txBox="1"/>
            <p:nvPr/>
          </p:nvSpPr>
          <p:spPr>
            <a:xfrm>
              <a:off x="643858" y="4184859"/>
              <a:ext cx="21485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b="1" dirty="0">
                  <a:latin typeface="Aptos" panose="020B0004020202020204" pitchFamily="34" charset="0"/>
                </a:rPr>
                <a:t>Ion source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005D6D87-E19C-82A8-E444-7D4FDE2ECACD}"/>
                </a:ext>
              </a:extLst>
            </p:cNvPr>
            <p:cNvSpPr txBox="1"/>
            <p:nvPr/>
          </p:nvSpPr>
          <p:spPr>
            <a:xfrm>
              <a:off x="629437" y="4850739"/>
              <a:ext cx="713810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Nebulization of the liquid effluent from the column</a:t>
              </a:r>
              <a:endParaRPr lang="cs-CZ" sz="2400" dirty="0"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Drying and aerosol formation</a:t>
              </a:r>
              <a:endParaRPr lang="cs-CZ" sz="2400" dirty="0"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Charging of molecules</a:t>
              </a:r>
              <a:endParaRPr lang="cs-CZ" sz="2400" dirty="0"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A wide variety of designs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3657930-9051-EE16-3ED3-9D57F087D7D5}"/>
              </a:ext>
            </a:extLst>
          </p:cNvPr>
          <p:cNvGrpSpPr/>
          <p:nvPr/>
        </p:nvGrpSpPr>
        <p:grpSpPr>
          <a:xfrm>
            <a:off x="4941675" y="3365659"/>
            <a:ext cx="6860492" cy="3168126"/>
            <a:chOff x="4941675" y="3365659"/>
            <a:chExt cx="6860492" cy="3168126"/>
          </a:xfrm>
        </p:grpSpPr>
        <p:sp>
          <p:nvSpPr>
            <p:cNvPr id="8" name="Šipka: dolů 7">
              <a:extLst>
                <a:ext uri="{FF2B5EF4-FFF2-40B4-BE49-F238E27FC236}">
                  <a16:creationId xmlns:a16="http://schemas.microsoft.com/office/drawing/2014/main" id="{78DD2ADF-0810-37C9-AC4A-8AAA94C36EB5}"/>
                </a:ext>
              </a:extLst>
            </p:cNvPr>
            <p:cNvSpPr/>
            <p:nvPr/>
          </p:nvSpPr>
          <p:spPr>
            <a:xfrm rot="16200000">
              <a:off x="4956113" y="5752528"/>
              <a:ext cx="702644" cy="731520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3302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029E01C4-90CA-02C9-AB6B-97BA0AC4A3D7}"/>
                </a:ext>
              </a:extLst>
            </p:cNvPr>
            <p:cNvSpPr txBox="1"/>
            <p:nvPr/>
          </p:nvSpPr>
          <p:spPr>
            <a:xfrm>
              <a:off x="6011911" y="5702788"/>
              <a:ext cx="4848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ptos" panose="020B0004020202020204" pitchFamily="34" charset="0"/>
                </a:rPr>
                <a:t>At present, the most common is the so-called electrospray – ESI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  <p:pic>
          <p:nvPicPr>
            <p:cNvPr id="12" name="Obrázek 11" descr="Obsah obrázku text, design, snímek obrazovky&#10;&#10;Obsah vygenerovaný umělou inteligencí může být nesprávný.">
              <a:extLst>
                <a:ext uri="{FF2B5EF4-FFF2-40B4-BE49-F238E27FC236}">
                  <a16:creationId xmlns:a16="http://schemas.microsoft.com/office/drawing/2014/main" id="{6917E86A-D6EA-C6AD-11AB-07061CB48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22" y="3365659"/>
              <a:ext cx="2678045" cy="2256253"/>
            </a:xfrm>
            <a:prstGeom prst="rect">
              <a:avLst/>
            </a:prstGeom>
          </p:spPr>
        </p:pic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DDD002-9B09-7517-1EDA-066F0C37E70F}"/>
              </a:ext>
            </a:extLst>
          </p:cNvPr>
          <p:cNvSpPr txBox="1"/>
          <p:nvPr/>
        </p:nvSpPr>
        <p:spPr>
          <a:xfrm>
            <a:off x="629437" y="2780614"/>
            <a:ext cx="8258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At first glance “simple” – but a fundamental problem had to be solved: converting liquid mobile phase into the gaseous state and ionizing the molecules.</a:t>
            </a:r>
            <a:endParaRPr lang="cs-CZ" sz="2400" dirty="0">
              <a:latin typeface="Aptos" panose="020B0004020202020204" pitchFamily="34" charset="0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FB44EB14-31E0-77EF-407F-4981A809391B}"/>
              </a:ext>
            </a:extLst>
          </p:cNvPr>
          <p:cNvGrpSpPr/>
          <p:nvPr/>
        </p:nvGrpSpPr>
        <p:grpSpPr>
          <a:xfrm>
            <a:off x="330864" y="193348"/>
            <a:ext cx="11617692" cy="6471304"/>
            <a:chOff x="391135" y="2030233"/>
            <a:chExt cx="11617692" cy="6471304"/>
          </a:xfrm>
        </p:grpSpPr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534EBEC9-DEBB-3EAE-3AF8-81F4A6B0FE50}"/>
                </a:ext>
              </a:extLst>
            </p:cNvPr>
            <p:cNvSpPr/>
            <p:nvPr/>
          </p:nvSpPr>
          <p:spPr>
            <a:xfrm>
              <a:off x="391135" y="2030233"/>
              <a:ext cx="11617692" cy="6471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6" name="Obrázek 15" descr="Obsah obrázku text, elektronika, multimédia, počítač&#10;&#10;Obsah vygenerovaný umělou inteligencí může být nesprávný.">
              <a:extLst>
                <a:ext uri="{FF2B5EF4-FFF2-40B4-BE49-F238E27FC236}">
                  <a16:creationId xmlns:a16="http://schemas.microsoft.com/office/drawing/2014/main" id="{72B046A6-3310-C973-1071-301536AB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013" y="2702066"/>
              <a:ext cx="9753600" cy="48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8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209C8-1AC6-E14C-EFF3-1F9D764AA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C77A-2979-87CC-EE3F-C7258153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Pros &amp; cons of mass spectrometric detection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41F936-102E-FCD6-0C1E-E69D761E1B48}"/>
              </a:ext>
            </a:extLst>
          </p:cNvPr>
          <p:cNvSpPr txBox="1"/>
          <p:nvPr/>
        </p:nvSpPr>
        <p:spPr>
          <a:xfrm>
            <a:off x="687884" y="2638021"/>
            <a:ext cx="5578162" cy="243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70C0"/>
                </a:solidFill>
                <a:latin typeface="Aptos" panose="020B0004020202020204" pitchFamily="34" charset="0"/>
              </a:rPr>
              <a:t>Pros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High selectivity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High sensitivity,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Possibility of substance identification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Versatility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11C932-C31C-A585-1CD2-2F4707662262}"/>
              </a:ext>
            </a:extLst>
          </p:cNvPr>
          <p:cNvSpPr txBox="1"/>
          <p:nvPr/>
        </p:nvSpPr>
        <p:spPr>
          <a:xfrm>
            <a:off x="6358304" y="2638021"/>
            <a:ext cx="5578162" cy="28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ptos" panose="020B0004020202020204" pitchFamily="34" charset="0"/>
              </a:rPr>
              <a:t>Cons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Extremely expensive instrumentation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High operating costs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High demands on staff expertise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Susceptibility to matrix effects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Lower response stability</a:t>
            </a:r>
          </a:p>
        </p:txBody>
      </p:sp>
    </p:spTree>
    <p:extLst>
      <p:ext uri="{BB962C8B-B14F-4D97-AF65-F5344CB8AC3E}">
        <p14:creationId xmlns:p14="http://schemas.microsoft.com/office/powerpoint/2010/main" val="349453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A7024-52F8-0FB1-F79B-AB008BE8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4AF6C604-6783-3AEF-4818-577CD980C7FD}"/>
              </a:ext>
            </a:extLst>
          </p:cNvPr>
          <p:cNvGrpSpPr/>
          <p:nvPr/>
        </p:nvGrpSpPr>
        <p:grpSpPr>
          <a:xfrm>
            <a:off x="111205" y="27166"/>
            <a:ext cx="11970619" cy="6685661"/>
            <a:chOff x="110690" y="95337"/>
            <a:chExt cx="11970619" cy="6685661"/>
          </a:xfrm>
        </p:grpSpPr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1CCA80E9-6267-0B06-32B0-DFAA2222E264}"/>
                </a:ext>
              </a:extLst>
            </p:cNvPr>
            <p:cNvSpPr/>
            <p:nvPr/>
          </p:nvSpPr>
          <p:spPr>
            <a:xfrm>
              <a:off x="110690" y="95337"/>
              <a:ext cx="11970619" cy="6685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20BA575A-C206-73C2-F580-18177C9F3F7D}"/>
                </a:ext>
              </a:extLst>
            </p:cNvPr>
            <p:cNvSpPr txBox="1"/>
            <p:nvPr/>
          </p:nvSpPr>
          <p:spPr>
            <a:xfrm>
              <a:off x="1751126" y="1081338"/>
              <a:ext cx="8725423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err="1"/>
                <a:t>Disclaimer</a:t>
              </a:r>
              <a:endParaRPr lang="cs-CZ" sz="2400" b="1" dirty="0"/>
            </a:p>
            <a:p>
              <a:endParaRPr lang="en-US" sz="2400" b="1" dirty="0">
                <a:solidFill>
                  <a:srgbClr val="FF0000"/>
                </a:solidFill>
              </a:endParaRPr>
            </a:p>
            <a:p>
              <a:r>
                <a:rPr lang="cs-CZ" sz="2400" b="1" dirty="0" err="1">
                  <a:solidFill>
                    <a:srgbClr val="FF0000"/>
                  </a:solidFill>
                </a:rPr>
                <a:t>Due</a:t>
              </a:r>
              <a:r>
                <a:rPr lang="cs-CZ" sz="2400" b="1" dirty="0">
                  <a:solidFill>
                    <a:srgbClr val="FF0000"/>
                  </a:solidFill>
                </a:rPr>
                <a:t> to a very limited </a:t>
              </a:r>
              <a:r>
                <a:rPr lang="cs-CZ" sz="2400" b="1" dirty="0" err="1">
                  <a:solidFill>
                    <a:srgbClr val="FF0000"/>
                  </a:solidFill>
                </a:rPr>
                <a:t>time</a:t>
              </a:r>
              <a:r>
                <a:rPr lang="cs-CZ" sz="2400" b="1" dirty="0">
                  <a:solidFill>
                    <a:srgbClr val="FF0000"/>
                  </a:solidFill>
                </a:rPr>
                <a:t> I</a:t>
              </a:r>
              <a:r>
                <a:rPr lang="en-US" sz="2400" b="1" dirty="0">
                  <a:solidFill>
                    <a:srgbClr val="FF0000"/>
                  </a:solidFill>
                </a:rPr>
                <a:t>’ve been given </a:t>
              </a:r>
              <a:r>
                <a:rPr lang="cs-CZ" sz="2400" b="1" dirty="0" err="1">
                  <a:solidFill>
                    <a:srgbClr val="FF0000"/>
                  </a:solidFill>
                </a:rPr>
                <a:t>for</a:t>
              </a:r>
              <a:r>
                <a:rPr lang="cs-CZ" sz="2400" b="1" dirty="0">
                  <a:solidFill>
                    <a:srgbClr val="FF0000"/>
                  </a:solidFill>
                </a:rPr>
                <a:t> </a:t>
              </a:r>
              <a:r>
                <a:rPr lang="cs-CZ" sz="2400" b="1" dirty="0" err="1">
                  <a:solidFill>
                    <a:srgbClr val="FF0000"/>
                  </a:solidFill>
                </a:rPr>
                <a:t>this</a:t>
              </a:r>
              <a:r>
                <a:rPr lang="cs-CZ" sz="2400" b="1" dirty="0">
                  <a:solidFill>
                    <a:srgbClr val="FF0000"/>
                  </a:solidFill>
                </a:rPr>
                <a:t> </a:t>
              </a:r>
              <a:r>
                <a:rPr lang="cs-CZ" sz="2400" b="1" dirty="0" err="1">
                  <a:solidFill>
                    <a:srgbClr val="FF0000"/>
                  </a:solidFill>
                </a:rPr>
                <a:t>topic</a:t>
              </a:r>
              <a:r>
                <a:rPr lang="cs-CZ" sz="2400" b="1" dirty="0">
                  <a:solidFill>
                    <a:srgbClr val="FF0000"/>
                  </a:solidFill>
                </a:rPr>
                <a:t>, </a:t>
              </a:r>
              <a:r>
                <a:rPr lang="cs-CZ" sz="2400" b="1" dirty="0" err="1">
                  <a:solidFill>
                    <a:srgbClr val="FF0000"/>
                  </a:solidFill>
                </a:rPr>
                <a:t>the</a:t>
              </a:r>
              <a:r>
                <a:rPr lang="cs-CZ" sz="2400" b="1" dirty="0">
                  <a:solidFill>
                    <a:srgbClr val="FF0000"/>
                  </a:solidFill>
                </a:rPr>
                <a:t> </a:t>
              </a:r>
              <a:r>
                <a:rPr lang="cs-CZ" sz="2400" b="1" dirty="0" err="1">
                  <a:solidFill>
                    <a:srgbClr val="FF0000"/>
                  </a:solidFill>
                </a:rPr>
                <a:t>theory</a:t>
              </a:r>
              <a:r>
                <a:rPr lang="cs-CZ" sz="2400" b="1" dirty="0">
                  <a:solidFill>
                    <a:srgbClr val="FF0000"/>
                  </a:solidFill>
                </a:rPr>
                <a:t> on LC—MS </a:t>
              </a:r>
              <a:r>
                <a:rPr lang="cs-CZ" sz="2400" b="1" dirty="0" err="1">
                  <a:solidFill>
                    <a:srgbClr val="FF0000"/>
                  </a:solidFill>
                </a:rPr>
                <a:t>is</a:t>
              </a:r>
              <a:r>
                <a:rPr lang="cs-CZ" sz="2400" b="1" dirty="0">
                  <a:solidFill>
                    <a:srgbClr val="FF0000"/>
                  </a:solidFill>
                </a:rPr>
                <a:t> </a:t>
              </a:r>
              <a:r>
                <a:rPr lang="cs-CZ" sz="2400" b="1" dirty="0" err="1">
                  <a:solidFill>
                    <a:srgbClr val="FF0000"/>
                  </a:solidFill>
                </a:rPr>
                <a:t>hardly</a:t>
              </a:r>
              <a:r>
                <a:rPr lang="cs-CZ" sz="2400" b="1" dirty="0">
                  <a:solidFill>
                    <a:srgbClr val="FF0000"/>
                  </a:solidFill>
                </a:rPr>
                <a:t> </a:t>
              </a:r>
              <a:r>
                <a:rPr lang="cs-CZ" sz="2400" b="1" dirty="0" err="1">
                  <a:solidFill>
                    <a:srgbClr val="FF0000"/>
                  </a:solidFill>
                </a:rPr>
                <a:t>overs</a:t>
              </a:r>
              <a:r>
                <a:rPr lang="en-US" sz="2400" b="1" dirty="0" err="1">
                  <a:solidFill>
                    <a:srgbClr val="FF0000"/>
                  </a:solidFill>
                </a:rPr>
                <a:t>i</a:t>
              </a:r>
              <a:r>
                <a:rPr lang="cs-CZ" sz="2400" b="1" dirty="0" err="1">
                  <a:solidFill>
                    <a:srgbClr val="FF0000"/>
                  </a:solidFill>
                </a:rPr>
                <a:t>mplified</a:t>
              </a:r>
              <a:r>
                <a:rPr lang="cs-CZ" sz="2400" b="1" dirty="0">
                  <a:solidFill>
                    <a:srgbClr val="FF0000"/>
                  </a:solidFill>
                </a:rPr>
                <a:t> !!!</a:t>
              </a:r>
            </a:p>
            <a:p>
              <a:endParaRPr lang="cs-CZ" sz="2400" dirty="0"/>
            </a:p>
            <a:p>
              <a:r>
                <a:rPr lang="en-US" sz="2400" dirty="0"/>
                <a:t>For those, who would be interested, more correct and comprehensive </a:t>
              </a:r>
              <a:r>
                <a:rPr lang="cs-CZ" sz="2400" dirty="0" err="1"/>
                <a:t>information</a:t>
              </a:r>
              <a:r>
                <a:rPr lang="cs-CZ" sz="2400" dirty="0"/>
                <a:t> </a:t>
              </a:r>
              <a:r>
                <a:rPr lang="cs-CZ" sz="2400" dirty="0" err="1"/>
                <a:t>can</a:t>
              </a:r>
              <a:r>
                <a:rPr lang="cs-CZ" sz="2400" dirty="0"/>
                <a:t> </a:t>
              </a:r>
              <a:r>
                <a:rPr lang="cs-CZ" sz="2400" dirty="0" err="1"/>
                <a:t>be</a:t>
              </a:r>
              <a:r>
                <a:rPr lang="cs-CZ" sz="2400" dirty="0"/>
                <a:t> </a:t>
              </a:r>
              <a:r>
                <a:rPr lang="cs-CZ" sz="2400" dirty="0" err="1"/>
                <a:t>foun</a:t>
              </a:r>
              <a:r>
                <a:rPr lang="en-US" sz="2400" dirty="0"/>
                <a:t>d </a:t>
              </a:r>
              <a:r>
                <a:rPr lang="cs-CZ" sz="2400" dirty="0" err="1"/>
                <a:t>e.g</a:t>
              </a:r>
              <a:r>
                <a:rPr lang="cs-CZ" sz="2400" dirty="0"/>
                <a:t>. </a:t>
              </a:r>
              <a:r>
                <a:rPr lang="en-US" sz="2400" dirty="0"/>
                <a:t>t</a:t>
              </a:r>
              <a:r>
                <a:rPr lang="cs-CZ" sz="2400" dirty="0" err="1"/>
                <a:t>here</a:t>
              </a:r>
              <a:r>
                <a:rPr lang="cs-CZ" sz="2400" dirty="0"/>
                <a:t>:</a:t>
              </a:r>
              <a:endParaRPr lang="en-US" sz="2400" dirty="0"/>
            </a:p>
            <a:p>
              <a:endParaRPr lang="en-US" sz="2400" dirty="0"/>
            </a:p>
            <a:p>
              <a:r>
                <a:rPr lang="cs-CZ" u="sng" dirty="0">
                  <a:solidFill>
                    <a:srgbClr val="00B0F0"/>
                  </a:solidFill>
                </a:rPr>
                <a:t>https://cdn.intechopen.com/pdfs/29014/InTech-Principles_and_applications_of_lc_ms_ms_for_the_quantitative_bioanalysis_of_analytes_in_various_biological_samples.pdf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509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0442C-A3C0-3A76-2DDD-867C189A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an LC-MS record looks like</a:t>
            </a:r>
            <a:endParaRPr lang="cs-CZ" sz="3200" dirty="0"/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B129FD6D-E40E-EE12-621E-9797837CFDB0}"/>
              </a:ext>
            </a:extLst>
          </p:cNvPr>
          <p:cNvGrpSpPr>
            <a:grpSpLocks/>
          </p:cNvGrpSpPr>
          <p:nvPr/>
        </p:nvGrpSpPr>
        <p:grpSpPr bwMode="auto">
          <a:xfrm>
            <a:off x="3219930" y="2707863"/>
            <a:ext cx="5967346" cy="2813460"/>
            <a:chOff x="2691" y="1946"/>
            <a:chExt cx="3050" cy="1438"/>
          </a:xfrm>
        </p:grpSpPr>
        <p:grpSp>
          <p:nvGrpSpPr>
            <p:cNvPr id="5" name="Group 57">
              <a:extLst>
                <a:ext uri="{FF2B5EF4-FFF2-40B4-BE49-F238E27FC236}">
                  <a16:creationId xmlns:a16="http://schemas.microsoft.com/office/drawing/2014/main" id="{9A7AF3D4-2A0F-D6BC-5845-385575DA8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7" y="1985"/>
              <a:ext cx="1005" cy="895"/>
              <a:chOff x="3027" y="1985"/>
              <a:chExt cx="1005" cy="895"/>
            </a:xfrm>
          </p:grpSpPr>
          <p:sp>
            <p:nvSpPr>
              <p:cNvPr id="23" name="Line 30">
                <a:extLst>
                  <a:ext uri="{FF2B5EF4-FFF2-40B4-BE49-F238E27FC236}">
                    <a16:creationId xmlns:a16="http://schemas.microsoft.com/office/drawing/2014/main" id="{98863493-226D-C240-13EB-C48538A63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7" y="2267"/>
                <a:ext cx="1005" cy="613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" name="Line 31">
                <a:extLst>
                  <a:ext uri="{FF2B5EF4-FFF2-40B4-BE49-F238E27FC236}">
                    <a16:creationId xmlns:a16="http://schemas.microsoft.com/office/drawing/2014/main" id="{81BD0F39-CDEE-01EC-40E4-D0449245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2372"/>
                <a:ext cx="0" cy="86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" name="Line 32">
                <a:extLst>
                  <a:ext uri="{FF2B5EF4-FFF2-40B4-BE49-F238E27FC236}">
                    <a16:creationId xmlns:a16="http://schemas.microsoft.com/office/drawing/2014/main" id="{48995EA6-E38A-7C36-17AC-80264BECC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3" y="1985"/>
                <a:ext cx="0" cy="627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" name="Line 33">
                <a:extLst>
                  <a:ext uri="{FF2B5EF4-FFF2-40B4-BE49-F238E27FC236}">
                    <a16:creationId xmlns:a16="http://schemas.microsoft.com/office/drawing/2014/main" id="{BF49A3A4-D88F-24E7-A5E6-4AD5E7BE7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0" y="2149"/>
                <a:ext cx="0" cy="439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" name="Line 34">
                <a:extLst>
                  <a:ext uri="{FF2B5EF4-FFF2-40B4-BE49-F238E27FC236}">
                    <a16:creationId xmlns:a16="http://schemas.microsoft.com/office/drawing/2014/main" id="{29E47CE3-7E56-4285-431E-47CB4A73E7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5" y="2478"/>
                <a:ext cx="0" cy="87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16DDA102-1B30-B7A6-34D2-48493BB3E4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" y="2698"/>
              <a:ext cx="1005" cy="664"/>
              <a:chOff x="3868" y="3223"/>
              <a:chExt cx="544" cy="393"/>
            </a:xfrm>
          </p:grpSpPr>
          <p:sp>
            <p:nvSpPr>
              <p:cNvPr id="18" name="Line 36">
                <a:extLst>
                  <a:ext uri="{FF2B5EF4-FFF2-40B4-BE49-F238E27FC236}">
                    <a16:creationId xmlns:a16="http://schemas.microsoft.com/office/drawing/2014/main" id="{6E0060F7-40C5-7FED-A58A-DF1DF5912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8" y="3253"/>
                <a:ext cx="544" cy="363"/>
              </a:xfrm>
              <a:prstGeom prst="line">
                <a:avLst/>
              </a:prstGeom>
              <a:noFill/>
              <a:ln w="15875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9" name="Line 37">
                <a:extLst>
                  <a:ext uri="{FF2B5EF4-FFF2-40B4-BE49-F238E27FC236}">
                    <a16:creationId xmlns:a16="http://schemas.microsoft.com/office/drawing/2014/main" id="{A2F155CA-CE02-3F6B-E627-3A227BB44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9" y="3294"/>
                <a:ext cx="0" cy="211"/>
              </a:xfrm>
              <a:prstGeom prst="line">
                <a:avLst/>
              </a:prstGeom>
              <a:noFill/>
              <a:ln w="15875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" name="Line 38">
                <a:extLst>
                  <a:ext uri="{FF2B5EF4-FFF2-40B4-BE49-F238E27FC236}">
                    <a16:creationId xmlns:a16="http://schemas.microsoft.com/office/drawing/2014/main" id="{B709CFAD-63CC-2F3A-3252-FAD323AD1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9" y="3385"/>
                <a:ext cx="0" cy="104"/>
              </a:xfrm>
              <a:prstGeom prst="line">
                <a:avLst/>
              </a:prstGeom>
              <a:noFill/>
              <a:ln w="15875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1" name="Line 39">
                <a:extLst>
                  <a:ext uri="{FF2B5EF4-FFF2-40B4-BE49-F238E27FC236}">
                    <a16:creationId xmlns:a16="http://schemas.microsoft.com/office/drawing/2014/main" id="{6B97B8E2-AE2A-EBAA-E2E8-E25BDEAC4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5" y="3223"/>
                <a:ext cx="0" cy="248"/>
              </a:xfrm>
              <a:prstGeom prst="line">
                <a:avLst/>
              </a:prstGeom>
              <a:noFill/>
              <a:ln w="15875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2" name="Line 40">
                <a:extLst>
                  <a:ext uri="{FF2B5EF4-FFF2-40B4-BE49-F238E27FC236}">
                    <a16:creationId xmlns:a16="http://schemas.microsoft.com/office/drawing/2014/main" id="{74B9F04F-F72F-968E-6936-F00D12B7C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" y="3351"/>
                <a:ext cx="0" cy="104"/>
              </a:xfrm>
              <a:prstGeom prst="line">
                <a:avLst/>
              </a:prstGeom>
              <a:noFill/>
              <a:ln w="15875">
                <a:solidFill>
                  <a:srgbClr val="CC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7" name="Group 41">
              <a:extLst>
                <a:ext uri="{FF2B5EF4-FFF2-40B4-BE49-F238E27FC236}">
                  <a16:creationId xmlns:a16="http://schemas.microsoft.com/office/drawing/2014/main" id="{99F3C719-5C50-CE54-DF28-0E89ECDBD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2063"/>
              <a:ext cx="1005" cy="1026"/>
              <a:chOff x="3606" y="2863"/>
              <a:chExt cx="544" cy="607"/>
            </a:xfrm>
          </p:grpSpPr>
          <p:sp>
            <p:nvSpPr>
              <p:cNvPr id="11" name="Line 42">
                <a:extLst>
                  <a:ext uri="{FF2B5EF4-FFF2-40B4-BE49-F238E27FC236}">
                    <a16:creationId xmlns:a16="http://schemas.microsoft.com/office/drawing/2014/main" id="{256B98AD-A852-EE00-AA63-CA9FB69B5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6" y="3107"/>
                <a:ext cx="544" cy="363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" name="Line 43">
                <a:extLst>
                  <a:ext uri="{FF2B5EF4-FFF2-40B4-BE49-F238E27FC236}">
                    <a16:creationId xmlns:a16="http://schemas.microsoft.com/office/drawing/2014/main" id="{D4C3C2AB-E3EF-A60D-835F-D34834BE34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8" y="2863"/>
                <a:ext cx="0" cy="425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3" name="Line 44">
                <a:extLst>
                  <a:ext uri="{FF2B5EF4-FFF2-40B4-BE49-F238E27FC236}">
                    <a16:creationId xmlns:a16="http://schemas.microsoft.com/office/drawing/2014/main" id="{59E00198-4FF7-5371-B77B-5D1E9909E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8" y="3172"/>
                <a:ext cx="0" cy="104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" name="Line 45">
                <a:extLst>
                  <a:ext uri="{FF2B5EF4-FFF2-40B4-BE49-F238E27FC236}">
                    <a16:creationId xmlns:a16="http://schemas.microsoft.com/office/drawing/2014/main" id="{9186C7B5-4D5E-3511-ACFD-C4FED4CBC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" y="3211"/>
                <a:ext cx="0" cy="51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" name="Line 46">
                <a:extLst>
                  <a:ext uri="{FF2B5EF4-FFF2-40B4-BE49-F238E27FC236}">
                    <a16:creationId xmlns:a16="http://schemas.microsoft.com/office/drawing/2014/main" id="{08B516D9-B8BE-25F8-DF44-807D72A6F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6" y="3361"/>
                <a:ext cx="0" cy="31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6" name="Line 47">
                <a:extLst>
                  <a:ext uri="{FF2B5EF4-FFF2-40B4-BE49-F238E27FC236}">
                    <a16:creationId xmlns:a16="http://schemas.microsoft.com/office/drawing/2014/main" id="{A8D2201C-0048-3B2F-B9B0-176F14CE6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2" y="3261"/>
                <a:ext cx="0" cy="121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7" name="Line 48">
                <a:extLst>
                  <a:ext uri="{FF2B5EF4-FFF2-40B4-BE49-F238E27FC236}">
                    <a16:creationId xmlns:a16="http://schemas.microsoft.com/office/drawing/2014/main" id="{86490263-A4C8-2ECF-2198-245F953B7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8" y="3335"/>
                <a:ext cx="0" cy="31"/>
              </a:xfrm>
              <a:prstGeom prst="line">
                <a:avLst/>
              </a:prstGeom>
              <a:noFill/>
              <a:ln w="15875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8" name="Line 51">
              <a:extLst>
                <a:ext uri="{FF2B5EF4-FFF2-40B4-BE49-F238E27FC236}">
                  <a16:creationId xmlns:a16="http://schemas.microsoft.com/office/drawing/2014/main" id="{E1369AC6-221C-A6B3-6344-FEA4DF1C2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1" y="1946"/>
              <a:ext cx="1501" cy="87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Text Box 55">
              <a:extLst>
                <a:ext uri="{FF2B5EF4-FFF2-40B4-BE49-F238E27FC236}">
                  <a16:creationId xmlns:a16="http://schemas.microsoft.com/office/drawing/2014/main" id="{68CE5CE4-0A66-4F47-80A7-E6364D515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3" y="2789"/>
              <a:ext cx="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0"/>
                <a:t>m/z</a:t>
              </a:r>
              <a:endParaRPr lang="en-US" altLang="cs-CZ" b="0"/>
            </a:p>
          </p:txBody>
        </p:sp>
        <p:pic>
          <p:nvPicPr>
            <p:cNvPr id="10" name="Picture 56">
              <a:extLst>
                <a:ext uri="{FF2B5EF4-FFF2-40B4-BE49-F238E27FC236}">
                  <a16:creationId xmlns:a16="http://schemas.microsoft.com/office/drawing/2014/main" id="{7EC42B0A-ACA2-DB69-4900-7493F32FD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14587">
              <a:off x="4168" y="3288"/>
              <a:ext cx="129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77">
            <a:extLst>
              <a:ext uri="{FF2B5EF4-FFF2-40B4-BE49-F238E27FC236}">
                <a16:creationId xmlns:a16="http://schemas.microsoft.com/office/drawing/2014/main" id="{ED9476D3-8D05-56F7-65B0-B483C1097757}"/>
              </a:ext>
            </a:extLst>
          </p:cNvPr>
          <p:cNvGrpSpPr>
            <a:grpSpLocks/>
          </p:cNvGrpSpPr>
          <p:nvPr/>
        </p:nvGrpSpPr>
        <p:grpSpPr bwMode="auto">
          <a:xfrm>
            <a:off x="2592753" y="2431800"/>
            <a:ext cx="5507570" cy="3179325"/>
            <a:chOff x="1133" y="1199"/>
            <a:chExt cx="2815" cy="1625"/>
          </a:xfrm>
        </p:grpSpPr>
        <p:grpSp>
          <p:nvGrpSpPr>
            <p:cNvPr id="29" name="Group 59">
              <a:extLst>
                <a:ext uri="{FF2B5EF4-FFF2-40B4-BE49-F238E27FC236}">
                  <a16:creationId xmlns:a16="http://schemas.microsoft.com/office/drawing/2014/main" id="{C456578C-9973-6255-881C-CCCDE6185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3" y="1199"/>
              <a:ext cx="2815" cy="1625"/>
              <a:chOff x="633" y="1813"/>
              <a:chExt cx="2815" cy="1625"/>
            </a:xfrm>
          </p:grpSpPr>
          <p:grpSp>
            <p:nvGrpSpPr>
              <p:cNvPr id="33" name="Group 60">
                <a:extLst>
                  <a:ext uri="{FF2B5EF4-FFF2-40B4-BE49-F238E27FC236}">
                    <a16:creationId xmlns:a16="http://schemas.microsoft.com/office/drawing/2014/main" id="{5AEF7F9F-066F-2F63-A293-8D15FB8AC4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" y="1842"/>
                <a:ext cx="2268" cy="1369"/>
                <a:chOff x="930" y="1842"/>
                <a:chExt cx="2268" cy="1369"/>
              </a:xfrm>
            </p:grpSpPr>
            <p:sp>
              <p:nvSpPr>
                <p:cNvPr id="36" name="Line 61">
                  <a:extLst>
                    <a:ext uri="{FF2B5EF4-FFF2-40B4-BE49-F238E27FC236}">
                      <a16:creationId xmlns:a16="http://schemas.microsoft.com/office/drawing/2014/main" id="{36FC4AA4-12D9-2F5D-B9AE-F1A9468F57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842"/>
                  <a:ext cx="0" cy="1369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triangle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" name="Line 62">
                  <a:extLst>
                    <a:ext uri="{FF2B5EF4-FFF2-40B4-BE49-F238E27FC236}">
                      <a16:creationId xmlns:a16="http://schemas.microsoft.com/office/drawing/2014/main" id="{B3EB8EFF-BF3A-3B4F-052E-666145A608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30" y="3202"/>
                  <a:ext cx="2268" cy="3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 type="triangle" w="med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" name="Freeform 63">
                  <a:extLst>
                    <a:ext uri="{FF2B5EF4-FFF2-40B4-BE49-F238E27FC236}">
                      <a16:creationId xmlns:a16="http://schemas.microsoft.com/office/drawing/2014/main" id="{5FDC4D2E-CE16-2BC1-8D22-DBEFCAE4B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" y="1863"/>
                  <a:ext cx="2136" cy="1310"/>
                </a:xfrm>
                <a:custGeom>
                  <a:avLst/>
                  <a:gdLst>
                    <a:gd name="T0" fmla="*/ 0 w 2136"/>
                    <a:gd name="T1" fmla="*/ 1296 h 1310"/>
                    <a:gd name="T2" fmla="*/ 282 w 2136"/>
                    <a:gd name="T3" fmla="*/ 1302 h 1310"/>
                    <a:gd name="T4" fmla="*/ 606 w 2136"/>
                    <a:gd name="T5" fmla="*/ 1272 h 1310"/>
                    <a:gd name="T6" fmla="*/ 684 w 2136"/>
                    <a:gd name="T7" fmla="*/ 1152 h 1310"/>
                    <a:gd name="T8" fmla="*/ 714 w 2136"/>
                    <a:gd name="T9" fmla="*/ 750 h 1310"/>
                    <a:gd name="T10" fmla="*/ 732 w 2136"/>
                    <a:gd name="T11" fmla="*/ 660 h 1310"/>
                    <a:gd name="T12" fmla="*/ 750 w 2136"/>
                    <a:gd name="T13" fmla="*/ 732 h 1310"/>
                    <a:gd name="T14" fmla="*/ 780 w 2136"/>
                    <a:gd name="T15" fmla="*/ 1152 h 1310"/>
                    <a:gd name="T16" fmla="*/ 810 w 2136"/>
                    <a:gd name="T17" fmla="*/ 1284 h 1310"/>
                    <a:gd name="T18" fmla="*/ 912 w 2136"/>
                    <a:gd name="T19" fmla="*/ 1296 h 1310"/>
                    <a:gd name="T20" fmla="*/ 1020 w 2136"/>
                    <a:gd name="T21" fmla="*/ 1296 h 1310"/>
                    <a:gd name="T22" fmla="*/ 1074 w 2136"/>
                    <a:gd name="T23" fmla="*/ 1230 h 1310"/>
                    <a:gd name="T24" fmla="*/ 1092 w 2136"/>
                    <a:gd name="T25" fmla="*/ 996 h 1310"/>
                    <a:gd name="T26" fmla="*/ 1092 w 2136"/>
                    <a:gd name="T27" fmla="*/ 657 h 1310"/>
                    <a:gd name="T28" fmla="*/ 1092 w 2136"/>
                    <a:gd name="T29" fmla="*/ 162 h 1310"/>
                    <a:gd name="T30" fmla="*/ 1114 w 2136"/>
                    <a:gd name="T31" fmla="*/ 33 h 1310"/>
                    <a:gd name="T32" fmla="*/ 1131 w 2136"/>
                    <a:gd name="T33" fmla="*/ 363 h 1310"/>
                    <a:gd name="T34" fmla="*/ 1148 w 2136"/>
                    <a:gd name="T35" fmla="*/ 941 h 1310"/>
                    <a:gd name="T36" fmla="*/ 1181 w 2136"/>
                    <a:gd name="T37" fmla="*/ 1250 h 1310"/>
                    <a:gd name="T38" fmla="*/ 1344 w 2136"/>
                    <a:gd name="T39" fmla="*/ 1296 h 1310"/>
                    <a:gd name="T40" fmla="*/ 1578 w 2136"/>
                    <a:gd name="T41" fmla="*/ 1284 h 1310"/>
                    <a:gd name="T42" fmla="*/ 1614 w 2136"/>
                    <a:gd name="T43" fmla="*/ 1139 h 1310"/>
                    <a:gd name="T44" fmla="*/ 1632 w 2136"/>
                    <a:gd name="T45" fmla="*/ 834 h 1310"/>
                    <a:gd name="T46" fmla="*/ 1644 w 2136"/>
                    <a:gd name="T47" fmla="*/ 744 h 1310"/>
                    <a:gd name="T48" fmla="*/ 1656 w 2136"/>
                    <a:gd name="T49" fmla="*/ 1091 h 1310"/>
                    <a:gd name="T50" fmla="*/ 1686 w 2136"/>
                    <a:gd name="T51" fmla="*/ 1254 h 1310"/>
                    <a:gd name="T52" fmla="*/ 1770 w 2136"/>
                    <a:gd name="T53" fmla="*/ 1290 h 1310"/>
                    <a:gd name="T54" fmla="*/ 2136 w 2136"/>
                    <a:gd name="T55" fmla="*/ 1296 h 131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136" h="1310">
                      <a:moveTo>
                        <a:pt x="0" y="1296"/>
                      </a:moveTo>
                      <a:cubicBezTo>
                        <a:pt x="47" y="1297"/>
                        <a:pt x="181" y="1306"/>
                        <a:pt x="282" y="1302"/>
                      </a:cubicBezTo>
                      <a:cubicBezTo>
                        <a:pt x="383" y="1298"/>
                        <a:pt x="539" y="1297"/>
                        <a:pt x="606" y="1272"/>
                      </a:cubicBezTo>
                      <a:cubicBezTo>
                        <a:pt x="673" y="1247"/>
                        <a:pt x="666" y="1239"/>
                        <a:pt x="684" y="1152"/>
                      </a:cubicBezTo>
                      <a:cubicBezTo>
                        <a:pt x="702" y="1065"/>
                        <a:pt x="706" y="832"/>
                        <a:pt x="714" y="750"/>
                      </a:cubicBezTo>
                      <a:cubicBezTo>
                        <a:pt x="722" y="668"/>
                        <a:pt x="726" y="663"/>
                        <a:pt x="732" y="660"/>
                      </a:cubicBezTo>
                      <a:cubicBezTo>
                        <a:pt x="738" y="657"/>
                        <a:pt x="742" y="650"/>
                        <a:pt x="750" y="732"/>
                      </a:cubicBezTo>
                      <a:cubicBezTo>
                        <a:pt x="758" y="814"/>
                        <a:pt x="770" y="1060"/>
                        <a:pt x="780" y="1152"/>
                      </a:cubicBezTo>
                      <a:cubicBezTo>
                        <a:pt x="790" y="1244"/>
                        <a:pt x="788" y="1260"/>
                        <a:pt x="810" y="1284"/>
                      </a:cubicBezTo>
                      <a:cubicBezTo>
                        <a:pt x="832" y="1308"/>
                        <a:pt x="877" y="1294"/>
                        <a:pt x="912" y="1296"/>
                      </a:cubicBezTo>
                      <a:cubicBezTo>
                        <a:pt x="947" y="1298"/>
                        <a:pt x="993" y="1307"/>
                        <a:pt x="1020" y="1296"/>
                      </a:cubicBezTo>
                      <a:cubicBezTo>
                        <a:pt x="1047" y="1285"/>
                        <a:pt x="1062" y="1280"/>
                        <a:pt x="1074" y="1230"/>
                      </a:cubicBezTo>
                      <a:cubicBezTo>
                        <a:pt x="1086" y="1180"/>
                        <a:pt x="1089" y="1091"/>
                        <a:pt x="1092" y="996"/>
                      </a:cubicBezTo>
                      <a:cubicBezTo>
                        <a:pt x="1095" y="901"/>
                        <a:pt x="1092" y="796"/>
                        <a:pt x="1092" y="657"/>
                      </a:cubicBezTo>
                      <a:cubicBezTo>
                        <a:pt x="1092" y="518"/>
                        <a:pt x="1088" y="266"/>
                        <a:pt x="1092" y="162"/>
                      </a:cubicBezTo>
                      <a:cubicBezTo>
                        <a:pt x="1096" y="58"/>
                        <a:pt x="1108" y="0"/>
                        <a:pt x="1114" y="33"/>
                      </a:cubicBezTo>
                      <a:cubicBezTo>
                        <a:pt x="1120" y="66"/>
                        <a:pt x="1125" y="213"/>
                        <a:pt x="1131" y="363"/>
                      </a:cubicBezTo>
                      <a:cubicBezTo>
                        <a:pt x="1136" y="513"/>
                        <a:pt x="1140" y="794"/>
                        <a:pt x="1148" y="941"/>
                      </a:cubicBezTo>
                      <a:cubicBezTo>
                        <a:pt x="1155" y="1088"/>
                        <a:pt x="1148" y="1191"/>
                        <a:pt x="1181" y="1250"/>
                      </a:cubicBezTo>
                      <a:cubicBezTo>
                        <a:pt x="1214" y="1309"/>
                        <a:pt x="1278" y="1290"/>
                        <a:pt x="1344" y="1296"/>
                      </a:cubicBezTo>
                      <a:cubicBezTo>
                        <a:pt x="1410" y="1302"/>
                        <a:pt x="1533" y="1310"/>
                        <a:pt x="1578" y="1284"/>
                      </a:cubicBezTo>
                      <a:cubicBezTo>
                        <a:pt x="1623" y="1258"/>
                        <a:pt x="1605" y="1214"/>
                        <a:pt x="1614" y="1139"/>
                      </a:cubicBezTo>
                      <a:cubicBezTo>
                        <a:pt x="1623" y="1064"/>
                        <a:pt x="1627" y="900"/>
                        <a:pt x="1632" y="834"/>
                      </a:cubicBezTo>
                      <a:cubicBezTo>
                        <a:pt x="1637" y="768"/>
                        <a:pt x="1640" y="701"/>
                        <a:pt x="1644" y="744"/>
                      </a:cubicBezTo>
                      <a:cubicBezTo>
                        <a:pt x="1648" y="787"/>
                        <a:pt x="1649" y="1006"/>
                        <a:pt x="1656" y="1091"/>
                      </a:cubicBezTo>
                      <a:cubicBezTo>
                        <a:pt x="1663" y="1176"/>
                        <a:pt x="1667" y="1221"/>
                        <a:pt x="1686" y="1254"/>
                      </a:cubicBezTo>
                      <a:cubicBezTo>
                        <a:pt x="1705" y="1287"/>
                        <a:pt x="1695" y="1283"/>
                        <a:pt x="1770" y="1290"/>
                      </a:cubicBezTo>
                      <a:cubicBezTo>
                        <a:pt x="1845" y="1297"/>
                        <a:pt x="2060" y="1295"/>
                        <a:pt x="2136" y="1296"/>
                      </a:cubicBezTo>
                    </a:path>
                  </a:pathLst>
                </a:custGeom>
                <a:noFill/>
                <a:ln w="15875" cap="flat" cmpd="sng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4" name="Text Box 64">
                <a:extLst>
                  <a:ext uri="{FF2B5EF4-FFF2-40B4-BE49-F238E27FC236}">
                    <a16:creationId xmlns:a16="http://schemas.microsoft.com/office/drawing/2014/main" id="{E2410F8F-8877-DD31-8031-6E3EB352DD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15" y="2031"/>
                <a:ext cx="625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33CC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cs-CZ" b="0" dirty="0"/>
                  <a:t>Response</a:t>
                </a:r>
              </a:p>
            </p:txBody>
          </p:sp>
          <p:sp>
            <p:nvSpPr>
              <p:cNvPr id="35" name="Text Box 65">
                <a:extLst>
                  <a:ext uri="{FF2B5EF4-FFF2-40B4-BE49-F238E27FC236}">
                    <a16:creationId xmlns:a16="http://schemas.microsoft.com/office/drawing/2014/main" id="{5995BDA7-4F3B-6001-3CE3-9DBC2F04B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3" y="3249"/>
                <a:ext cx="855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33CC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0" dirty="0" err="1"/>
                  <a:t>Reten</a:t>
                </a:r>
                <a:r>
                  <a:rPr lang="en-US" altLang="cs-CZ" b="0" dirty="0" err="1"/>
                  <a:t>tion</a:t>
                </a:r>
                <a:r>
                  <a:rPr lang="en-US" altLang="cs-CZ" b="0" dirty="0"/>
                  <a:t> time</a:t>
                </a:r>
              </a:p>
            </p:txBody>
          </p:sp>
        </p:grp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68B2EB52-EE19-12E2-756E-8922A6B41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" y="1979"/>
              <a:ext cx="192" cy="568"/>
            </a:xfrm>
            <a:custGeom>
              <a:avLst/>
              <a:gdLst>
                <a:gd name="T0" fmla="*/ 7 w 192"/>
                <a:gd name="T1" fmla="*/ 567 h 568"/>
                <a:gd name="T2" fmla="*/ 57 w 192"/>
                <a:gd name="T3" fmla="*/ 535 h 568"/>
                <a:gd name="T4" fmla="*/ 67 w 192"/>
                <a:gd name="T5" fmla="*/ 445 h 568"/>
                <a:gd name="T6" fmla="*/ 75 w 192"/>
                <a:gd name="T7" fmla="*/ 343 h 568"/>
                <a:gd name="T8" fmla="*/ 85 w 192"/>
                <a:gd name="T9" fmla="*/ 93 h 568"/>
                <a:gd name="T10" fmla="*/ 93 w 192"/>
                <a:gd name="T11" fmla="*/ 17 h 568"/>
                <a:gd name="T12" fmla="*/ 97 w 192"/>
                <a:gd name="T13" fmla="*/ 195 h 568"/>
                <a:gd name="T14" fmla="*/ 109 w 192"/>
                <a:gd name="T15" fmla="*/ 445 h 568"/>
                <a:gd name="T16" fmla="*/ 139 w 192"/>
                <a:gd name="T17" fmla="*/ 535 h 568"/>
                <a:gd name="T18" fmla="*/ 185 w 192"/>
                <a:gd name="T19" fmla="*/ 563 h 568"/>
                <a:gd name="T20" fmla="*/ 97 w 192"/>
                <a:gd name="T21" fmla="*/ 563 h 568"/>
                <a:gd name="T22" fmla="*/ 7 w 192"/>
                <a:gd name="T23" fmla="*/ 567 h 5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2" h="568">
                  <a:moveTo>
                    <a:pt x="7" y="567"/>
                  </a:moveTo>
                  <a:cubicBezTo>
                    <a:pt x="0" y="562"/>
                    <a:pt x="47" y="555"/>
                    <a:pt x="57" y="535"/>
                  </a:cubicBezTo>
                  <a:cubicBezTo>
                    <a:pt x="67" y="515"/>
                    <a:pt x="64" y="477"/>
                    <a:pt x="67" y="445"/>
                  </a:cubicBezTo>
                  <a:cubicBezTo>
                    <a:pt x="70" y="413"/>
                    <a:pt x="72" y="402"/>
                    <a:pt x="75" y="343"/>
                  </a:cubicBezTo>
                  <a:cubicBezTo>
                    <a:pt x="78" y="284"/>
                    <a:pt x="82" y="147"/>
                    <a:pt x="85" y="93"/>
                  </a:cubicBezTo>
                  <a:cubicBezTo>
                    <a:pt x="88" y="39"/>
                    <a:pt x="91" y="0"/>
                    <a:pt x="93" y="17"/>
                  </a:cubicBezTo>
                  <a:cubicBezTo>
                    <a:pt x="95" y="34"/>
                    <a:pt x="94" y="124"/>
                    <a:pt x="97" y="195"/>
                  </a:cubicBezTo>
                  <a:cubicBezTo>
                    <a:pt x="100" y="266"/>
                    <a:pt x="102" y="388"/>
                    <a:pt x="109" y="445"/>
                  </a:cubicBezTo>
                  <a:cubicBezTo>
                    <a:pt x="116" y="502"/>
                    <a:pt x="126" y="515"/>
                    <a:pt x="139" y="535"/>
                  </a:cubicBezTo>
                  <a:cubicBezTo>
                    <a:pt x="152" y="555"/>
                    <a:pt x="192" y="558"/>
                    <a:pt x="185" y="563"/>
                  </a:cubicBezTo>
                  <a:cubicBezTo>
                    <a:pt x="178" y="568"/>
                    <a:pt x="127" y="562"/>
                    <a:pt x="97" y="563"/>
                  </a:cubicBezTo>
                  <a:cubicBezTo>
                    <a:pt x="67" y="564"/>
                    <a:pt x="26" y="566"/>
                    <a:pt x="7" y="567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8B2B800B-38D5-6D22-82CF-E34A3E34A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" y="1861"/>
              <a:ext cx="307" cy="693"/>
            </a:xfrm>
            <a:custGeom>
              <a:avLst/>
              <a:gdLst>
                <a:gd name="T0" fmla="*/ 0 w 307"/>
                <a:gd name="T1" fmla="*/ 679 h 693"/>
                <a:gd name="T2" fmla="*/ 112 w 307"/>
                <a:gd name="T3" fmla="*/ 649 h 693"/>
                <a:gd name="T4" fmla="*/ 168 w 307"/>
                <a:gd name="T5" fmla="*/ 563 h 693"/>
                <a:gd name="T6" fmla="*/ 212 w 307"/>
                <a:gd name="T7" fmla="*/ 59 h 693"/>
                <a:gd name="T8" fmla="*/ 236 w 307"/>
                <a:gd name="T9" fmla="*/ 207 h 693"/>
                <a:gd name="T10" fmla="*/ 256 w 307"/>
                <a:gd name="T11" fmla="*/ 505 h 693"/>
                <a:gd name="T12" fmla="*/ 278 w 307"/>
                <a:gd name="T13" fmla="*/ 653 h 693"/>
                <a:gd name="T14" fmla="*/ 302 w 307"/>
                <a:gd name="T15" fmla="*/ 687 h 693"/>
                <a:gd name="T16" fmla="*/ 246 w 307"/>
                <a:gd name="T17" fmla="*/ 689 h 693"/>
                <a:gd name="T18" fmla="*/ 46 w 307"/>
                <a:gd name="T19" fmla="*/ 681 h 6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7" h="693">
                  <a:moveTo>
                    <a:pt x="0" y="679"/>
                  </a:moveTo>
                  <a:cubicBezTo>
                    <a:pt x="19" y="674"/>
                    <a:pt x="84" y="668"/>
                    <a:pt x="112" y="649"/>
                  </a:cubicBezTo>
                  <a:cubicBezTo>
                    <a:pt x="140" y="630"/>
                    <a:pt x="151" y="661"/>
                    <a:pt x="168" y="563"/>
                  </a:cubicBezTo>
                  <a:cubicBezTo>
                    <a:pt x="185" y="465"/>
                    <a:pt x="201" y="118"/>
                    <a:pt x="212" y="59"/>
                  </a:cubicBezTo>
                  <a:cubicBezTo>
                    <a:pt x="223" y="0"/>
                    <a:pt x="229" y="133"/>
                    <a:pt x="236" y="207"/>
                  </a:cubicBezTo>
                  <a:cubicBezTo>
                    <a:pt x="243" y="281"/>
                    <a:pt x="249" y="431"/>
                    <a:pt x="256" y="505"/>
                  </a:cubicBezTo>
                  <a:cubicBezTo>
                    <a:pt x="263" y="579"/>
                    <a:pt x="270" y="623"/>
                    <a:pt x="278" y="653"/>
                  </a:cubicBezTo>
                  <a:cubicBezTo>
                    <a:pt x="286" y="683"/>
                    <a:pt x="307" y="681"/>
                    <a:pt x="302" y="687"/>
                  </a:cubicBezTo>
                  <a:cubicBezTo>
                    <a:pt x="297" y="693"/>
                    <a:pt x="289" y="690"/>
                    <a:pt x="246" y="689"/>
                  </a:cubicBezTo>
                  <a:cubicBezTo>
                    <a:pt x="203" y="688"/>
                    <a:pt x="88" y="683"/>
                    <a:pt x="46" y="681"/>
                  </a:cubicBezTo>
                </a:path>
              </a:pathLst>
            </a:cu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" name="Freeform 76">
              <a:extLst>
                <a:ext uri="{FF2B5EF4-FFF2-40B4-BE49-F238E27FC236}">
                  <a16:creationId xmlns:a16="http://schemas.microsoft.com/office/drawing/2014/main" id="{383D51E3-62B1-8AE5-B438-219F53A78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1271"/>
              <a:ext cx="237" cy="1292"/>
            </a:xfrm>
            <a:custGeom>
              <a:avLst/>
              <a:gdLst>
                <a:gd name="T0" fmla="*/ 0 w 237"/>
                <a:gd name="T1" fmla="*/ 1283 h 1292"/>
                <a:gd name="T2" fmla="*/ 70 w 237"/>
                <a:gd name="T3" fmla="*/ 1167 h 1292"/>
                <a:gd name="T4" fmla="*/ 80 w 237"/>
                <a:gd name="T5" fmla="*/ 535 h 1292"/>
                <a:gd name="T6" fmla="*/ 78 w 237"/>
                <a:gd name="T7" fmla="*/ 165 h 1292"/>
                <a:gd name="T8" fmla="*/ 90 w 237"/>
                <a:gd name="T9" fmla="*/ 21 h 1292"/>
                <a:gd name="T10" fmla="*/ 96 w 237"/>
                <a:gd name="T11" fmla="*/ 37 h 1292"/>
                <a:gd name="T12" fmla="*/ 104 w 237"/>
                <a:gd name="T13" fmla="*/ 219 h 1292"/>
                <a:gd name="T14" fmla="*/ 120 w 237"/>
                <a:gd name="T15" fmla="*/ 789 h 1292"/>
                <a:gd name="T16" fmla="*/ 142 w 237"/>
                <a:gd name="T17" fmla="*/ 1161 h 1292"/>
                <a:gd name="T18" fmla="*/ 182 w 237"/>
                <a:gd name="T19" fmla="*/ 1257 h 1292"/>
                <a:gd name="T20" fmla="*/ 237 w 237"/>
                <a:gd name="T21" fmla="*/ 1276 h 1292"/>
                <a:gd name="T22" fmla="*/ 181 w 237"/>
                <a:gd name="T23" fmla="*/ 1278 h 12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7" h="1292">
                  <a:moveTo>
                    <a:pt x="0" y="1283"/>
                  </a:moveTo>
                  <a:cubicBezTo>
                    <a:pt x="12" y="1264"/>
                    <a:pt x="57" y="1292"/>
                    <a:pt x="70" y="1167"/>
                  </a:cubicBezTo>
                  <a:cubicBezTo>
                    <a:pt x="83" y="1042"/>
                    <a:pt x="79" y="702"/>
                    <a:pt x="80" y="535"/>
                  </a:cubicBezTo>
                  <a:cubicBezTo>
                    <a:pt x="81" y="368"/>
                    <a:pt x="76" y="251"/>
                    <a:pt x="78" y="165"/>
                  </a:cubicBezTo>
                  <a:cubicBezTo>
                    <a:pt x="80" y="79"/>
                    <a:pt x="87" y="42"/>
                    <a:pt x="90" y="21"/>
                  </a:cubicBezTo>
                  <a:cubicBezTo>
                    <a:pt x="93" y="0"/>
                    <a:pt x="94" y="4"/>
                    <a:pt x="96" y="37"/>
                  </a:cubicBezTo>
                  <a:cubicBezTo>
                    <a:pt x="98" y="70"/>
                    <a:pt x="100" y="94"/>
                    <a:pt x="104" y="219"/>
                  </a:cubicBezTo>
                  <a:cubicBezTo>
                    <a:pt x="108" y="344"/>
                    <a:pt x="114" y="632"/>
                    <a:pt x="120" y="789"/>
                  </a:cubicBezTo>
                  <a:cubicBezTo>
                    <a:pt x="126" y="946"/>
                    <a:pt x="132" y="1083"/>
                    <a:pt x="142" y="1161"/>
                  </a:cubicBezTo>
                  <a:cubicBezTo>
                    <a:pt x="152" y="1239"/>
                    <a:pt x="166" y="1238"/>
                    <a:pt x="182" y="1257"/>
                  </a:cubicBezTo>
                  <a:cubicBezTo>
                    <a:pt x="198" y="1276"/>
                    <a:pt x="237" y="1273"/>
                    <a:pt x="237" y="1276"/>
                  </a:cubicBezTo>
                  <a:cubicBezTo>
                    <a:pt x="237" y="1279"/>
                    <a:pt x="190" y="1278"/>
                    <a:pt x="181" y="1278"/>
                  </a:cubicBezTo>
                </a:path>
              </a:pathLst>
            </a:cu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9" name="Group 79">
            <a:extLst>
              <a:ext uri="{FF2B5EF4-FFF2-40B4-BE49-F238E27FC236}">
                <a16:creationId xmlns:a16="http://schemas.microsoft.com/office/drawing/2014/main" id="{70088E0D-7877-30E7-B81E-A91C331B9C8D}"/>
              </a:ext>
            </a:extLst>
          </p:cNvPr>
          <p:cNvGrpSpPr>
            <a:grpSpLocks/>
          </p:cNvGrpSpPr>
          <p:nvPr/>
        </p:nvGrpSpPr>
        <p:grpSpPr bwMode="auto">
          <a:xfrm>
            <a:off x="2598084" y="2361336"/>
            <a:ext cx="5020399" cy="4276925"/>
            <a:chOff x="3122" y="709"/>
            <a:chExt cx="2566" cy="2186"/>
          </a:xfrm>
        </p:grpSpPr>
        <p:grpSp>
          <p:nvGrpSpPr>
            <p:cNvPr id="40" name="Group 66">
              <a:extLst>
                <a:ext uri="{FF2B5EF4-FFF2-40B4-BE49-F238E27FC236}">
                  <a16:creationId xmlns:a16="http://schemas.microsoft.com/office/drawing/2014/main" id="{E60928C0-C79E-D720-FA41-507A530AD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2" y="709"/>
              <a:ext cx="2566" cy="2186"/>
              <a:chOff x="2261" y="1835"/>
              <a:chExt cx="2566" cy="2186"/>
            </a:xfrm>
          </p:grpSpPr>
          <p:sp>
            <p:nvSpPr>
              <p:cNvPr id="45" name="Line 49">
                <a:extLst>
                  <a:ext uri="{FF2B5EF4-FFF2-40B4-BE49-F238E27FC236}">
                    <a16:creationId xmlns:a16="http://schemas.microsoft.com/office/drawing/2014/main" id="{5692B8E6-0C21-0276-3BFC-67804B52B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9" y="1835"/>
                <a:ext cx="0" cy="1051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" name="Line 50">
                <a:extLst>
                  <a:ext uri="{FF2B5EF4-FFF2-40B4-BE49-F238E27FC236}">
                    <a16:creationId xmlns:a16="http://schemas.microsoft.com/office/drawing/2014/main" id="{5762A292-F316-6540-BCD1-C269B2BC8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81" y="2880"/>
                <a:ext cx="1654" cy="8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7" name="Text Box 52">
                <a:extLst>
                  <a:ext uri="{FF2B5EF4-FFF2-40B4-BE49-F238E27FC236}">
                    <a16:creationId xmlns:a16="http://schemas.microsoft.com/office/drawing/2014/main" id="{D9D70A02-4519-CEE1-9D29-589C52E2D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043" y="2089"/>
                <a:ext cx="625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33CC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cs-CZ" b="0" dirty="0"/>
                  <a:t>Response</a:t>
                </a:r>
              </a:p>
            </p:txBody>
          </p:sp>
          <p:sp>
            <p:nvSpPr>
              <p:cNvPr id="48" name="Text Box 53">
                <a:extLst>
                  <a:ext uri="{FF2B5EF4-FFF2-40B4-BE49-F238E27FC236}">
                    <a16:creationId xmlns:a16="http://schemas.microsoft.com/office/drawing/2014/main" id="{6DE4AB9A-531F-2B62-444F-FCD98D9EE1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2" y="3832"/>
                <a:ext cx="855" cy="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 algn="ctr">
                    <a:solidFill>
                      <a:srgbClr val="33CC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ctr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0" dirty="0" err="1"/>
                  <a:t>Reten</a:t>
                </a:r>
                <a:r>
                  <a:rPr lang="en-US" altLang="cs-CZ" b="0" dirty="0" err="1"/>
                  <a:t>tion</a:t>
                </a:r>
                <a:r>
                  <a:rPr lang="en-US" altLang="cs-CZ" b="0" dirty="0"/>
                  <a:t> time</a:t>
                </a:r>
              </a:p>
            </p:txBody>
          </p:sp>
        </p:grpSp>
        <p:sp>
          <p:nvSpPr>
            <p:cNvPr id="41" name="Freeform 54">
              <a:extLst>
                <a:ext uri="{FF2B5EF4-FFF2-40B4-BE49-F238E27FC236}">
                  <a16:creationId xmlns:a16="http://schemas.microsoft.com/office/drawing/2014/main" id="{E9E8BB95-0299-C010-66BB-F96BC08F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841"/>
              <a:ext cx="1541" cy="1688"/>
            </a:xfrm>
            <a:custGeom>
              <a:avLst/>
              <a:gdLst>
                <a:gd name="T0" fmla="*/ 0 w 1541"/>
                <a:gd name="T1" fmla="*/ 872 h 1688"/>
                <a:gd name="T2" fmla="*/ 60 w 1541"/>
                <a:gd name="T3" fmla="*/ 907 h 1688"/>
                <a:gd name="T4" fmla="*/ 111 w 1541"/>
                <a:gd name="T5" fmla="*/ 907 h 1688"/>
                <a:gd name="T6" fmla="*/ 180 w 1541"/>
                <a:gd name="T7" fmla="*/ 961 h 1688"/>
                <a:gd name="T8" fmla="*/ 211 w 1541"/>
                <a:gd name="T9" fmla="*/ 983 h 1688"/>
                <a:gd name="T10" fmla="*/ 294 w 1541"/>
                <a:gd name="T11" fmla="*/ 1014 h 1688"/>
                <a:gd name="T12" fmla="*/ 319 w 1541"/>
                <a:gd name="T13" fmla="*/ 969 h 1688"/>
                <a:gd name="T14" fmla="*/ 333 w 1541"/>
                <a:gd name="T15" fmla="*/ 907 h 1688"/>
                <a:gd name="T16" fmla="*/ 344 w 1541"/>
                <a:gd name="T17" fmla="*/ 791 h 1688"/>
                <a:gd name="T18" fmla="*/ 350 w 1541"/>
                <a:gd name="T19" fmla="*/ 664 h 1688"/>
                <a:gd name="T20" fmla="*/ 361 w 1541"/>
                <a:gd name="T21" fmla="*/ 745 h 1688"/>
                <a:gd name="T22" fmla="*/ 372 w 1541"/>
                <a:gd name="T23" fmla="*/ 872 h 1688"/>
                <a:gd name="T24" fmla="*/ 394 w 1541"/>
                <a:gd name="T25" fmla="*/ 1014 h 1688"/>
                <a:gd name="T26" fmla="*/ 416 w 1541"/>
                <a:gd name="T27" fmla="*/ 1075 h 1688"/>
                <a:gd name="T28" fmla="*/ 460 w 1541"/>
                <a:gd name="T29" fmla="*/ 1115 h 1688"/>
                <a:gd name="T30" fmla="*/ 527 w 1541"/>
                <a:gd name="T31" fmla="*/ 1146 h 1688"/>
                <a:gd name="T32" fmla="*/ 599 w 1541"/>
                <a:gd name="T33" fmla="*/ 1186 h 1688"/>
                <a:gd name="T34" fmla="*/ 660 w 1541"/>
                <a:gd name="T35" fmla="*/ 1201 h 1688"/>
                <a:gd name="T36" fmla="*/ 688 w 1541"/>
                <a:gd name="T37" fmla="*/ 1125 h 1688"/>
                <a:gd name="T38" fmla="*/ 688 w 1541"/>
                <a:gd name="T39" fmla="*/ 988 h 1688"/>
                <a:gd name="T40" fmla="*/ 693 w 1541"/>
                <a:gd name="T41" fmla="*/ 654 h 1688"/>
                <a:gd name="T42" fmla="*/ 710 w 1541"/>
                <a:gd name="T43" fmla="*/ 172 h 1688"/>
                <a:gd name="T44" fmla="*/ 715 w 1541"/>
                <a:gd name="T45" fmla="*/ 30 h 1688"/>
                <a:gd name="T46" fmla="*/ 732 w 1541"/>
                <a:gd name="T47" fmla="*/ 360 h 1688"/>
                <a:gd name="T48" fmla="*/ 749 w 1541"/>
                <a:gd name="T49" fmla="*/ 938 h 1688"/>
                <a:gd name="T50" fmla="*/ 782 w 1541"/>
                <a:gd name="T51" fmla="*/ 1247 h 1688"/>
                <a:gd name="T52" fmla="*/ 952 w 1541"/>
                <a:gd name="T53" fmla="*/ 1367 h 1688"/>
                <a:gd name="T54" fmla="*/ 1170 w 1541"/>
                <a:gd name="T55" fmla="*/ 1478 h 1688"/>
                <a:gd name="T56" fmla="*/ 1210 w 1541"/>
                <a:gd name="T57" fmla="*/ 1337 h 1688"/>
                <a:gd name="T58" fmla="*/ 1225 w 1541"/>
                <a:gd name="T59" fmla="*/ 1090 h 1688"/>
                <a:gd name="T60" fmla="*/ 1236 w 1541"/>
                <a:gd name="T61" fmla="*/ 965 h 1688"/>
                <a:gd name="T62" fmla="*/ 1258 w 1541"/>
                <a:gd name="T63" fmla="*/ 1320 h 1688"/>
                <a:gd name="T64" fmla="*/ 1262 w 1541"/>
                <a:gd name="T65" fmla="*/ 1519 h 1688"/>
                <a:gd name="T66" fmla="*/ 1308 w 1541"/>
                <a:gd name="T67" fmla="*/ 1571 h 1688"/>
                <a:gd name="T68" fmla="*/ 1541 w 1541"/>
                <a:gd name="T69" fmla="*/ 1688 h 16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41" h="1688">
                  <a:moveTo>
                    <a:pt x="0" y="872"/>
                  </a:moveTo>
                  <a:cubicBezTo>
                    <a:pt x="10" y="878"/>
                    <a:pt x="42" y="901"/>
                    <a:pt x="60" y="907"/>
                  </a:cubicBezTo>
                  <a:cubicBezTo>
                    <a:pt x="78" y="913"/>
                    <a:pt x="91" y="898"/>
                    <a:pt x="111" y="907"/>
                  </a:cubicBezTo>
                  <a:cubicBezTo>
                    <a:pt x="131" y="916"/>
                    <a:pt x="163" y="948"/>
                    <a:pt x="180" y="961"/>
                  </a:cubicBezTo>
                  <a:cubicBezTo>
                    <a:pt x="197" y="974"/>
                    <a:pt x="192" y="974"/>
                    <a:pt x="211" y="983"/>
                  </a:cubicBezTo>
                  <a:cubicBezTo>
                    <a:pt x="230" y="992"/>
                    <a:pt x="276" y="1016"/>
                    <a:pt x="294" y="1014"/>
                  </a:cubicBezTo>
                  <a:cubicBezTo>
                    <a:pt x="312" y="1012"/>
                    <a:pt x="313" y="987"/>
                    <a:pt x="319" y="969"/>
                  </a:cubicBezTo>
                  <a:cubicBezTo>
                    <a:pt x="325" y="951"/>
                    <a:pt x="329" y="937"/>
                    <a:pt x="333" y="907"/>
                  </a:cubicBezTo>
                  <a:cubicBezTo>
                    <a:pt x="337" y="877"/>
                    <a:pt x="342" y="831"/>
                    <a:pt x="344" y="791"/>
                  </a:cubicBezTo>
                  <a:cubicBezTo>
                    <a:pt x="346" y="750"/>
                    <a:pt x="347" y="672"/>
                    <a:pt x="350" y="664"/>
                  </a:cubicBezTo>
                  <a:cubicBezTo>
                    <a:pt x="353" y="656"/>
                    <a:pt x="357" y="710"/>
                    <a:pt x="361" y="745"/>
                  </a:cubicBezTo>
                  <a:cubicBezTo>
                    <a:pt x="365" y="780"/>
                    <a:pt x="367" y="827"/>
                    <a:pt x="372" y="872"/>
                  </a:cubicBezTo>
                  <a:cubicBezTo>
                    <a:pt x="377" y="917"/>
                    <a:pt x="386" y="980"/>
                    <a:pt x="394" y="1014"/>
                  </a:cubicBezTo>
                  <a:cubicBezTo>
                    <a:pt x="401" y="1048"/>
                    <a:pt x="405" y="1058"/>
                    <a:pt x="416" y="1075"/>
                  </a:cubicBezTo>
                  <a:cubicBezTo>
                    <a:pt x="427" y="1092"/>
                    <a:pt x="442" y="1103"/>
                    <a:pt x="460" y="1115"/>
                  </a:cubicBezTo>
                  <a:cubicBezTo>
                    <a:pt x="479" y="1127"/>
                    <a:pt x="505" y="1134"/>
                    <a:pt x="527" y="1146"/>
                  </a:cubicBezTo>
                  <a:cubicBezTo>
                    <a:pt x="549" y="1157"/>
                    <a:pt x="577" y="1176"/>
                    <a:pt x="599" y="1186"/>
                  </a:cubicBezTo>
                  <a:cubicBezTo>
                    <a:pt x="621" y="1196"/>
                    <a:pt x="645" y="1212"/>
                    <a:pt x="660" y="1201"/>
                  </a:cubicBezTo>
                  <a:cubicBezTo>
                    <a:pt x="675" y="1191"/>
                    <a:pt x="684" y="1161"/>
                    <a:pt x="688" y="1125"/>
                  </a:cubicBezTo>
                  <a:cubicBezTo>
                    <a:pt x="691" y="1090"/>
                    <a:pt x="688" y="1066"/>
                    <a:pt x="688" y="988"/>
                  </a:cubicBezTo>
                  <a:cubicBezTo>
                    <a:pt x="688" y="911"/>
                    <a:pt x="689" y="789"/>
                    <a:pt x="693" y="654"/>
                  </a:cubicBezTo>
                  <a:cubicBezTo>
                    <a:pt x="697" y="519"/>
                    <a:pt x="706" y="275"/>
                    <a:pt x="710" y="172"/>
                  </a:cubicBezTo>
                  <a:cubicBezTo>
                    <a:pt x="713" y="69"/>
                    <a:pt x="712" y="0"/>
                    <a:pt x="715" y="30"/>
                  </a:cubicBezTo>
                  <a:cubicBezTo>
                    <a:pt x="719" y="61"/>
                    <a:pt x="726" y="210"/>
                    <a:pt x="732" y="360"/>
                  </a:cubicBezTo>
                  <a:cubicBezTo>
                    <a:pt x="737" y="510"/>
                    <a:pt x="741" y="791"/>
                    <a:pt x="749" y="938"/>
                  </a:cubicBezTo>
                  <a:cubicBezTo>
                    <a:pt x="756" y="1085"/>
                    <a:pt x="749" y="1176"/>
                    <a:pt x="782" y="1247"/>
                  </a:cubicBezTo>
                  <a:cubicBezTo>
                    <a:pt x="815" y="1318"/>
                    <a:pt x="887" y="1328"/>
                    <a:pt x="952" y="1367"/>
                  </a:cubicBezTo>
                  <a:cubicBezTo>
                    <a:pt x="1016" y="1406"/>
                    <a:pt x="1127" y="1484"/>
                    <a:pt x="1170" y="1478"/>
                  </a:cubicBezTo>
                  <a:cubicBezTo>
                    <a:pt x="1212" y="1473"/>
                    <a:pt x="1201" y="1401"/>
                    <a:pt x="1210" y="1337"/>
                  </a:cubicBezTo>
                  <a:cubicBezTo>
                    <a:pt x="1220" y="1272"/>
                    <a:pt x="1221" y="1152"/>
                    <a:pt x="1225" y="1090"/>
                  </a:cubicBezTo>
                  <a:cubicBezTo>
                    <a:pt x="1229" y="1027"/>
                    <a:pt x="1231" y="926"/>
                    <a:pt x="1236" y="965"/>
                  </a:cubicBezTo>
                  <a:cubicBezTo>
                    <a:pt x="1242" y="1004"/>
                    <a:pt x="1255" y="1227"/>
                    <a:pt x="1258" y="1320"/>
                  </a:cubicBezTo>
                  <a:cubicBezTo>
                    <a:pt x="1262" y="1413"/>
                    <a:pt x="1255" y="1477"/>
                    <a:pt x="1262" y="1519"/>
                  </a:cubicBezTo>
                  <a:cubicBezTo>
                    <a:pt x="1269" y="1561"/>
                    <a:pt x="1262" y="1543"/>
                    <a:pt x="1308" y="1571"/>
                  </a:cubicBezTo>
                  <a:cubicBezTo>
                    <a:pt x="1354" y="1600"/>
                    <a:pt x="1502" y="1669"/>
                    <a:pt x="1541" y="1688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Freeform 68">
              <a:extLst>
                <a:ext uri="{FF2B5EF4-FFF2-40B4-BE49-F238E27FC236}">
                  <a16:creationId xmlns:a16="http://schemas.microsoft.com/office/drawing/2014/main" id="{8D0EFC72-A67C-81EA-F0F6-02A732F9F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1494"/>
              <a:ext cx="199" cy="462"/>
            </a:xfrm>
            <a:custGeom>
              <a:avLst/>
              <a:gdLst>
                <a:gd name="T0" fmla="*/ 25 w 199"/>
                <a:gd name="T1" fmla="*/ 370 h 462"/>
                <a:gd name="T2" fmla="*/ 47 w 199"/>
                <a:gd name="T3" fmla="*/ 354 h 462"/>
                <a:gd name="T4" fmla="*/ 75 w 199"/>
                <a:gd name="T5" fmla="*/ 260 h 462"/>
                <a:gd name="T6" fmla="*/ 87 w 199"/>
                <a:gd name="T7" fmla="*/ 22 h 462"/>
                <a:gd name="T8" fmla="*/ 101 w 199"/>
                <a:gd name="T9" fmla="*/ 130 h 462"/>
                <a:gd name="T10" fmla="*/ 115 w 199"/>
                <a:gd name="T11" fmla="*/ 306 h 462"/>
                <a:gd name="T12" fmla="*/ 143 w 199"/>
                <a:gd name="T13" fmla="*/ 416 h 462"/>
                <a:gd name="T14" fmla="*/ 179 w 199"/>
                <a:gd name="T15" fmla="*/ 454 h 462"/>
                <a:gd name="T16" fmla="*/ 25 w 199"/>
                <a:gd name="T17" fmla="*/ 370 h 4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9" h="462">
                  <a:moveTo>
                    <a:pt x="25" y="370"/>
                  </a:moveTo>
                  <a:cubicBezTo>
                    <a:pt x="0" y="351"/>
                    <a:pt x="39" y="372"/>
                    <a:pt x="47" y="354"/>
                  </a:cubicBezTo>
                  <a:cubicBezTo>
                    <a:pt x="55" y="336"/>
                    <a:pt x="68" y="315"/>
                    <a:pt x="75" y="260"/>
                  </a:cubicBezTo>
                  <a:cubicBezTo>
                    <a:pt x="82" y="205"/>
                    <a:pt x="83" y="44"/>
                    <a:pt x="87" y="22"/>
                  </a:cubicBezTo>
                  <a:cubicBezTo>
                    <a:pt x="91" y="0"/>
                    <a:pt x="96" y="83"/>
                    <a:pt x="101" y="130"/>
                  </a:cubicBezTo>
                  <a:cubicBezTo>
                    <a:pt x="106" y="177"/>
                    <a:pt x="108" y="258"/>
                    <a:pt x="115" y="306"/>
                  </a:cubicBezTo>
                  <a:cubicBezTo>
                    <a:pt x="122" y="354"/>
                    <a:pt x="132" y="391"/>
                    <a:pt x="143" y="416"/>
                  </a:cubicBezTo>
                  <a:cubicBezTo>
                    <a:pt x="154" y="441"/>
                    <a:pt x="199" y="462"/>
                    <a:pt x="179" y="454"/>
                  </a:cubicBezTo>
                  <a:cubicBezTo>
                    <a:pt x="159" y="446"/>
                    <a:pt x="50" y="389"/>
                    <a:pt x="25" y="370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Freeform 69">
              <a:extLst>
                <a:ext uri="{FF2B5EF4-FFF2-40B4-BE49-F238E27FC236}">
                  <a16:creationId xmlns:a16="http://schemas.microsoft.com/office/drawing/2014/main" id="{CB15367F-6176-E9EF-384C-0EE486D17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" y="1797"/>
              <a:ext cx="127" cy="592"/>
            </a:xfrm>
            <a:custGeom>
              <a:avLst/>
              <a:gdLst>
                <a:gd name="T0" fmla="*/ 3 w 127"/>
                <a:gd name="T1" fmla="*/ 521 h 592"/>
                <a:gd name="T2" fmla="*/ 48 w 127"/>
                <a:gd name="T3" fmla="*/ 515 h 592"/>
                <a:gd name="T4" fmla="*/ 67 w 127"/>
                <a:gd name="T5" fmla="*/ 401 h 592"/>
                <a:gd name="T6" fmla="*/ 71 w 127"/>
                <a:gd name="T7" fmla="*/ 343 h 592"/>
                <a:gd name="T8" fmla="*/ 82 w 127"/>
                <a:gd name="T9" fmla="*/ 93 h 592"/>
                <a:gd name="T10" fmla="*/ 90 w 127"/>
                <a:gd name="T11" fmla="*/ 17 h 592"/>
                <a:gd name="T12" fmla="*/ 97 w 127"/>
                <a:gd name="T13" fmla="*/ 195 h 592"/>
                <a:gd name="T14" fmla="*/ 109 w 127"/>
                <a:gd name="T15" fmla="*/ 473 h 592"/>
                <a:gd name="T16" fmla="*/ 111 w 127"/>
                <a:gd name="T17" fmla="*/ 567 h 592"/>
                <a:gd name="T18" fmla="*/ 119 w 127"/>
                <a:gd name="T19" fmla="*/ 591 h 592"/>
                <a:gd name="T20" fmla="*/ 65 w 127"/>
                <a:gd name="T21" fmla="*/ 559 h 592"/>
                <a:gd name="T22" fmla="*/ 3 w 127"/>
                <a:gd name="T23" fmla="*/ 521 h 5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7" h="592">
                  <a:moveTo>
                    <a:pt x="3" y="521"/>
                  </a:moveTo>
                  <a:cubicBezTo>
                    <a:pt x="0" y="514"/>
                    <a:pt x="37" y="535"/>
                    <a:pt x="48" y="515"/>
                  </a:cubicBezTo>
                  <a:cubicBezTo>
                    <a:pt x="59" y="495"/>
                    <a:pt x="63" y="430"/>
                    <a:pt x="67" y="401"/>
                  </a:cubicBezTo>
                  <a:cubicBezTo>
                    <a:pt x="71" y="372"/>
                    <a:pt x="69" y="394"/>
                    <a:pt x="71" y="343"/>
                  </a:cubicBezTo>
                  <a:cubicBezTo>
                    <a:pt x="73" y="292"/>
                    <a:pt x="79" y="147"/>
                    <a:pt x="82" y="93"/>
                  </a:cubicBezTo>
                  <a:cubicBezTo>
                    <a:pt x="85" y="39"/>
                    <a:pt x="88" y="0"/>
                    <a:pt x="90" y="17"/>
                  </a:cubicBezTo>
                  <a:cubicBezTo>
                    <a:pt x="92" y="34"/>
                    <a:pt x="94" y="119"/>
                    <a:pt x="97" y="195"/>
                  </a:cubicBezTo>
                  <a:cubicBezTo>
                    <a:pt x="100" y="271"/>
                    <a:pt x="107" y="411"/>
                    <a:pt x="109" y="473"/>
                  </a:cubicBezTo>
                  <a:cubicBezTo>
                    <a:pt x="111" y="535"/>
                    <a:pt x="109" y="547"/>
                    <a:pt x="111" y="567"/>
                  </a:cubicBezTo>
                  <a:cubicBezTo>
                    <a:pt x="113" y="587"/>
                    <a:pt x="127" y="592"/>
                    <a:pt x="119" y="591"/>
                  </a:cubicBezTo>
                  <a:cubicBezTo>
                    <a:pt x="111" y="590"/>
                    <a:pt x="84" y="571"/>
                    <a:pt x="65" y="559"/>
                  </a:cubicBezTo>
                  <a:cubicBezTo>
                    <a:pt x="46" y="547"/>
                    <a:pt x="6" y="528"/>
                    <a:pt x="3" y="521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08A424FF-8E87-9D68-5390-582F5045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" y="808"/>
              <a:ext cx="245" cy="1358"/>
            </a:xfrm>
            <a:custGeom>
              <a:avLst/>
              <a:gdLst>
                <a:gd name="T0" fmla="*/ 69 w 245"/>
                <a:gd name="T1" fmla="*/ 1192 h 1358"/>
                <a:gd name="T2" fmla="*/ 77 w 245"/>
                <a:gd name="T3" fmla="*/ 896 h 1358"/>
                <a:gd name="T4" fmla="*/ 81 w 245"/>
                <a:gd name="T5" fmla="*/ 606 h 1358"/>
                <a:gd name="T6" fmla="*/ 91 w 245"/>
                <a:gd name="T7" fmla="*/ 154 h 1358"/>
                <a:gd name="T8" fmla="*/ 97 w 245"/>
                <a:gd name="T9" fmla="*/ 82 h 1358"/>
                <a:gd name="T10" fmla="*/ 119 w 245"/>
                <a:gd name="T11" fmla="*/ 644 h 1358"/>
                <a:gd name="T12" fmla="*/ 133 w 245"/>
                <a:gd name="T13" fmla="*/ 1078 h 1358"/>
                <a:gd name="T14" fmla="*/ 147 w 245"/>
                <a:gd name="T15" fmla="*/ 1240 h 1358"/>
                <a:gd name="T16" fmla="*/ 179 w 245"/>
                <a:gd name="T17" fmla="*/ 1308 h 1358"/>
                <a:gd name="T18" fmla="*/ 219 w 245"/>
                <a:gd name="T19" fmla="*/ 1348 h 1358"/>
                <a:gd name="T20" fmla="*/ 25 w 245"/>
                <a:gd name="T21" fmla="*/ 1246 h 1358"/>
                <a:gd name="T22" fmla="*/ 69 w 245"/>
                <a:gd name="T23" fmla="*/ 1192 h 13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45" h="1358">
                  <a:moveTo>
                    <a:pt x="69" y="1192"/>
                  </a:moveTo>
                  <a:cubicBezTo>
                    <a:pt x="78" y="1134"/>
                    <a:pt x="75" y="994"/>
                    <a:pt x="77" y="896"/>
                  </a:cubicBezTo>
                  <a:cubicBezTo>
                    <a:pt x="79" y="798"/>
                    <a:pt x="79" y="730"/>
                    <a:pt x="81" y="606"/>
                  </a:cubicBezTo>
                  <a:cubicBezTo>
                    <a:pt x="83" y="482"/>
                    <a:pt x="88" y="241"/>
                    <a:pt x="91" y="154"/>
                  </a:cubicBezTo>
                  <a:cubicBezTo>
                    <a:pt x="94" y="67"/>
                    <a:pt x="92" y="0"/>
                    <a:pt x="97" y="82"/>
                  </a:cubicBezTo>
                  <a:cubicBezTo>
                    <a:pt x="102" y="164"/>
                    <a:pt x="113" y="478"/>
                    <a:pt x="119" y="644"/>
                  </a:cubicBezTo>
                  <a:cubicBezTo>
                    <a:pt x="125" y="810"/>
                    <a:pt x="128" y="979"/>
                    <a:pt x="133" y="1078"/>
                  </a:cubicBezTo>
                  <a:cubicBezTo>
                    <a:pt x="138" y="1177"/>
                    <a:pt x="139" y="1202"/>
                    <a:pt x="147" y="1240"/>
                  </a:cubicBezTo>
                  <a:cubicBezTo>
                    <a:pt x="155" y="1278"/>
                    <a:pt x="167" y="1290"/>
                    <a:pt x="179" y="1308"/>
                  </a:cubicBezTo>
                  <a:cubicBezTo>
                    <a:pt x="191" y="1326"/>
                    <a:pt x="245" y="1358"/>
                    <a:pt x="219" y="1348"/>
                  </a:cubicBezTo>
                  <a:cubicBezTo>
                    <a:pt x="193" y="1338"/>
                    <a:pt x="50" y="1272"/>
                    <a:pt x="25" y="1246"/>
                  </a:cubicBezTo>
                  <a:cubicBezTo>
                    <a:pt x="0" y="1220"/>
                    <a:pt x="60" y="1250"/>
                    <a:pt x="69" y="1192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CCCC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181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F86EC-3AFF-FFD0-98DE-0C3007EDA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7B3E9-60D2-434D-5B60-0680C86A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18" y="577516"/>
            <a:ext cx="10059363" cy="1179576"/>
          </a:xfrm>
        </p:spPr>
        <p:txBody>
          <a:bodyPr>
            <a:normAutofit/>
          </a:bodyPr>
          <a:lstStyle/>
          <a:p>
            <a:r>
              <a:rPr lang="en-US" sz="2800" dirty="0"/>
              <a:t>Advantages of MS compared to conventional detectors</a:t>
            </a: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46B116C2-0C58-A9F0-CACF-EE576D241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441" y="2722563"/>
            <a:ext cx="6895782" cy="7905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5875">
            <a:solidFill>
              <a:srgbClr val="0099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800" dirty="0"/>
              <a:t>Better selectivity</a:t>
            </a:r>
          </a:p>
        </p:txBody>
      </p:sp>
      <p:sp>
        <p:nvSpPr>
          <p:cNvPr id="49" name="AutoShape 16">
            <a:extLst>
              <a:ext uri="{FF2B5EF4-FFF2-40B4-BE49-F238E27FC236}">
                <a16:creationId xmlns:a16="http://schemas.microsoft.com/office/drawing/2014/main" id="{482B0B7F-106D-D49D-7C2D-9A330F519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441" y="4709669"/>
            <a:ext cx="6895782" cy="792162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5875">
            <a:solidFill>
              <a:srgbClr val="0099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800" dirty="0"/>
              <a:t>Facilitation of substance identification</a:t>
            </a:r>
          </a:p>
        </p:txBody>
      </p:sp>
      <p:sp>
        <p:nvSpPr>
          <p:cNvPr id="50" name="AutoShape 17">
            <a:extLst>
              <a:ext uri="{FF2B5EF4-FFF2-40B4-BE49-F238E27FC236}">
                <a16:creationId xmlns:a16="http://schemas.microsoft.com/office/drawing/2014/main" id="{5924C9A2-76F8-39D5-4E2C-AAC97D28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441" y="3715322"/>
            <a:ext cx="6895782" cy="7921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5875" algn="ctr">
            <a:solidFill>
              <a:srgbClr val="0099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800" dirty="0"/>
              <a:t>Higher sensitivity</a:t>
            </a:r>
          </a:p>
        </p:txBody>
      </p:sp>
    </p:spTree>
    <p:extLst>
      <p:ext uri="{BB962C8B-B14F-4D97-AF65-F5344CB8AC3E}">
        <p14:creationId xmlns:p14="http://schemas.microsoft.com/office/powerpoint/2010/main" val="1917731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E9547-CFE4-628A-7E39-CC7C1AD8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Selectivity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77ED1CB-D117-781B-5E54-CF5E8F601CF4}"/>
              </a:ext>
            </a:extLst>
          </p:cNvPr>
          <p:cNvGrpSpPr>
            <a:grpSpLocks/>
          </p:cNvGrpSpPr>
          <p:nvPr/>
        </p:nvGrpSpPr>
        <p:grpSpPr bwMode="auto">
          <a:xfrm>
            <a:off x="6070600" y="2510853"/>
            <a:ext cx="3498850" cy="3211513"/>
            <a:chOff x="3152" y="1316"/>
            <a:chExt cx="2204" cy="2023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D5DF7E20-3AEA-6127-5C9E-DB1716AB1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1525"/>
              <a:ext cx="22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D017F0A2-B207-BF0C-FCF0-4D64384EC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115"/>
              <a:ext cx="2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1CB6B89E-2E2D-FE7A-388C-659CF8D4B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704"/>
              <a:ext cx="2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41000EDE-3D9D-99B4-1007-7C1A407BC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3339"/>
              <a:ext cx="2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D97BD5E8-9905-9854-38C3-E9000968FB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1316"/>
              <a:ext cx="3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cs-CZ" sz="1200" b="0" dirty="0"/>
                <a:t>EIC</a:t>
              </a:r>
              <a:r>
                <a:rPr lang="en-US" altLang="cs-CZ" sz="1200" b="0" baseline="-25000" dirty="0"/>
                <a:t>1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E8F52023-FAF9-8650-C63C-5D85B64DA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1900"/>
              <a:ext cx="3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cs-CZ" sz="1200" b="0" dirty="0"/>
                <a:t>EIC</a:t>
              </a:r>
              <a:r>
                <a:rPr lang="en-US" altLang="cs-CZ" sz="1200" b="0" baseline="-25000" dirty="0"/>
                <a:t>2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C505D2B-FCA7-43D0-5A5B-DE585DB33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2" y="2490"/>
              <a:ext cx="3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cs-CZ" sz="1200" b="0" dirty="0"/>
                <a:t>EIC</a:t>
              </a:r>
              <a:r>
                <a:rPr lang="en-US" altLang="cs-CZ" sz="1200" b="0" baseline="-25000" dirty="0"/>
                <a:t>3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AAD6830D-D1F0-EFE6-B88B-B400CC0FE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" y="3125"/>
              <a:ext cx="3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33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cs-CZ" sz="1200" b="0" dirty="0"/>
                <a:t>EIC</a:t>
              </a:r>
              <a:r>
                <a:rPr lang="en-US" altLang="cs-CZ" sz="1200" b="0" baseline="-25000" dirty="0"/>
                <a:t>4</a:t>
              </a: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9D2B2E06-4598-0689-CF60-A28CCDFCF97E}"/>
              </a:ext>
            </a:extLst>
          </p:cNvPr>
          <p:cNvSpPr>
            <a:spLocks/>
          </p:cNvSpPr>
          <p:nvPr/>
        </p:nvSpPr>
        <p:spPr bwMode="auto">
          <a:xfrm>
            <a:off x="3335338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00808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915D86D-2391-29C3-2C74-571BAF3272AB}"/>
              </a:ext>
            </a:extLst>
          </p:cNvPr>
          <p:cNvSpPr>
            <a:spLocks/>
          </p:cNvSpPr>
          <p:nvPr/>
        </p:nvSpPr>
        <p:spPr bwMode="auto">
          <a:xfrm>
            <a:off x="3408363" y="2639441"/>
            <a:ext cx="1152525" cy="3592512"/>
          </a:xfrm>
          <a:custGeom>
            <a:avLst/>
            <a:gdLst>
              <a:gd name="T0" fmla="*/ 0 w 726"/>
              <a:gd name="T1" fmla="*/ 3592512 h 1810"/>
              <a:gd name="T2" fmla="*/ 85725 w 726"/>
              <a:gd name="T3" fmla="*/ 3530983 h 1810"/>
              <a:gd name="T4" fmla="*/ 238125 w 726"/>
              <a:gd name="T5" fmla="*/ 3471438 h 1810"/>
              <a:gd name="T6" fmla="*/ 295275 w 726"/>
              <a:gd name="T7" fmla="*/ 3364258 h 1810"/>
              <a:gd name="T8" fmla="*/ 342900 w 726"/>
              <a:gd name="T9" fmla="*/ 3239215 h 1810"/>
              <a:gd name="T10" fmla="*/ 352425 w 726"/>
              <a:gd name="T11" fmla="*/ 2941493 h 1810"/>
              <a:gd name="T12" fmla="*/ 381000 w 726"/>
              <a:gd name="T13" fmla="*/ 2328186 h 1810"/>
              <a:gd name="T14" fmla="*/ 414338 w 726"/>
              <a:gd name="T15" fmla="*/ 1256387 h 1810"/>
              <a:gd name="T16" fmla="*/ 431800 w 726"/>
              <a:gd name="T17" fmla="*/ 746290 h 1810"/>
              <a:gd name="T18" fmla="*/ 447675 w 726"/>
              <a:gd name="T19" fmla="*/ 381084 h 1810"/>
              <a:gd name="T20" fmla="*/ 481013 w 726"/>
              <a:gd name="T21" fmla="*/ 41681 h 1810"/>
              <a:gd name="T22" fmla="*/ 509588 w 726"/>
              <a:gd name="T23" fmla="*/ 130998 h 1810"/>
              <a:gd name="T24" fmla="*/ 547688 w 726"/>
              <a:gd name="T25" fmla="*/ 577581 h 1810"/>
              <a:gd name="T26" fmla="*/ 571500 w 726"/>
              <a:gd name="T27" fmla="*/ 1089662 h 1810"/>
              <a:gd name="T28" fmla="*/ 609600 w 726"/>
              <a:gd name="T29" fmla="*/ 1964965 h 1810"/>
              <a:gd name="T30" fmla="*/ 652463 w 726"/>
              <a:gd name="T31" fmla="*/ 2881949 h 1810"/>
              <a:gd name="T32" fmla="*/ 671513 w 726"/>
              <a:gd name="T33" fmla="*/ 3137990 h 1810"/>
              <a:gd name="T34" fmla="*/ 709613 w 726"/>
              <a:gd name="T35" fmla="*/ 3346395 h 1810"/>
              <a:gd name="T36" fmla="*/ 766763 w 726"/>
              <a:gd name="T37" fmla="*/ 3483347 h 1810"/>
              <a:gd name="T38" fmla="*/ 871538 w 726"/>
              <a:gd name="T39" fmla="*/ 3548846 h 1810"/>
              <a:gd name="T40" fmla="*/ 957263 w 726"/>
              <a:gd name="T41" fmla="*/ 3584573 h 1810"/>
              <a:gd name="T42" fmla="*/ 1090613 w 726"/>
              <a:gd name="T43" fmla="*/ 3584573 h 1810"/>
              <a:gd name="T44" fmla="*/ 1152525 w 726"/>
              <a:gd name="T45" fmla="*/ 35925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D5AC9FB-A8C8-1C33-2C5D-82CE38C3BE9B}"/>
              </a:ext>
            </a:extLst>
          </p:cNvPr>
          <p:cNvSpPr>
            <a:spLocks/>
          </p:cNvSpPr>
          <p:nvPr/>
        </p:nvSpPr>
        <p:spPr bwMode="auto">
          <a:xfrm>
            <a:off x="1749425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64B69BF-C294-1579-D174-7E86A2657C89}"/>
              </a:ext>
            </a:extLst>
          </p:cNvPr>
          <p:cNvSpPr>
            <a:spLocks/>
          </p:cNvSpPr>
          <p:nvPr/>
        </p:nvSpPr>
        <p:spPr bwMode="auto">
          <a:xfrm>
            <a:off x="1893888" y="3934841"/>
            <a:ext cx="1152525" cy="2297112"/>
          </a:xfrm>
          <a:custGeom>
            <a:avLst/>
            <a:gdLst>
              <a:gd name="T0" fmla="*/ 0 w 726"/>
              <a:gd name="T1" fmla="*/ 2297112 h 1810"/>
              <a:gd name="T2" fmla="*/ 85725 w 726"/>
              <a:gd name="T3" fmla="*/ 2257769 h 1810"/>
              <a:gd name="T4" fmla="*/ 238125 w 726"/>
              <a:gd name="T5" fmla="*/ 2219696 h 1810"/>
              <a:gd name="T6" fmla="*/ 295275 w 726"/>
              <a:gd name="T7" fmla="*/ 2151163 h 1810"/>
              <a:gd name="T8" fmla="*/ 342900 w 726"/>
              <a:gd name="T9" fmla="*/ 2071208 h 1810"/>
              <a:gd name="T10" fmla="*/ 352425 w 726"/>
              <a:gd name="T11" fmla="*/ 1880840 h 1810"/>
              <a:gd name="T12" fmla="*/ 381000 w 726"/>
              <a:gd name="T13" fmla="*/ 1488681 h 1810"/>
              <a:gd name="T14" fmla="*/ 414338 w 726"/>
              <a:gd name="T15" fmla="*/ 803355 h 1810"/>
              <a:gd name="T16" fmla="*/ 431800 w 726"/>
              <a:gd name="T17" fmla="*/ 477190 h 1810"/>
              <a:gd name="T18" fmla="*/ 447675 w 726"/>
              <a:gd name="T19" fmla="*/ 243672 h 1810"/>
              <a:gd name="T20" fmla="*/ 481013 w 726"/>
              <a:gd name="T21" fmla="*/ 26652 h 1810"/>
              <a:gd name="T22" fmla="*/ 509588 w 726"/>
              <a:gd name="T23" fmla="*/ 83762 h 1810"/>
              <a:gd name="T24" fmla="*/ 547688 w 726"/>
              <a:gd name="T25" fmla="*/ 369315 h 1810"/>
              <a:gd name="T26" fmla="*/ 571500 w 726"/>
              <a:gd name="T27" fmla="*/ 696748 h 1810"/>
              <a:gd name="T28" fmla="*/ 609600 w 726"/>
              <a:gd name="T29" fmla="*/ 1256431 h 1810"/>
              <a:gd name="T30" fmla="*/ 652463 w 726"/>
              <a:gd name="T31" fmla="*/ 1842766 h 1810"/>
              <a:gd name="T32" fmla="*/ 671513 w 726"/>
              <a:gd name="T33" fmla="*/ 2006483 h 1810"/>
              <a:gd name="T34" fmla="*/ 709613 w 726"/>
              <a:gd name="T35" fmla="*/ 2139741 h 1810"/>
              <a:gd name="T36" fmla="*/ 766763 w 726"/>
              <a:gd name="T37" fmla="*/ 2227310 h 1810"/>
              <a:gd name="T38" fmla="*/ 871538 w 726"/>
              <a:gd name="T39" fmla="*/ 2269191 h 1810"/>
              <a:gd name="T40" fmla="*/ 957263 w 726"/>
              <a:gd name="T41" fmla="*/ 2292036 h 1810"/>
              <a:gd name="T42" fmla="*/ 1090613 w 726"/>
              <a:gd name="T43" fmla="*/ 2292036 h 1810"/>
              <a:gd name="T44" fmla="*/ 1152525 w 726"/>
              <a:gd name="T45" fmla="*/ 22971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339966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81B4585-DBD7-4828-A3DA-9940DC17D8DB}"/>
              </a:ext>
            </a:extLst>
          </p:cNvPr>
          <p:cNvSpPr>
            <a:spLocks/>
          </p:cNvSpPr>
          <p:nvPr/>
        </p:nvSpPr>
        <p:spPr bwMode="auto">
          <a:xfrm>
            <a:off x="2081213" y="2337816"/>
            <a:ext cx="1152525" cy="3881437"/>
          </a:xfrm>
          <a:custGeom>
            <a:avLst/>
            <a:gdLst>
              <a:gd name="T0" fmla="*/ 0 w 726"/>
              <a:gd name="T1" fmla="*/ 3881437 h 1810"/>
              <a:gd name="T2" fmla="*/ 85725 w 726"/>
              <a:gd name="T3" fmla="*/ 3814959 h 1810"/>
              <a:gd name="T4" fmla="*/ 238125 w 726"/>
              <a:gd name="T5" fmla="*/ 3750626 h 1810"/>
              <a:gd name="T6" fmla="*/ 295275 w 726"/>
              <a:gd name="T7" fmla="*/ 3634826 h 1810"/>
              <a:gd name="T8" fmla="*/ 342900 w 726"/>
              <a:gd name="T9" fmla="*/ 3499727 h 1810"/>
              <a:gd name="T10" fmla="*/ 352425 w 726"/>
              <a:gd name="T11" fmla="*/ 3178061 h 1810"/>
              <a:gd name="T12" fmla="*/ 381000 w 726"/>
              <a:gd name="T13" fmla="*/ 2515429 h 1810"/>
              <a:gd name="T14" fmla="*/ 414338 w 726"/>
              <a:gd name="T15" fmla="*/ 1357431 h 1810"/>
              <a:gd name="T16" fmla="*/ 431800 w 726"/>
              <a:gd name="T17" fmla="*/ 806310 h 1810"/>
              <a:gd name="T18" fmla="*/ 447675 w 726"/>
              <a:gd name="T19" fmla="*/ 411733 h 1810"/>
              <a:gd name="T20" fmla="*/ 481013 w 726"/>
              <a:gd name="T21" fmla="*/ 45033 h 1810"/>
              <a:gd name="T22" fmla="*/ 509588 w 726"/>
              <a:gd name="T23" fmla="*/ 141533 h 1810"/>
              <a:gd name="T24" fmla="*/ 547688 w 726"/>
              <a:gd name="T25" fmla="*/ 624032 h 1810"/>
              <a:gd name="T26" fmla="*/ 571500 w 726"/>
              <a:gd name="T27" fmla="*/ 1177298 h 1810"/>
              <a:gd name="T28" fmla="*/ 609600 w 726"/>
              <a:gd name="T29" fmla="*/ 2122996 h 1810"/>
              <a:gd name="T30" fmla="*/ 652463 w 726"/>
              <a:gd name="T31" fmla="*/ 3113727 h 1810"/>
              <a:gd name="T32" fmla="*/ 671513 w 726"/>
              <a:gd name="T33" fmla="*/ 3390360 h 1810"/>
              <a:gd name="T34" fmla="*/ 709613 w 726"/>
              <a:gd name="T35" fmla="*/ 3615526 h 1810"/>
              <a:gd name="T36" fmla="*/ 766763 w 726"/>
              <a:gd name="T37" fmla="*/ 3763493 h 1810"/>
              <a:gd name="T38" fmla="*/ 871538 w 726"/>
              <a:gd name="T39" fmla="*/ 3834259 h 1810"/>
              <a:gd name="T40" fmla="*/ 957263 w 726"/>
              <a:gd name="T41" fmla="*/ 3872859 h 1810"/>
              <a:gd name="T42" fmla="*/ 1090613 w 726"/>
              <a:gd name="T43" fmla="*/ 3872859 h 1810"/>
              <a:gd name="T44" fmla="*/ 1152525 w 726"/>
              <a:gd name="T45" fmla="*/ 3881437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779718C-66E7-DCBA-DC54-5476A44A549A}"/>
              </a:ext>
            </a:extLst>
          </p:cNvPr>
          <p:cNvSpPr>
            <a:spLocks/>
          </p:cNvSpPr>
          <p:nvPr/>
        </p:nvSpPr>
        <p:spPr bwMode="auto">
          <a:xfrm>
            <a:off x="2109788" y="5435028"/>
            <a:ext cx="1152525" cy="785813"/>
          </a:xfrm>
          <a:custGeom>
            <a:avLst/>
            <a:gdLst>
              <a:gd name="T0" fmla="*/ 0 w 726"/>
              <a:gd name="T1" fmla="*/ 785813 h 1810"/>
              <a:gd name="T2" fmla="*/ 85725 w 726"/>
              <a:gd name="T3" fmla="*/ 772354 h 1810"/>
              <a:gd name="T4" fmla="*/ 238125 w 726"/>
              <a:gd name="T5" fmla="*/ 759330 h 1810"/>
              <a:gd name="T6" fmla="*/ 295275 w 726"/>
              <a:gd name="T7" fmla="*/ 735886 h 1810"/>
              <a:gd name="T8" fmla="*/ 342900 w 726"/>
              <a:gd name="T9" fmla="*/ 708534 h 1810"/>
              <a:gd name="T10" fmla="*/ 352425 w 726"/>
              <a:gd name="T11" fmla="*/ 643412 h 1810"/>
              <a:gd name="T12" fmla="*/ 381000 w 726"/>
              <a:gd name="T13" fmla="*/ 509259 h 1810"/>
              <a:gd name="T14" fmla="*/ 414338 w 726"/>
              <a:gd name="T15" fmla="*/ 274817 h 1810"/>
              <a:gd name="T16" fmla="*/ 431800 w 726"/>
              <a:gd name="T17" fmla="*/ 163241 h 1810"/>
              <a:gd name="T18" fmla="*/ 447675 w 726"/>
              <a:gd name="T19" fmla="*/ 83357 h 1810"/>
              <a:gd name="T20" fmla="*/ 481013 w 726"/>
              <a:gd name="T21" fmla="*/ 9117 h 1810"/>
              <a:gd name="T22" fmla="*/ 509588 w 726"/>
              <a:gd name="T23" fmla="*/ 28654 h 1810"/>
              <a:gd name="T24" fmla="*/ 547688 w 726"/>
              <a:gd name="T25" fmla="*/ 126338 h 1810"/>
              <a:gd name="T26" fmla="*/ 571500 w 726"/>
              <a:gd name="T27" fmla="*/ 238349 h 1810"/>
              <a:gd name="T28" fmla="*/ 609600 w 726"/>
              <a:gd name="T29" fmla="*/ 429809 h 1810"/>
              <a:gd name="T30" fmla="*/ 652463 w 726"/>
              <a:gd name="T31" fmla="*/ 630387 h 1810"/>
              <a:gd name="T32" fmla="*/ 671513 w 726"/>
              <a:gd name="T33" fmla="*/ 686392 h 1810"/>
              <a:gd name="T34" fmla="*/ 709613 w 726"/>
              <a:gd name="T35" fmla="*/ 731978 h 1810"/>
              <a:gd name="T36" fmla="*/ 766763 w 726"/>
              <a:gd name="T37" fmla="*/ 761935 h 1810"/>
              <a:gd name="T38" fmla="*/ 871538 w 726"/>
              <a:gd name="T39" fmla="*/ 776262 h 1810"/>
              <a:gd name="T40" fmla="*/ 957263 w 726"/>
              <a:gd name="T41" fmla="*/ 784076 h 1810"/>
              <a:gd name="T42" fmla="*/ 1090613 w 726"/>
              <a:gd name="T43" fmla="*/ 784076 h 1810"/>
              <a:gd name="T44" fmla="*/ 1152525 w 726"/>
              <a:gd name="T45" fmla="*/ 785813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FF00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FA6998C-B236-3D69-8F1A-38AFD3618474}"/>
              </a:ext>
            </a:extLst>
          </p:cNvPr>
          <p:cNvSpPr>
            <a:spLocks/>
          </p:cNvSpPr>
          <p:nvPr/>
        </p:nvSpPr>
        <p:spPr bwMode="auto">
          <a:xfrm>
            <a:off x="2470150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66B1980D-9A8F-49B8-8C77-546E9086EA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0538" y="2178048"/>
            <a:ext cx="0" cy="405549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E5F9F6DB-0813-2A3E-29CB-60ABB87150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1013" y="6227191"/>
            <a:ext cx="3743325" cy="63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F64A0E08-85B5-4A16-7057-386E1A5F6A7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6206" y="2463506"/>
            <a:ext cx="1223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0" dirty="0"/>
              <a:t>Response</a:t>
            </a:r>
          </a:p>
        </p:txBody>
      </p:sp>
      <p:sp>
        <p:nvSpPr>
          <p:cNvPr id="23" name="Line 23">
            <a:extLst>
              <a:ext uri="{FF2B5EF4-FFF2-40B4-BE49-F238E27FC236}">
                <a16:creationId xmlns:a16="http://schemas.microsoft.com/office/drawing/2014/main" id="{F55DEC4E-9A5C-E146-8227-CFCD40611D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1838" y="2178047"/>
            <a:ext cx="0" cy="404914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id="{AD8B0785-BDC6-B24C-FBA6-DBD079B4D5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2313" y="6217666"/>
            <a:ext cx="3889375" cy="158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7A6B2CA3-3A75-872E-9CF0-03DAE9D09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1513" y="6298628"/>
            <a:ext cx="19672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0" dirty="0"/>
              <a:t>Retention time t</a:t>
            </a:r>
            <a:r>
              <a:rPr lang="en-US" altLang="cs-CZ" b="0" baseline="-25000" dirty="0"/>
              <a:t>R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F073ED43-C8E3-92C4-F322-9B0055274A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856718" y="2454775"/>
            <a:ext cx="1223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0" dirty="0"/>
              <a:t>Response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C2D4517D-D240-19BD-F5A4-13ACDC55E1B7}"/>
              </a:ext>
            </a:extLst>
          </p:cNvPr>
          <p:cNvSpPr>
            <a:spLocks/>
          </p:cNvSpPr>
          <p:nvPr/>
        </p:nvSpPr>
        <p:spPr bwMode="auto">
          <a:xfrm>
            <a:off x="3402013" y="5003228"/>
            <a:ext cx="1152525" cy="1217613"/>
          </a:xfrm>
          <a:custGeom>
            <a:avLst/>
            <a:gdLst>
              <a:gd name="T0" fmla="*/ 0 w 726"/>
              <a:gd name="T1" fmla="*/ 1217613 h 1810"/>
              <a:gd name="T2" fmla="*/ 85725 w 726"/>
              <a:gd name="T3" fmla="*/ 1196759 h 1810"/>
              <a:gd name="T4" fmla="*/ 238125 w 726"/>
              <a:gd name="T5" fmla="*/ 1176577 h 1810"/>
              <a:gd name="T6" fmla="*/ 295275 w 726"/>
              <a:gd name="T7" fmla="*/ 1140251 h 1810"/>
              <a:gd name="T8" fmla="*/ 342900 w 726"/>
              <a:gd name="T9" fmla="*/ 1097870 h 1810"/>
              <a:gd name="T10" fmla="*/ 352425 w 726"/>
              <a:gd name="T11" fmla="*/ 996963 h 1810"/>
              <a:gd name="T12" fmla="*/ 381000 w 726"/>
              <a:gd name="T13" fmla="*/ 789094 h 1810"/>
              <a:gd name="T14" fmla="*/ 414338 w 726"/>
              <a:gd name="T15" fmla="*/ 425828 h 1810"/>
              <a:gd name="T16" fmla="*/ 431800 w 726"/>
              <a:gd name="T17" fmla="*/ 252941 h 1810"/>
              <a:gd name="T18" fmla="*/ 447675 w 726"/>
              <a:gd name="T19" fmla="*/ 129161 h 1810"/>
              <a:gd name="T20" fmla="*/ 481013 w 726"/>
              <a:gd name="T21" fmla="*/ 14127 h 1810"/>
              <a:gd name="T22" fmla="*/ 509588 w 726"/>
              <a:gd name="T23" fmla="*/ 44399 h 1810"/>
              <a:gd name="T24" fmla="*/ 547688 w 726"/>
              <a:gd name="T25" fmla="*/ 195760 h 1810"/>
              <a:gd name="T26" fmla="*/ 571500 w 726"/>
              <a:gd name="T27" fmla="*/ 369320 h 1810"/>
              <a:gd name="T28" fmla="*/ 609600 w 726"/>
              <a:gd name="T29" fmla="*/ 665987 h 1810"/>
              <a:gd name="T30" fmla="*/ 652463 w 726"/>
              <a:gd name="T31" fmla="*/ 976781 h 1810"/>
              <a:gd name="T32" fmla="*/ 671513 w 726"/>
              <a:gd name="T33" fmla="*/ 1063561 h 1810"/>
              <a:gd name="T34" fmla="*/ 709613 w 726"/>
              <a:gd name="T35" fmla="*/ 1134196 h 1810"/>
              <a:gd name="T36" fmla="*/ 766763 w 726"/>
              <a:gd name="T37" fmla="*/ 1180614 h 1810"/>
              <a:gd name="T38" fmla="*/ 871538 w 726"/>
              <a:gd name="T39" fmla="*/ 1202813 h 1810"/>
              <a:gd name="T40" fmla="*/ 957263 w 726"/>
              <a:gd name="T41" fmla="*/ 1214922 h 1810"/>
              <a:gd name="T42" fmla="*/ 1090613 w 726"/>
              <a:gd name="T43" fmla="*/ 1214922 h 1810"/>
              <a:gd name="T44" fmla="*/ 1152525 w 726"/>
              <a:gd name="T45" fmla="*/ 1217613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5D650A0-3529-2132-9798-670B4FD4771B}"/>
              </a:ext>
            </a:extLst>
          </p:cNvPr>
          <p:cNvSpPr>
            <a:spLocks/>
          </p:cNvSpPr>
          <p:nvPr/>
        </p:nvSpPr>
        <p:spPr bwMode="auto">
          <a:xfrm>
            <a:off x="2109788" y="5435028"/>
            <a:ext cx="1152525" cy="785813"/>
          </a:xfrm>
          <a:custGeom>
            <a:avLst/>
            <a:gdLst>
              <a:gd name="T0" fmla="*/ 0 w 726"/>
              <a:gd name="T1" fmla="*/ 785813 h 1810"/>
              <a:gd name="T2" fmla="*/ 85725 w 726"/>
              <a:gd name="T3" fmla="*/ 772354 h 1810"/>
              <a:gd name="T4" fmla="*/ 238125 w 726"/>
              <a:gd name="T5" fmla="*/ 759330 h 1810"/>
              <a:gd name="T6" fmla="*/ 295275 w 726"/>
              <a:gd name="T7" fmla="*/ 735886 h 1810"/>
              <a:gd name="T8" fmla="*/ 342900 w 726"/>
              <a:gd name="T9" fmla="*/ 708534 h 1810"/>
              <a:gd name="T10" fmla="*/ 352425 w 726"/>
              <a:gd name="T11" fmla="*/ 643412 h 1810"/>
              <a:gd name="T12" fmla="*/ 381000 w 726"/>
              <a:gd name="T13" fmla="*/ 509259 h 1810"/>
              <a:gd name="T14" fmla="*/ 414338 w 726"/>
              <a:gd name="T15" fmla="*/ 274817 h 1810"/>
              <a:gd name="T16" fmla="*/ 431800 w 726"/>
              <a:gd name="T17" fmla="*/ 163241 h 1810"/>
              <a:gd name="T18" fmla="*/ 447675 w 726"/>
              <a:gd name="T19" fmla="*/ 83357 h 1810"/>
              <a:gd name="T20" fmla="*/ 481013 w 726"/>
              <a:gd name="T21" fmla="*/ 9117 h 1810"/>
              <a:gd name="T22" fmla="*/ 509588 w 726"/>
              <a:gd name="T23" fmla="*/ 28654 h 1810"/>
              <a:gd name="T24" fmla="*/ 547688 w 726"/>
              <a:gd name="T25" fmla="*/ 126338 h 1810"/>
              <a:gd name="T26" fmla="*/ 571500 w 726"/>
              <a:gd name="T27" fmla="*/ 238349 h 1810"/>
              <a:gd name="T28" fmla="*/ 609600 w 726"/>
              <a:gd name="T29" fmla="*/ 429809 h 1810"/>
              <a:gd name="T30" fmla="*/ 652463 w 726"/>
              <a:gd name="T31" fmla="*/ 630387 h 1810"/>
              <a:gd name="T32" fmla="*/ 671513 w 726"/>
              <a:gd name="T33" fmla="*/ 686392 h 1810"/>
              <a:gd name="T34" fmla="*/ 709613 w 726"/>
              <a:gd name="T35" fmla="*/ 731978 h 1810"/>
              <a:gd name="T36" fmla="*/ 766763 w 726"/>
              <a:gd name="T37" fmla="*/ 761935 h 1810"/>
              <a:gd name="T38" fmla="*/ 871538 w 726"/>
              <a:gd name="T39" fmla="*/ 776262 h 1810"/>
              <a:gd name="T40" fmla="*/ 957263 w 726"/>
              <a:gd name="T41" fmla="*/ 784076 h 1810"/>
              <a:gd name="T42" fmla="*/ 1090613 w 726"/>
              <a:gd name="T43" fmla="*/ 784076 h 1810"/>
              <a:gd name="T44" fmla="*/ 1152525 w 726"/>
              <a:gd name="T45" fmla="*/ 785813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FF00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DFEF419-B750-1EC3-1DC4-FC1130913760}"/>
              </a:ext>
            </a:extLst>
          </p:cNvPr>
          <p:cNvSpPr>
            <a:spLocks/>
          </p:cNvSpPr>
          <p:nvPr/>
        </p:nvSpPr>
        <p:spPr bwMode="auto">
          <a:xfrm>
            <a:off x="2325688" y="3071241"/>
            <a:ext cx="1152525" cy="3160712"/>
          </a:xfrm>
          <a:custGeom>
            <a:avLst/>
            <a:gdLst>
              <a:gd name="T0" fmla="*/ 0 w 726"/>
              <a:gd name="T1" fmla="*/ 3160712 h 1810"/>
              <a:gd name="T2" fmla="*/ 85725 w 726"/>
              <a:gd name="T3" fmla="*/ 3106578 h 1810"/>
              <a:gd name="T4" fmla="*/ 238125 w 726"/>
              <a:gd name="T5" fmla="*/ 3054191 h 1810"/>
              <a:gd name="T6" fmla="*/ 295275 w 726"/>
              <a:gd name="T7" fmla="*/ 2959893 h 1810"/>
              <a:gd name="T8" fmla="*/ 342900 w 726"/>
              <a:gd name="T9" fmla="*/ 2849880 h 1810"/>
              <a:gd name="T10" fmla="*/ 352425 w 726"/>
              <a:gd name="T11" fmla="*/ 2587942 h 1810"/>
              <a:gd name="T12" fmla="*/ 381000 w 726"/>
              <a:gd name="T13" fmla="*/ 2048351 h 1810"/>
              <a:gd name="T14" fmla="*/ 414338 w 726"/>
              <a:gd name="T15" fmla="*/ 1105376 h 1810"/>
              <a:gd name="T16" fmla="*/ 431800 w 726"/>
              <a:gd name="T17" fmla="*/ 656590 h 1810"/>
              <a:gd name="T18" fmla="*/ 447675 w 726"/>
              <a:gd name="T19" fmla="*/ 335280 h 1810"/>
              <a:gd name="T20" fmla="*/ 481013 w 726"/>
              <a:gd name="T21" fmla="*/ 36671 h 1810"/>
              <a:gd name="T22" fmla="*/ 509588 w 726"/>
              <a:gd name="T23" fmla="*/ 115252 h 1810"/>
              <a:gd name="T24" fmla="*/ 547688 w 726"/>
              <a:gd name="T25" fmla="*/ 508159 h 1810"/>
              <a:gd name="T26" fmla="*/ 571500 w 726"/>
              <a:gd name="T27" fmla="*/ 958691 h 1810"/>
              <a:gd name="T28" fmla="*/ 609600 w 726"/>
              <a:gd name="T29" fmla="*/ 1728787 h 1810"/>
              <a:gd name="T30" fmla="*/ 652463 w 726"/>
              <a:gd name="T31" fmla="*/ 2535555 h 1810"/>
              <a:gd name="T32" fmla="*/ 671513 w 726"/>
              <a:gd name="T33" fmla="*/ 2760821 h 1810"/>
              <a:gd name="T34" fmla="*/ 709613 w 726"/>
              <a:gd name="T35" fmla="*/ 2944177 h 1810"/>
              <a:gd name="T36" fmla="*/ 766763 w 726"/>
              <a:gd name="T37" fmla="*/ 3064668 h 1810"/>
              <a:gd name="T38" fmla="*/ 871538 w 726"/>
              <a:gd name="T39" fmla="*/ 3122295 h 1810"/>
              <a:gd name="T40" fmla="*/ 957263 w 726"/>
              <a:gd name="T41" fmla="*/ 3153727 h 1810"/>
              <a:gd name="T42" fmla="*/ 1090613 w 726"/>
              <a:gd name="T43" fmla="*/ 3153727 h 1810"/>
              <a:gd name="T44" fmla="*/ 1152525 w 726"/>
              <a:gd name="T45" fmla="*/ 31607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423E717-91ED-EFD0-3EA9-C36772B53D77}"/>
              </a:ext>
            </a:extLst>
          </p:cNvPr>
          <p:cNvSpPr>
            <a:spLocks/>
          </p:cNvSpPr>
          <p:nvPr/>
        </p:nvSpPr>
        <p:spPr bwMode="auto">
          <a:xfrm>
            <a:off x="2614613" y="3574478"/>
            <a:ext cx="1152525" cy="2657475"/>
          </a:xfrm>
          <a:custGeom>
            <a:avLst/>
            <a:gdLst>
              <a:gd name="T0" fmla="*/ 0 w 726"/>
              <a:gd name="T1" fmla="*/ 2657475 h 1810"/>
              <a:gd name="T2" fmla="*/ 85725 w 726"/>
              <a:gd name="T3" fmla="*/ 2611960 h 1810"/>
              <a:gd name="T4" fmla="*/ 238125 w 726"/>
              <a:gd name="T5" fmla="*/ 2567914 h 1810"/>
              <a:gd name="T6" fmla="*/ 295275 w 726"/>
              <a:gd name="T7" fmla="*/ 2488630 h 1810"/>
              <a:gd name="T8" fmla="*/ 342900 w 726"/>
              <a:gd name="T9" fmla="*/ 2396132 h 1810"/>
              <a:gd name="T10" fmla="*/ 352425 w 726"/>
              <a:gd name="T11" fmla="*/ 2175899 h 1810"/>
              <a:gd name="T12" fmla="*/ 381000 w 726"/>
              <a:gd name="T13" fmla="*/ 1722220 h 1810"/>
              <a:gd name="T14" fmla="*/ 414338 w 726"/>
              <a:gd name="T15" fmla="*/ 929382 h 1810"/>
              <a:gd name="T16" fmla="*/ 431800 w 726"/>
              <a:gd name="T17" fmla="*/ 552050 h 1810"/>
              <a:gd name="T18" fmla="*/ 447675 w 726"/>
              <a:gd name="T19" fmla="*/ 281898 h 1810"/>
              <a:gd name="T20" fmla="*/ 481013 w 726"/>
              <a:gd name="T21" fmla="*/ 30833 h 1810"/>
              <a:gd name="T22" fmla="*/ 509588 w 726"/>
              <a:gd name="T23" fmla="*/ 96902 h 1810"/>
              <a:gd name="T24" fmla="*/ 547688 w 726"/>
              <a:gd name="T25" fmla="*/ 427252 h 1810"/>
              <a:gd name="T26" fmla="*/ 571500 w 726"/>
              <a:gd name="T27" fmla="*/ 806052 h 1810"/>
              <a:gd name="T28" fmla="*/ 609600 w 726"/>
              <a:gd name="T29" fmla="*/ 1453536 h 1810"/>
              <a:gd name="T30" fmla="*/ 652463 w 726"/>
              <a:gd name="T31" fmla="*/ 2131853 h 1810"/>
              <a:gd name="T32" fmla="*/ 671513 w 726"/>
              <a:gd name="T33" fmla="*/ 2321253 h 1810"/>
              <a:gd name="T34" fmla="*/ 709613 w 726"/>
              <a:gd name="T35" fmla="*/ 2475416 h 1810"/>
              <a:gd name="T36" fmla="*/ 766763 w 726"/>
              <a:gd name="T37" fmla="*/ 2576723 h 1810"/>
              <a:gd name="T38" fmla="*/ 871538 w 726"/>
              <a:gd name="T39" fmla="*/ 2625174 h 1810"/>
              <a:gd name="T40" fmla="*/ 957263 w 726"/>
              <a:gd name="T41" fmla="*/ 2651602 h 1810"/>
              <a:gd name="T42" fmla="*/ 1090613 w 726"/>
              <a:gd name="T43" fmla="*/ 2651602 h 1810"/>
              <a:gd name="T44" fmla="*/ 1152525 w 726"/>
              <a:gd name="T45" fmla="*/ 26574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50BEADD-F432-AFBD-E35C-D31B87D86D0A}"/>
              </a:ext>
            </a:extLst>
          </p:cNvPr>
          <p:cNvSpPr>
            <a:spLocks/>
          </p:cNvSpPr>
          <p:nvPr/>
        </p:nvSpPr>
        <p:spPr bwMode="auto">
          <a:xfrm>
            <a:off x="2757488" y="3995166"/>
            <a:ext cx="1152525" cy="2224087"/>
          </a:xfrm>
          <a:custGeom>
            <a:avLst/>
            <a:gdLst>
              <a:gd name="T0" fmla="*/ 0 w 726"/>
              <a:gd name="T1" fmla="*/ 2224087 h 1810"/>
              <a:gd name="T2" fmla="*/ 85725 w 726"/>
              <a:gd name="T3" fmla="*/ 2185995 h 1810"/>
              <a:gd name="T4" fmla="*/ 238125 w 726"/>
              <a:gd name="T5" fmla="*/ 2149132 h 1810"/>
              <a:gd name="T6" fmla="*/ 295275 w 726"/>
              <a:gd name="T7" fmla="*/ 2082778 h 1810"/>
              <a:gd name="T8" fmla="*/ 342900 w 726"/>
              <a:gd name="T9" fmla="*/ 2005365 h 1810"/>
              <a:gd name="T10" fmla="*/ 352425 w 726"/>
              <a:gd name="T11" fmla="*/ 1821048 h 1810"/>
              <a:gd name="T12" fmla="*/ 381000 w 726"/>
              <a:gd name="T13" fmla="*/ 1441356 h 1810"/>
              <a:gd name="T14" fmla="*/ 414338 w 726"/>
              <a:gd name="T15" fmla="*/ 777816 h 1810"/>
              <a:gd name="T16" fmla="*/ 431800 w 726"/>
              <a:gd name="T17" fmla="*/ 462020 h 1810"/>
              <a:gd name="T18" fmla="*/ 447675 w 726"/>
              <a:gd name="T19" fmla="*/ 235925 h 1810"/>
              <a:gd name="T20" fmla="*/ 481013 w 726"/>
              <a:gd name="T21" fmla="*/ 25804 h 1810"/>
              <a:gd name="T22" fmla="*/ 509588 w 726"/>
              <a:gd name="T23" fmla="*/ 81099 h 1810"/>
              <a:gd name="T24" fmla="*/ 547688 w 726"/>
              <a:gd name="T25" fmla="*/ 357574 h 1810"/>
              <a:gd name="T26" fmla="*/ 571500 w 726"/>
              <a:gd name="T27" fmla="*/ 674599 h 1810"/>
              <a:gd name="T28" fmla="*/ 609600 w 726"/>
              <a:gd name="T29" fmla="*/ 1216490 h 1810"/>
              <a:gd name="T30" fmla="*/ 652463 w 726"/>
              <a:gd name="T31" fmla="*/ 1784185 h 1810"/>
              <a:gd name="T32" fmla="*/ 671513 w 726"/>
              <a:gd name="T33" fmla="*/ 1942697 h 1810"/>
              <a:gd name="T34" fmla="*/ 709613 w 726"/>
              <a:gd name="T35" fmla="*/ 2071719 h 1810"/>
              <a:gd name="T36" fmla="*/ 766763 w 726"/>
              <a:gd name="T37" fmla="*/ 2156504 h 1810"/>
              <a:gd name="T38" fmla="*/ 871538 w 726"/>
              <a:gd name="T39" fmla="*/ 2197054 h 1810"/>
              <a:gd name="T40" fmla="*/ 957263 w 726"/>
              <a:gd name="T41" fmla="*/ 2219172 h 1810"/>
              <a:gd name="T42" fmla="*/ 1090613 w 726"/>
              <a:gd name="T43" fmla="*/ 2219172 h 1810"/>
              <a:gd name="T44" fmla="*/ 1152525 w 726"/>
              <a:gd name="T45" fmla="*/ 2224087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42BB72A3-E2B7-BA70-A885-D601A48F5F3E}"/>
              </a:ext>
            </a:extLst>
          </p:cNvPr>
          <p:cNvSpPr>
            <a:spLocks/>
          </p:cNvSpPr>
          <p:nvPr/>
        </p:nvSpPr>
        <p:spPr bwMode="auto">
          <a:xfrm>
            <a:off x="2757488" y="3995166"/>
            <a:ext cx="900112" cy="2227262"/>
          </a:xfrm>
          <a:custGeom>
            <a:avLst/>
            <a:gdLst>
              <a:gd name="T0" fmla="*/ 0 w 567"/>
              <a:gd name="T1" fmla="*/ 2224087 h 1403"/>
              <a:gd name="T2" fmla="*/ 85725 w 567"/>
              <a:gd name="T3" fmla="*/ 2185987 h 1403"/>
              <a:gd name="T4" fmla="*/ 238125 w 567"/>
              <a:gd name="T5" fmla="*/ 2149475 h 1403"/>
              <a:gd name="T6" fmla="*/ 295275 w 567"/>
              <a:gd name="T7" fmla="*/ 2082800 h 1403"/>
              <a:gd name="T8" fmla="*/ 342900 w 567"/>
              <a:gd name="T9" fmla="*/ 2005012 h 1403"/>
              <a:gd name="T10" fmla="*/ 352425 w 567"/>
              <a:gd name="T11" fmla="*/ 1820862 h 1403"/>
              <a:gd name="T12" fmla="*/ 381000 w 567"/>
              <a:gd name="T13" fmla="*/ 1441450 h 1403"/>
              <a:gd name="T14" fmla="*/ 414337 w 567"/>
              <a:gd name="T15" fmla="*/ 777875 h 1403"/>
              <a:gd name="T16" fmla="*/ 431800 w 567"/>
              <a:gd name="T17" fmla="*/ 461962 h 1403"/>
              <a:gd name="T18" fmla="*/ 447675 w 567"/>
              <a:gd name="T19" fmla="*/ 236537 h 1403"/>
              <a:gd name="T20" fmla="*/ 481012 w 567"/>
              <a:gd name="T21" fmla="*/ 25400 h 1403"/>
              <a:gd name="T22" fmla="*/ 509587 w 567"/>
              <a:gd name="T23" fmla="*/ 80962 h 1403"/>
              <a:gd name="T24" fmla="*/ 547687 w 567"/>
              <a:gd name="T25" fmla="*/ 357187 h 1403"/>
              <a:gd name="T26" fmla="*/ 571500 w 567"/>
              <a:gd name="T27" fmla="*/ 674687 h 1403"/>
              <a:gd name="T28" fmla="*/ 609600 w 567"/>
              <a:gd name="T29" fmla="*/ 1216025 h 1403"/>
              <a:gd name="T30" fmla="*/ 652462 w 567"/>
              <a:gd name="T31" fmla="*/ 1784350 h 1403"/>
              <a:gd name="T32" fmla="*/ 671512 w 567"/>
              <a:gd name="T33" fmla="*/ 1943100 h 1403"/>
              <a:gd name="T34" fmla="*/ 709612 w 567"/>
              <a:gd name="T35" fmla="*/ 2071687 h 1403"/>
              <a:gd name="T36" fmla="*/ 766762 w 567"/>
              <a:gd name="T37" fmla="*/ 2155825 h 1403"/>
              <a:gd name="T38" fmla="*/ 900112 w 567"/>
              <a:gd name="T39" fmla="*/ 2227262 h 14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7" h="1403">
                <a:moveTo>
                  <a:pt x="0" y="1401"/>
                </a:moveTo>
                <a:cubicBezTo>
                  <a:pt x="14" y="1392"/>
                  <a:pt x="29" y="1385"/>
                  <a:pt x="54" y="1377"/>
                </a:cubicBezTo>
                <a:cubicBezTo>
                  <a:pt x="79" y="1369"/>
                  <a:pt x="128" y="1365"/>
                  <a:pt x="150" y="1354"/>
                </a:cubicBezTo>
                <a:cubicBezTo>
                  <a:pt x="172" y="1343"/>
                  <a:pt x="175" y="1327"/>
                  <a:pt x="186" y="1312"/>
                </a:cubicBezTo>
                <a:cubicBezTo>
                  <a:pt x="197" y="1297"/>
                  <a:pt x="210" y="1290"/>
                  <a:pt x="216" y="1263"/>
                </a:cubicBezTo>
                <a:cubicBezTo>
                  <a:pt x="222" y="1236"/>
                  <a:pt x="218" y="1206"/>
                  <a:pt x="222" y="1147"/>
                </a:cubicBezTo>
                <a:cubicBezTo>
                  <a:pt x="226" y="1088"/>
                  <a:pt x="234" y="1017"/>
                  <a:pt x="240" y="908"/>
                </a:cubicBezTo>
                <a:cubicBezTo>
                  <a:pt x="246" y="799"/>
                  <a:pt x="256" y="593"/>
                  <a:pt x="261" y="490"/>
                </a:cubicBezTo>
                <a:cubicBezTo>
                  <a:pt x="266" y="387"/>
                  <a:pt x="269" y="348"/>
                  <a:pt x="272" y="291"/>
                </a:cubicBezTo>
                <a:cubicBezTo>
                  <a:pt x="275" y="235"/>
                  <a:pt x="277" y="194"/>
                  <a:pt x="282" y="149"/>
                </a:cubicBezTo>
                <a:cubicBezTo>
                  <a:pt x="287" y="103"/>
                  <a:pt x="296" y="33"/>
                  <a:pt x="303" y="16"/>
                </a:cubicBezTo>
                <a:cubicBezTo>
                  <a:pt x="310" y="0"/>
                  <a:pt x="314" y="16"/>
                  <a:pt x="321" y="51"/>
                </a:cubicBezTo>
                <a:cubicBezTo>
                  <a:pt x="328" y="86"/>
                  <a:pt x="339" y="163"/>
                  <a:pt x="345" y="225"/>
                </a:cubicBezTo>
                <a:cubicBezTo>
                  <a:pt x="351" y="287"/>
                  <a:pt x="354" y="335"/>
                  <a:pt x="360" y="425"/>
                </a:cubicBezTo>
                <a:cubicBezTo>
                  <a:pt x="366" y="515"/>
                  <a:pt x="376" y="650"/>
                  <a:pt x="384" y="766"/>
                </a:cubicBezTo>
                <a:cubicBezTo>
                  <a:pt x="392" y="882"/>
                  <a:pt x="405" y="1048"/>
                  <a:pt x="411" y="1124"/>
                </a:cubicBezTo>
                <a:cubicBezTo>
                  <a:pt x="417" y="1200"/>
                  <a:pt x="417" y="1194"/>
                  <a:pt x="423" y="1224"/>
                </a:cubicBezTo>
                <a:cubicBezTo>
                  <a:pt x="429" y="1254"/>
                  <a:pt x="437" y="1283"/>
                  <a:pt x="447" y="1305"/>
                </a:cubicBezTo>
                <a:cubicBezTo>
                  <a:pt x="457" y="1327"/>
                  <a:pt x="463" y="1342"/>
                  <a:pt x="483" y="1358"/>
                </a:cubicBezTo>
                <a:cubicBezTo>
                  <a:pt x="503" y="1374"/>
                  <a:pt x="550" y="1394"/>
                  <a:pt x="567" y="1403"/>
                </a:cubicBezTo>
              </a:path>
            </a:pathLst>
          </a:cu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C7DF25F2-BD9D-A640-6472-A69D62ABFD10}"/>
              </a:ext>
            </a:extLst>
          </p:cNvPr>
          <p:cNvSpPr>
            <a:spLocks/>
          </p:cNvSpPr>
          <p:nvPr/>
        </p:nvSpPr>
        <p:spPr bwMode="auto">
          <a:xfrm>
            <a:off x="2901950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00808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0ADB5705-0B41-257E-AAFF-80061FAEEBE5}"/>
              </a:ext>
            </a:extLst>
          </p:cNvPr>
          <p:cNvSpPr>
            <a:spLocks/>
          </p:cNvSpPr>
          <p:nvPr/>
        </p:nvSpPr>
        <p:spPr bwMode="auto">
          <a:xfrm>
            <a:off x="3046413" y="2639441"/>
            <a:ext cx="1152525" cy="3592512"/>
          </a:xfrm>
          <a:custGeom>
            <a:avLst/>
            <a:gdLst>
              <a:gd name="T0" fmla="*/ 0 w 726"/>
              <a:gd name="T1" fmla="*/ 3592512 h 1810"/>
              <a:gd name="T2" fmla="*/ 85725 w 726"/>
              <a:gd name="T3" fmla="*/ 3530983 h 1810"/>
              <a:gd name="T4" fmla="*/ 238125 w 726"/>
              <a:gd name="T5" fmla="*/ 3471438 h 1810"/>
              <a:gd name="T6" fmla="*/ 295275 w 726"/>
              <a:gd name="T7" fmla="*/ 3364258 h 1810"/>
              <a:gd name="T8" fmla="*/ 342900 w 726"/>
              <a:gd name="T9" fmla="*/ 3239215 h 1810"/>
              <a:gd name="T10" fmla="*/ 352425 w 726"/>
              <a:gd name="T11" fmla="*/ 2941493 h 1810"/>
              <a:gd name="T12" fmla="*/ 381000 w 726"/>
              <a:gd name="T13" fmla="*/ 2328186 h 1810"/>
              <a:gd name="T14" fmla="*/ 414338 w 726"/>
              <a:gd name="T15" fmla="*/ 1256387 h 1810"/>
              <a:gd name="T16" fmla="*/ 431800 w 726"/>
              <a:gd name="T17" fmla="*/ 746290 h 1810"/>
              <a:gd name="T18" fmla="*/ 447675 w 726"/>
              <a:gd name="T19" fmla="*/ 381084 h 1810"/>
              <a:gd name="T20" fmla="*/ 481013 w 726"/>
              <a:gd name="T21" fmla="*/ 41681 h 1810"/>
              <a:gd name="T22" fmla="*/ 509588 w 726"/>
              <a:gd name="T23" fmla="*/ 130998 h 1810"/>
              <a:gd name="T24" fmla="*/ 547688 w 726"/>
              <a:gd name="T25" fmla="*/ 577581 h 1810"/>
              <a:gd name="T26" fmla="*/ 571500 w 726"/>
              <a:gd name="T27" fmla="*/ 1089662 h 1810"/>
              <a:gd name="T28" fmla="*/ 609600 w 726"/>
              <a:gd name="T29" fmla="*/ 1964965 h 1810"/>
              <a:gd name="T30" fmla="*/ 652463 w 726"/>
              <a:gd name="T31" fmla="*/ 2881949 h 1810"/>
              <a:gd name="T32" fmla="*/ 671513 w 726"/>
              <a:gd name="T33" fmla="*/ 3137990 h 1810"/>
              <a:gd name="T34" fmla="*/ 709613 w 726"/>
              <a:gd name="T35" fmla="*/ 3346395 h 1810"/>
              <a:gd name="T36" fmla="*/ 766763 w 726"/>
              <a:gd name="T37" fmla="*/ 3483347 h 1810"/>
              <a:gd name="T38" fmla="*/ 871538 w 726"/>
              <a:gd name="T39" fmla="*/ 3548846 h 1810"/>
              <a:gd name="T40" fmla="*/ 957263 w 726"/>
              <a:gd name="T41" fmla="*/ 3584573 h 1810"/>
              <a:gd name="T42" fmla="*/ 1090613 w 726"/>
              <a:gd name="T43" fmla="*/ 3584573 h 1810"/>
              <a:gd name="T44" fmla="*/ 1152525 w 726"/>
              <a:gd name="T45" fmla="*/ 35925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4D2FDEE5-3651-A880-82B3-75044BFFF50F}"/>
              </a:ext>
            </a:extLst>
          </p:cNvPr>
          <p:cNvSpPr>
            <a:spLocks/>
          </p:cNvSpPr>
          <p:nvPr/>
        </p:nvSpPr>
        <p:spPr bwMode="auto">
          <a:xfrm>
            <a:off x="3190875" y="4439666"/>
            <a:ext cx="1152525" cy="1792287"/>
          </a:xfrm>
          <a:custGeom>
            <a:avLst/>
            <a:gdLst>
              <a:gd name="T0" fmla="*/ 0 w 726"/>
              <a:gd name="T1" fmla="*/ 1792287 h 1810"/>
              <a:gd name="T2" fmla="*/ 85725 w 726"/>
              <a:gd name="T3" fmla="*/ 1761590 h 1810"/>
              <a:gd name="T4" fmla="*/ 238125 w 726"/>
              <a:gd name="T5" fmla="*/ 1731884 h 1810"/>
              <a:gd name="T6" fmla="*/ 295275 w 726"/>
              <a:gd name="T7" fmla="*/ 1678412 h 1810"/>
              <a:gd name="T8" fmla="*/ 342900 w 726"/>
              <a:gd name="T9" fmla="*/ 1616029 h 1810"/>
              <a:gd name="T10" fmla="*/ 352425 w 726"/>
              <a:gd name="T11" fmla="*/ 1467497 h 1810"/>
              <a:gd name="T12" fmla="*/ 381000 w 726"/>
              <a:gd name="T13" fmla="*/ 1161521 h 1810"/>
              <a:gd name="T14" fmla="*/ 414338 w 726"/>
              <a:gd name="T15" fmla="*/ 626805 h 1810"/>
              <a:gd name="T16" fmla="*/ 431800 w 726"/>
              <a:gd name="T17" fmla="*/ 372320 h 1810"/>
              <a:gd name="T18" fmla="*/ 447675 w 726"/>
              <a:gd name="T19" fmla="*/ 190121 h 1810"/>
              <a:gd name="T20" fmla="*/ 481013 w 726"/>
              <a:gd name="T21" fmla="*/ 20794 h 1810"/>
              <a:gd name="T22" fmla="*/ 509588 w 726"/>
              <a:gd name="T23" fmla="*/ 65354 h 1810"/>
              <a:gd name="T24" fmla="*/ 547688 w 726"/>
              <a:gd name="T25" fmla="*/ 288152 h 1810"/>
              <a:gd name="T26" fmla="*/ 571500 w 726"/>
              <a:gd name="T27" fmla="*/ 543627 h 1810"/>
              <a:gd name="T28" fmla="*/ 609600 w 726"/>
              <a:gd name="T29" fmla="*/ 980312 h 1810"/>
              <a:gd name="T30" fmla="*/ 652463 w 726"/>
              <a:gd name="T31" fmla="*/ 1437790 h 1810"/>
              <a:gd name="T32" fmla="*/ 671513 w 726"/>
              <a:gd name="T33" fmla="*/ 1565528 h 1810"/>
              <a:gd name="T34" fmla="*/ 709613 w 726"/>
              <a:gd name="T35" fmla="*/ 1669500 h 1810"/>
              <a:gd name="T36" fmla="*/ 766763 w 726"/>
              <a:gd name="T37" fmla="*/ 1737825 h 1810"/>
              <a:gd name="T38" fmla="*/ 871538 w 726"/>
              <a:gd name="T39" fmla="*/ 1770502 h 1810"/>
              <a:gd name="T40" fmla="*/ 957263 w 726"/>
              <a:gd name="T41" fmla="*/ 1788326 h 1810"/>
              <a:gd name="T42" fmla="*/ 1090613 w 726"/>
              <a:gd name="T43" fmla="*/ 1788326 h 1810"/>
              <a:gd name="T44" fmla="*/ 1152525 w 726"/>
              <a:gd name="T45" fmla="*/ 1792287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339966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DA81691B-98E9-1105-2CE5-14D26E9670E6}"/>
              </a:ext>
            </a:extLst>
          </p:cNvPr>
          <p:cNvSpPr>
            <a:spLocks/>
          </p:cNvSpPr>
          <p:nvPr/>
        </p:nvSpPr>
        <p:spPr bwMode="auto">
          <a:xfrm>
            <a:off x="3405188" y="5014341"/>
            <a:ext cx="1152525" cy="1217612"/>
          </a:xfrm>
          <a:custGeom>
            <a:avLst/>
            <a:gdLst>
              <a:gd name="T0" fmla="*/ 0 w 726"/>
              <a:gd name="T1" fmla="*/ 1217612 h 1810"/>
              <a:gd name="T2" fmla="*/ 85725 w 726"/>
              <a:gd name="T3" fmla="*/ 1196758 h 1810"/>
              <a:gd name="T4" fmla="*/ 238125 w 726"/>
              <a:gd name="T5" fmla="*/ 1176576 h 1810"/>
              <a:gd name="T6" fmla="*/ 295275 w 726"/>
              <a:gd name="T7" fmla="*/ 1140250 h 1810"/>
              <a:gd name="T8" fmla="*/ 342900 w 726"/>
              <a:gd name="T9" fmla="*/ 1097869 h 1810"/>
              <a:gd name="T10" fmla="*/ 352425 w 726"/>
              <a:gd name="T11" fmla="*/ 996962 h 1810"/>
              <a:gd name="T12" fmla="*/ 381000 w 726"/>
              <a:gd name="T13" fmla="*/ 789093 h 1810"/>
              <a:gd name="T14" fmla="*/ 414338 w 726"/>
              <a:gd name="T15" fmla="*/ 425828 h 1810"/>
              <a:gd name="T16" fmla="*/ 431800 w 726"/>
              <a:gd name="T17" fmla="*/ 252940 h 1810"/>
              <a:gd name="T18" fmla="*/ 447675 w 726"/>
              <a:gd name="T19" fmla="*/ 129161 h 1810"/>
              <a:gd name="T20" fmla="*/ 481013 w 726"/>
              <a:gd name="T21" fmla="*/ 14127 h 1810"/>
              <a:gd name="T22" fmla="*/ 509588 w 726"/>
              <a:gd name="T23" fmla="*/ 44399 h 1810"/>
              <a:gd name="T24" fmla="*/ 547688 w 726"/>
              <a:gd name="T25" fmla="*/ 195760 h 1810"/>
              <a:gd name="T26" fmla="*/ 571500 w 726"/>
              <a:gd name="T27" fmla="*/ 369320 h 1810"/>
              <a:gd name="T28" fmla="*/ 609600 w 726"/>
              <a:gd name="T29" fmla="*/ 665987 h 1810"/>
              <a:gd name="T30" fmla="*/ 652463 w 726"/>
              <a:gd name="T31" fmla="*/ 976780 h 1810"/>
              <a:gd name="T32" fmla="*/ 671513 w 726"/>
              <a:gd name="T33" fmla="*/ 1063561 h 1810"/>
              <a:gd name="T34" fmla="*/ 709613 w 726"/>
              <a:gd name="T35" fmla="*/ 1134195 h 1810"/>
              <a:gd name="T36" fmla="*/ 766763 w 726"/>
              <a:gd name="T37" fmla="*/ 1180613 h 1810"/>
              <a:gd name="T38" fmla="*/ 871538 w 726"/>
              <a:gd name="T39" fmla="*/ 1202812 h 1810"/>
              <a:gd name="T40" fmla="*/ 957263 w 726"/>
              <a:gd name="T41" fmla="*/ 1214921 h 1810"/>
              <a:gd name="T42" fmla="*/ 1090613 w 726"/>
              <a:gd name="T43" fmla="*/ 1214921 h 1810"/>
              <a:gd name="T44" fmla="*/ 1152525 w 726"/>
              <a:gd name="T45" fmla="*/ 12176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17995CC-9C27-3231-C30B-7F93F512F999}"/>
              </a:ext>
            </a:extLst>
          </p:cNvPr>
          <p:cNvSpPr>
            <a:spLocks/>
          </p:cNvSpPr>
          <p:nvPr/>
        </p:nvSpPr>
        <p:spPr bwMode="auto">
          <a:xfrm>
            <a:off x="3622675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F462A6A7-C7AF-31C4-3A81-A9F7E1CA5081}"/>
              </a:ext>
            </a:extLst>
          </p:cNvPr>
          <p:cNvSpPr>
            <a:spLocks/>
          </p:cNvSpPr>
          <p:nvPr/>
        </p:nvSpPr>
        <p:spPr bwMode="auto">
          <a:xfrm>
            <a:off x="3765550" y="3071241"/>
            <a:ext cx="1152525" cy="3160712"/>
          </a:xfrm>
          <a:custGeom>
            <a:avLst/>
            <a:gdLst>
              <a:gd name="T0" fmla="*/ 0 w 726"/>
              <a:gd name="T1" fmla="*/ 3160712 h 1810"/>
              <a:gd name="T2" fmla="*/ 85725 w 726"/>
              <a:gd name="T3" fmla="*/ 3106578 h 1810"/>
              <a:gd name="T4" fmla="*/ 238125 w 726"/>
              <a:gd name="T5" fmla="*/ 3054191 h 1810"/>
              <a:gd name="T6" fmla="*/ 295275 w 726"/>
              <a:gd name="T7" fmla="*/ 2959893 h 1810"/>
              <a:gd name="T8" fmla="*/ 342900 w 726"/>
              <a:gd name="T9" fmla="*/ 2849880 h 1810"/>
              <a:gd name="T10" fmla="*/ 352425 w 726"/>
              <a:gd name="T11" fmla="*/ 2587942 h 1810"/>
              <a:gd name="T12" fmla="*/ 381000 w 726"/>
              <a:gd name="T13" fmla="*/ 2048351 h 1810"/>
              <a:gd name="T14" fmla="*/ 414338 w 726"/>
              <a:gd name="T15" fmla="*/ 1105376 h 1810"/>
              <a:gd name="T16" fmla="*/ 431800 w 726"/>
              <a:gd name="T17" fmla="*/ 656590 h 1810"/>
              <a:gd name="T18" fmla="*/ 447675 w 726"/>
              <a:gd name="T19" fmla="*/ 335280 h 1810"/>
              <a:gd name="T20" fmla="*/ 481013 w 726"/>
              <a:gd name="T21" fmla="*/ 36671 h 1810"/>
              <a:gd name="T22" fmla="*/ 509588 w 726"/>
              <a:gd name="T23" fmla="*/ 115252 h 1810"/>
              <a:gd name="T24" fmla="*/ 547688 w 726"/>
              <a:gd name="T25" fmla="*/ 508159 h 1810"/>
              <a:gd name="T26" fmla="*/ 571500 w 726"/>
              <a:gd name="T27" fmla="*/ 958691 h 1810"/>
              <a:gd name="T28" fmla="*/ 609600 w 726"/>
              <a:gd name="T29" fmla="*/ 1728787 h 1810"/>
              <a:gd name="T30" fmla="*/ 652463 w 726"/>
              <a:gd name="T31" fmla="*/ 2535555 h 1810"/>
              <a:gd name="T32" fmla="*/ 671513 w 726"/>
              <a:gd name="T33" fmla="*/ 2760821 h 1810"/>
              <a:gd name="T34" fmla="*/ 709613 w 726"/>
              <a:gd name="T35" fmla="*/ 2944177 h 1810"/>
              <a:gd name="T36" fmla="*/ 766763 w 726"/>
              <a:gd name="T37" fmla="*/ 3064668 h 1810"/>
              <a:gd name="T38" fmla="*/ 871538 w 726"/>
              <a:gd name="T39" fmla="*/ 3122295 h 1810"/>
              <a:gd name="T40" fmla="*/ 957263 w 726"/>
              <a:gd name="T41" fmla="*/ 3153727 h 1810"/>
              <a:gd name="T42" fmla="*/ 1090613 w 726"/>
              <a:gd name="T43" fmla="*/ 3153727 h 1810"/>
              <a:gd name="T44" fmla="*/ 1152525 w 726"/>
              <a:gd name="T45" fmla="*/ 31607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008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6363248B-8421-A03C-0E7C-A623735A653E}"/>
              </a:ext>
            </a:extLst>
          </p:cNvPr>
          <p:cNvSpPr>
            <a:spLocks/>
          </p:cNvSpPr>
          <p:nvPr/>
        </p:nvSpPr>
        <p:spPr bwMode="auto">
          <a:xfrm>
            <a:off x="3838575" y="3791966"/>
            <a:ext cx="1152525" cy="2439987"/>
          </a:xfrm>
          <a:custGeom>
            <a:avLst/>
            <a:gdLst>
              <a:gd name="T0" fmla="*/ 0 w 726"/>
              <a:gd name="T1" fmla="*/ 2439987 h 1810"/>
              <a:gd name="T2" fmla="*/ 85725 w 726"/>
              <a:gd name="T3" fmla="*/ 2398197 h 1810"/>
              <a:gd name="T4" fmla="*/ 238125 w 726"/>
              <a:gd name="T5" fmla="*/ 2357755 h 1810"/>
              <a:gd name="T6" fmla="*/ 295275 w 726"/>
              <a:gd name="T7" fmla="*/ 2284960 h 1810"/>
              <a:gd name="T8" fmla="*/ 342900 w 726"/>
              <a:gd name="T9" fmla="*/ 2200032 h 1810"/>
              <a:gd name="T10" fmla="*/ 352425 w 726"/>
              <a:gd name="T11" fmla="*/ 1997824 h 1810"/>
              <a:gd name="T12" fmla="*/ 381000 w 726"/>
              <a:gd name="T13" fmla="*/ 1581273 h 1810"/>
              <a:gd name="T14" fmla="*/ 414338 w 726"/>
              <a:gd name="T15" fmla="*/ 853321 h 1810"/>
              <a:gd name="T16" fmla="*/ 431800 w 726"/>
              <a:gd name="T17" fmla="*/ 506870 h 1810"/>
              <a:gd name="T18" fmla="*/ 447675 w 726"/>
              <a:gd name="T19" fmla="*/ 258827 h 1810"/>
              <a:gd name="T20" fmla="*/ 481013 w 726"/>
              <a:gd name="T21" fmla="*/ 28309 h 1810"/>
              <a:gd name="T22" fmla="*/ 509588 w 726"/>
              <a:gd name="T23" fmla="*/ 88972 h 1810"/>
              <a:gd name="T24" fmla="*/ 547688 w 726"/>
              <a:gd name="T25" fmla="*/ 392285 h 1810"/>
              <a:gd name="T26" fmla="*/ 571500 w 726"/>
              <a:gd name="T27" fmla="*/ 740084 h 1810"/>
              <a:gd name="T28" fmla="*/ 609600 w 726"/>
              <a:gd name="T29" fmla="*/ 1334579 h 1810"/>
              <a:gd name="T30" fmla="*/ 652463 w 726"/>
              <a:gd name="T31" fmla="*/ 1957382 h 1810"/>
              <a:gd name="T32" fmla="*/ 671513 w 726"/>
              <a:gd name="T33" fmla="*/ 2131281 h 1810"/>
              <a:gd name="T34" fmla="*/ 709613 w 726"/>
              <a:gd name="T35" fmla="*/ 2272828 h 1810"/>
              <a:gd name="T36" fmla="*/ 766763 w 726"/>
              <a:gd name="T37" fmla="*/ 2365844 h 1810"/>
              <a:gd name="T38" fmla="*/ 871538 w 726"/>
              <a:gd name="T39" fmla="*/ 2410330 h 1810"/>
              <a:gd name="T40" fmla="*/ 957263 w 726"/>
              <a:gd name="T41" fmla="*/ 2434595 h 1810"/>
              <a:gd name="T42" fmla="*/ 1090613 w 726"/>
              <a:gd name="T43" fmla="*/ 2434595 h 1810"/>
              <a:gd name="T44" fmla="*/ 1152525 w 726"/>
              <a:gd name="T45" fmla="*/ 2439987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89BD6B2-0E90-839C-14F4-FFA9588BDED8}"/>
              </a:ext>
            </a:extLst>
          </p:cNvPr>
          <p:cNvSpPr>
            <a:spLocks/>
          </p:cNvSpPr>
          <p:nvPr/>
        </p:nvSpPr>
        <p:spPr bwMode="auto">
          <a:xfrm>
            <a:off x="3983038" y="3358578"/>
            <a:ext cx="1152525" cy="2873375"/>
          </a:xfrm>
          <a:custGeom>
            <a:avLst/>
            <a:gdLst>
              <a:gd name="T0" fmla="*/ 0 w 726"/>
              <a:gd name="T1" fmla="*/ 2873375 h 1810"/>
              <a:gd name="T2" fmla="*/ 85725 w 726"/>
              <a:gd name="T3" fmla="*/ 2824163 h 1810"/>
              <a:gd name="T4" fmla="*/ 238125 w 726"/>
              <a:gd name="T5" fmla="*/ 2776538 h 1810"/>
              <a:gd name="T6" fmla="*/ 295275 w 726"/>
              <a:gd name="T7" fmla="*/ 2690813 h 1810"/>
              <a:gd name="T8" fmla="*/ 342900 w 726"/>
              <a:gd name="T9" fmla="*/ 2590800 h 1810"/>
              <a:gd name="T10" fmla="*/ 352425 w 726"/>
              <a:gd name="T11" fmla="*/ 2352675 h 1810"/>
              <a:gd name="T12" fmla="*/ 381000 w 726"/>
              <a:gd name="T13" fmla="*/ 1862138 h 1810"/>
              <a:gd name="T14" fmla="*/ 414338 w 726"/>
              <a:gd name="T15" fmla="*/ 1004888 h 1810"/>
              <a:gd name="T16" fmla="*/ 431800 w 726"/>
              <a:gd name="T17" fmla="*/ 596900 h 1810"/>
              <a:gd name="T18" fmla="*/ 447675 w 726"/>
              <a:gd name="T19" fmla="*/ 304800 h 1810"/>
              <a:gd name="T20" fmla="*/ 481013 w 726"/>
              <a:gd name="T21" fmla="*/ 33338 h 1810"/>
              <a:gd name="T22" fmla="*/ 509588 w 726"/>
              <a:gd name="T23" fmla="*/ 104775 h 1810"/>
              <a:gd name="T24" fmla="*/ 547688 w 726"/>
              <a:gd name="T25" fmla="*/ 461963 h 1810"/>
              <a:gd name="T26" fmla="*/ 571500 w 726"/>
              <a:gd name="T27" fmla="*/ 871538 h 1810"/>
              <a:gd name="T28" fmla="*/ 609600 w 726"/>
              <a:gd name="T29" fmla="*/ 1571625 h 1810"/>
              <a:gd name="T30" fmla="*/ 652463 w 726"/>
              <a:gd name="T31" fmla="*/ 2305050 h 1810"/>
              <a:gd name="T32" fmla="*/ 671513 w 726"/>
              <a:gd name="T33" fmla="*/ 2509838 h 1810"/>
              <a:gd name="T34" fmla="*/ 709613 w 726"/>
              <a:gd name="T35" fmla="*/ 2676525 h 1810"/>
              <a:gd name="T36" fmla="*/ 766763 w 726"/>
              <a:gd name="T37" fmla="*/ 2786063 h 1810"/>
              <a:gd name="T38" fmla="*/ 871538 w 726"/>
              <a:gd name="T39" fmla="*/ 2838450 h 1810"/>
              <a:gd name="T40" fmla="*/ 957263 w 726"/>
              <a:gd name="T41" fmla="*/ 2867025 h 1810"/>
              <a:gd name="T42" fmla="*/ 1090613 w 726"/>
              <a:gd name="T43" fmla="*/ 2867025 h 1810"/>
              <a:gd name="T44" fmla="*/ 1152525 w 726"/>
              <a:gd name="T45" fmla="*/ 2873375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339966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7688DE18-CCC4-4DFC-7AF9-71BD7309CD24}"/>
              </a:ext>
            </a:extLst>
          </p:cNvPr>
          <p:cNvSpPr>
            <a:spLocks/>
          </p:cNvSpPr>
          <p:nvPr/>
        </p:nvSpPr>
        <p:spPr bwMode="auto">
          <a:xfrm>
            <a:off x="4054475" y="3718941"/>
            <a:ext cx="1152525" cy="2513012"/>
          </a:xfrm>
          <a:custGeom>
            <a:avLst/>
            <a:gdLst>
              <a:gd name="T0" fmla="*/ 0 w 726"/>
              <a:gd name="T1" fmla="*/ 2513012 h 1810"/>
              <a:gd name="T2" fmla="*/ 85725 w 726"/>
              <a:gd name="T3" fmla="*/ 2469971 h 1810"/>
              <a:gd name="T4" fmla="*/ 238125 w 726"/>
              <a:gd name="T5" fmla="*/ 2428319 h 1810"/>
              <a:gd name="T6" fmla="*/ 295275 w 726"/>
              <a:gd name="T7" fmla="*/ 2353345 h 1810"/>
              <a:gd name="T8" fmla="*/ 342900 w 726"/>
              <a:gd name="T9" fmla="*/ 2265876 h 1810"/>
              <a:gd name="T10" fmla="*/ 352425 w 726"/>
              <a:gd name="T11" fmla="*/ 2057615 h 1810"/>
              <a:gd name="T12" fmla="*/ 381000 w 726"/>
              <a:gd name="T13" fmla="*/ 1628598 h 1810"/>
              <a:gd name="T14" fmla="*/ 414338 w 726"/>
              <a:gd name="T15" fmla="*/ 878860 h 1810"/>
              <a:gd name="T16" fmla="*/ 431800 w 726"/>
              <a:gd name="T17" fmla="*/ 522040 h 1810"/>
              <a:gd name="T18" fmla="*/ 447675 w 726"/>
              <a:gd name="T19" fmla="*/ 266574 h 1810"/>
              <a:gd name="T20" fmla="*/ 481013 w 726"/>
              <a:gd name="T21" fmla="*/ 29156 h 1810"/>
              <a:gd name="T22" fmla="*/ 509588 w 726"/>
              <a:gd name="T23" fmla="*/ 91635 h 1810"/>
              <a:gd name="T24" fmla="*/ 547688 w 726"/>
              <a:gd name="T25" fmla="*/ 404026 h 1810"/>
              <a:gd name="T26" fmla="*/ 571500 w 726"/>
              <a:gd name="T27" fmla="*/ 762234 h 1810"/>
              <a:gd name="T28" fmla="*/ 609600 w 726"/>
              <a:gd name="T29" fmla="*/ 1374520 h 1810"/>
              <a:gd name="T30" fmla="*/ 652463 w 726"/>
              <a:gd name="T31" fmla="*/ 2015963 h 1810"/>
              <a:gd name="T32" fmla="*/ 671513 w 726"/>
              <a:gd name="T33" fmla="*/ 2195067 h 1810"/>
              <a:gd name="T34" fmla="*/ 709613 w 726"/>
              <a:gd name="T35" fmla="*/ 2340850 h 1810"/>
              <a:gd name="T36" fmla="*/ 766763 w 726"/>
              <a:gd name="T37" fmla="*/ 2436650 h 1810"/>
              <a:gd name="T38" fmla="*/ 871538 w 726"/>
              <a:gd name="T39" fmla="*/ 2482467 h 1810"/>
              <a:gd name="T40" fmla="*/ 957263 w 726"/>
              <a:gd name="T41" fmla="*/ 2507458 h 1810"/>
              <a:gd name="T42" fmla="*/ 1090613 w 726"/>
              <a:gd name="T43" fmla="*/ 2507458 h 1810"/>
              <a:gd name="T44" fmla="*/ 1152525 w 726"/>
              <a:gd name="T45" fmla="*/ 2513012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99CC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0F30D2D3-FA73-F99A-D4E1-5085A64F1F06}"/>
              </a:ext>
            </a:extLst>
          </p:cNvPr>
          <p:cNvSpPr>
            <a:spLocks/>
          </p:cNvSpPr>
          <p:nvPr/>
        </p:nvSpPr>
        <p:spPr bwMode="auto">
          <a:xfrm>
            <a:off x="4125913" y="4282503"/>
            <a:ext cx="1152525" cy="1936750"/>
          </a:xfrm>
          <a:custGeom>
            <a:avLst/>
            <a:gdLst>
              <a:gd name="T0" fmla="*/ 0 w 726"/>
              <a:gd name="T1" fmla="*/ 1936750 h 1810"/>
              <a:gd name="T2" fmla="*/ 85725 w 726"/>
              <a:gd name="T3" fmla="*/ 1903579 h 1810"/>
              <a:gd name="T4" fmla="*/ 238125 w 726"/>
              <a:gd name="T5" fmla="*/ 1871478 h 1810"/>
              <a:gd name="T6" fmla="*/ 295275 w 726"/>
              <a:gd name="T7" fmla="*/ 1813697 h 1810"/>
              <a:gd name="T8" fmla="*/ 342900 w 726"/>
              <a:gd name="T9" fmla="*/ 1746285 h 1810"/>
              <a:gd name="T10" fmla="*/ 352425 w 726"/>
              <a:gd name="T11" fmla="*/ 1585781 h 1810"/>
              <a:gd name="T12" fmla="*/ 381000 w 726"/>
              <a:gd name="T13" fmla="*/ 1255142 h 1810"/>
              <a:gd name="T14" fmla="*/ 414338 w 726"/>
              <a:gd name="T15" fmla="*/ 677327 h 1810"/>
              <a:gd name="T16" fmla="*/ 431800 w 726"/>
              <a:gd name="T17" fmla="*/ 402330 h 1810"/>
              <a:gd name="T18" fmla="*/ 447675 w 726"/>
              <a:gd name="T19" fmla="*/ 205445 h 1810"/>
              <a:gd name="T20" fmla="*/ 481013 w 726"/>
              <a:gd name="T21" fmla="*/ 22471 h 1810"/>
              <a:gd name="T22" fmla="*/ 509588 w 726"/>
              <a:gd name="T23" fmla="*/ 70622 h 1810"/>
              <a:gd name="T24" fmla="*/ 547688 w 726"/>
              <a:gd name="T25" fmla="*/ 311378 h 1810"/>
              <a:gd name="T26" fmla="*/ 571500 w 726"/>
              <a:gd name="T27" fmla="*/ 587445 h 1810"/>
              <a:gd name="T28" fmla="*/ 609600 w 726"/>
              <a:gd name="T29" fmla="*/ 1059327 h 1810"/>
              <a:gd name="T30" fmla="*/ 652463 w 726"/>
              <a:gd name="T31" fmla="*/ 1553680 h 1810"/>
              <a:gd name="T32" fmla="*/ 671513 w 726"/>
              <a:gd name="T33" fmla="*/ 1691714 h 1810"/>
              <a:gd name="T34" fmla="*/ 709613 w 726"/>
              <a:gd name="T35" fmla="*/ 1804067 h 1810"/>
              <a:gd name="T36" fmla="*/ 766763 w 726"/>
              <a:gd name="T37" fmla="*/ 1877898 h 1810"/>
              <a:gd name="T38" fmla="*/ 871538 w 726"/>
              <a:gd name="T39" fmla="*/ 1913209 h 1810"/>
              <a:gd name="T40" fmla="*/ 957263 w 726"/>
              <a:gd name="T41" fmla="*/ 1932470 h 1810"/>
              <a:gd name="T42" fmla="*/ 1090613 w 726"/>
              <a:gd name="T43" fmla="*/ 1932470 h 1810"/>
              <a:gd name="T44" fmla="*/ 1152525 w 726"/>
              <a:gd name="T45" fmla="*/ 1936750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8A212F5E-E0F8-DF1A-C3C3-3759F5E02241}"/>
              </a:ext>
            </a:extLst>
          </p:cNvPr>
          <p:cNvSpPr>
            <a:spLocks/>
          </p:cNvSpPr>
          <p:nvPr/>
        </p:nvSpPr>
        <p:spPr bwMode="auto">
          <a:xfrm>
            <a:off x="4125913" y="4295203"/>
            <a:ext cx="1152525" cy="1936750"/>
          </a:xfrm>
          <a:custGeom>
            <a:avLst/>
            <a:gdLst>
              <a:gd name="T0" fmla="*/ 0 w 726"/>
              <a:gd name="T1" fmla="*/ 1936750 h 1810"/>
              <a:gd name="T2" fmla="*/ 85725 w 726"/>
              <a:gd name="T3" fmla="*/ 1903579 h 1810"/>
              <a:gd name="T4" fmla="*/ 238125 w 726"/>
              <a:gd name="T5" fmla="*/ 1871478 h 1810"/>
              <a:gd name="T6" fmla="*/ 295275 w 726"/>
              <a:gd name="T7" fmla="*/ 1813697 h 1810"/>
              <a:gd name="T8" fmla="*/ 342900 w 726"/>
              <a:gd name="T9" fmla="*/ 1746285 h 1810"/>
              <a:gd name="T10" fmla="*/ 352425 w 726"/>
              <a:gd name="T11" fmla="*/ 1585781 h 1810"/>
              <a:gd name="T12" fmla="*/ 381000 w 726"/>
              <a:gd name="T13" fmla="*/ 1255142 h 1810"/>
              <a:gd name="T14" fmla="*/ 414338 w 726"/>
              <a:gd name="T15" fmla="*/ 677327 h 1810"/>
              <a:gd name="T16" fmla="*/ 431800 w 726"/>
              <a:gd name="T17" fmla="*/ 402330 h 1810"/>
              <a:gd name="T18" fmla="*/ 447675 w 726"/>
              <a:gd name="T19" fmla="*/ 205445 h 1810"/>
              <a:gd name="T20" fmla="*/ 481013 w 726"/>
              <a:gd name="T21" fmla="*/ 22471 h 1810"/>
              <a:gd name="T22" fmla="*/ 509588 w 726"/>
              <a:gd name="T23" fmla="*/ 70622 h 1810"/>
              <a:gd name="T24" fmla="*/ 547688 w 726"/>
              <a:gd name="T25" fmla="*/ 311378 h 1810"/>
              <a:gd name="T26" fmla="*/ 571500 w 726"/>
              <a:gd name="T27" fmla="*/ 587445 h 1810"/>
              <a:gd name="T28" fmla="*/ 609600 w 726"/>
              <a:gd name="T29" fmla="*/ 1059327 h 1810"/>
              <a:gd name="T30" fmla="*/ 652463 w 726"/>
              <a:gd name="T31" fmla="*/ 1553680 h 1810"/>
              <a:gd name="T32" fmla="*/ 671513 w 726"/>
              <a:gd name="T33" fmla="*/ 1691714 h 1810"/>
              <a:gd name="T34" fmla="*/ 709613 w 726"/>
              <a:gd name="T35" fmla="*/ 1804067 h 1810"/>
              <a:gd name="T36" fmla="*/ 766763 w 726"/>
              <a:gd name="T37" fmla="*/ 1877898 h 1810"/>
              <a:gd name="T38" fmla="*/ 871538 w 726"/>
              <a:gd name="T39" fmla="*/ 1913209 h 1810"/>
              <a:gd name="T40" fmla="*/ 957263 w 726"/>
              <a:gd name="T41" fmla="*/ 1932470 h 1810"/>
              <a:gd name="T42" fmla="*/ 1090613 w 726"/>
              <a:gd name="T43" fmla="*/ 1932470 h 1810"/>
              <a:gd name="T44" fmla="*/ 1152525 w 726"/>
              <a:gd name="T45" fmla="*/ 1936750 h 181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26" h="1810">
                <a:moveTo>
                  <a:pt x="0" y="1810"/>
                </a:moveTo>
                <a:cubicBezTo>
                  <a:pt x="14" y="1799"/>
                  <a:pt x="29" y="1789"/>
                  <a:pt x="54" y="1779"/>
                </a:cubicBezTo>
                <a:cubicBezTo>
                  <a:pt x="79" y="1769"/>
                  <a:pt x="128" y="1763"/>
                  <a:pt x="150" y="1749"/>
                </a:cubicBezTo>
                <a:cubicBezTo>
                  <a:pt x="172" y="1735"/>
                  <a:pt x="175" y="1714"/>
                  <a:pt x="186" y="1695"/>
                </a:cubicBezTo>
                <a:cubicBezTo>
                  <a:pt x="197" y="1676"/>
                  <a:pt x="210" y="1667"/>
                  <a:pt x="216" y="1632"/>
                </a:cubicBezTo>
                <a:cubicBezTo>
                  <a:pt x="222" y="1597"/>
                  <a:pt x="218" y="1558"/>
                  <a:pt x="222" y="1482"/>
                </a:cubicBezTo>
                <a:cubicBezTo>
                  <a:pt x="226" y="1406"/>
                  <a:pt x="234" y="1314"/>
                  <a:pt x="240" y="1173"/>
                </a:cubicBezTo>
                <a:cubicBezTo>
                  <a:pt x="246" y="1032"/>
                  <a:pt x="256" y="766"/>
                  <a:pt x="261" y="633"/>
                </a:cubicBezTo>
                <a:cubicBezTo>
                  <a:pt x="266" y="500"/>
                  <a:pt x="269" y="449"/>
                  <a:pt x="272" y="376"/>
                </a:cubicBezTo>
                <a:cubicBezTo>
                  <a:pt x="275" y="303"/>
                  <a:pt x="277" y="251"/>
                  <a:pt x="282" y="192"/>
                </a:cubicBezTo>
                <a:cubicBezTo>
                  <a:pt x="287" y="133"/>
                  <a:pt x="296" y="42"/>
                  <a:pt x="303" y="21"/>
                </a:cubicBezTo>
                <a:cubicBezTo>
                  <a:pt x="310" y="0"/>
                  <a:pt x="314" y="21"/>
                  <a:pt x="321" y="66"/>
                </a:cubicBezTo>
                <a:cubicBezTo>
                  <a:pt x="328" y="111"/>
                  <a:pt x="339" y="211"/>
                  <a:pt x="345" y="291"/>
                </a:cubicBezTo>
                <a:cubicBezTo>
                  <a:pt x="351" y="371"/>
                  <a:pt x="354" y="433"/>
                  <a:pt x="360" y="549"/>
                </a:cubicBezTo>
                <a:cubicBezTo>
                  <a:pt x="366" y="665"/>
                  <a:pt x="376" y="840"/>
                  <a:pt x="384" y="990"/>
                </a:cubicBezTo>
                <a:cubicBezTo>
                  <a:pt x="392" y="1140"/>
                  <a:pt x="405" y="1354"/>
                  <a:pt x="411" y="1452"/>
                </a:cubicBezTo>
                <a:cubicBezTo>
                  <a:pt x="417" y="1550"/>
                  <a:pt x="417" y="1542"/>
                  <a:pt x="423" y="1581"/>
                </a:cubicBezTo>
                <a:cubicBezTo>
                  <a:pt x="429" y="1620"/>
                  <a:pt x="437" y="1657"/>
                  <a:pt x="447" y="1686"/>
                </a:cubicBezTo>
                <a:cubicBezTo>
                  <a:pt x="457" y="1715"/>
                  <a:pt x="466" y="1738"/>
                  <a:pt x="483" y="1755"/>
                </a:cubicBezTo>
                <a:cubicBezTo>
                  <a:pt x="500" y="1772"/>
                  <a:pt x="529" y="1780"/>
                  <a:pt x="549" y="1788"/>
                </a:cubicBezTo>
                <a:cubicBezTo>
                  <a:pt x="569" y="1796"/>
                  <a:pt x="580" y="1803"/>
                  <a:pt x="603" y="1806"/>
                </a:cubicBezTo>
                <a:cubicBezTo>
                  <a:pt x="626" y="1809"/>
                  <a:pt x="667" y="1805"/>
                  <a:pt x="687" y="1806"/>
                </a:cubicBezTo>
                <a:cubicBezTo>
                  <a:pt x="707" y="1807"/>
                  <a:pt x="716" y="1808"/>
                  <a:pt x="726" y="1810"/>
                </a:cubicBezTo>
              </a:path>
            </a:pathLst>
          </a:cu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Text Box 25">
            <a:extLst>
              <a:ext uri="{FF2B5EF4-FFF2-40B4-BE49-F238E27FC236}">
                <a16:creationId xmlns:a16="http://schemas.microsoft.com/office/drawing/2014/main" id="{DA7D28D3-5196-E427-4571-32A04F227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332" y="6321924"/>
            <a:ext cx="19672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0" dirty="0"/>
              <a:t>Retention time t</a:t>
            </a:r>
            <a:r>
              <a:rPr lang="en-US" altLang="cs-CZ" b="0" baseline="-25000" dirty="0"/>
              <a:t>R</a:t>
            </a: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F76D1C0E-1754-AE7C-0740-119F5819C6C1}"/>
              </a:ext>
            </a:extLst>
          </p:cNvPr>
          <p:cNvGrpSpPr/>
          <p:nvPr/>
        </p:nvGrpSpPr>
        <p:grpSpPr>
          <a:xfrm>
            <a:off x="1749425" y="2325970"/>
            <a:ext cx="3395663" cy="3901220"/>
            <a:chOff x="1749425" y="2325970"/>
            <a:chExt cx="3395663" cy="390122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B51831E-7445-770F-6806-041064CD8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5" y="2325970"/>
              <a:ext cx="3395663" cy="3901220"/>
            </a:xfrm>
            <a:custGeom>
              <a:avLst/>
              <a:gdLst>
                <a:gd name="T0" fmla="*/ 123825 w 2139"/>
                <a:gd name="T1" fmla="*/ 3863975 h 2473"/>
                <a:gd name="T2" fmla="*/ 290513 w 2139"/>
                <a:gd name="T3" fmla="*/ 3756025 h 2473"/>
                <a:gd name="T4" fmla="*/ 347663 w 2139"/>
                <a:gd name="T5" fmla="*/ 3589338 h 2473"/>
                <a:gd name="T6" fmla="*/ 371475 w 2139"/>
                <a:gd name="T7" fmla="*/ 3127375 h 2473"/>
                <a:gd name="T8" fmla="*/ 409575 w 2139"/>
                <a:gd name="T9" fmla="*/ 2432050 h 2473"/>
                <a:gd name="T10" fmla="*/ 433388 w 2139"/>
                <a:gd name="T11" fmla="*/ 1779588 h 2473"/>
                <a:gd name="T12" fmla="*/ 490538 w 2139"/>
                <a:gd name="T13" fmla="*/ 1050925 h 2473"/>
                <a:gd name="T14" fmla="*/ 557213 w 2139"/>
                <a:gd name="T15" fmla="*/ 1622425 h 2473"/>
                <a:gd name="T16" fmla="*/ 600075 w 2139"/>
                <a:gd name="T17" fmla="*/ 1763713 h 2473"/>
                <a:gd name="T18" fmla="*/ 695325 w 2139"/>
                <a:gd name="T19" fmla="*/ 1911350 h 2473"/>
                <a:gd name="T20" fmla="*/ 723900 w 2139"/>
                <a:gd name="T21" fmla="*/ 806450 h 2473"/>
                <a:gd name="T22" fmla="*/ 819150 w 2139"/>
                <a:gd name="T23" fmla="*/ 327025 h 2473"/>
                <a:gd name="T24" fmla="*/ 852488 w 2139"/>
                <a:gd name="T25" fmla="*/ 1141413 h 2473"/>
                <a:gd name="T26" fmla="*/ 933450 w 2139"/>
                <a:gd name="T27" fmla="*/ 2744788 h 2473"/>
                <a:gd name="T28" fmla="*/ 976313 w 2139"/>
                <a:gd name="T29" fmla="*/ 2225675 h 2473"/>
                <a:gd name="T30" fmla="*/ 1000125 w 2139"/>
                <a:gd name="T31" fmla="*/ 1422400 h 2473"/>
                <a:gd name="T32" fmla="*/ 1052513 w 2139"/>
                <a:gd name="T33" fmla="*/ 908050 h 2473"/>
                <a:gd name="T34" fmla="*/ 1095375 w 2139"/>
                <a:gd name="T35" fmla="*/ 1003300 h 2473"/>
                <a:gd name="T36" fmla="*/ 1128713 w 2139"/>
                <a:gd name="T37" fmla="*/ 1431925 h 2473"/>
                <a:gd name="T38" fmla="*/ 1157288 w 2139"/>
                <a:gd name="T39" fmla="*/ 1403350 h 2473"/>
                <a:gd name="T40" fmla="*/ 1209675 w 2139"/>
                <a:gd name="T41" fmla="*/ 1065213 h 2473"/>
                <a:gd name="T42" fmla="*/ 1266825 w 2139"/>
                <a:gd name="T43" fmla="*/ 1574800 h 2473"/>
                <a:gd name="T44" fmla="*/ 1309688 w 2139"/>
                <a:gd name="T45" fmla="*/ 1703388 h 2473"/>
                <a:gd name="T46" fmla="*/ 1362075 w 2139"/>
                <a:gd name="T47" fmla="*/ 1279525 h 2473"/>
                <a:gd name="T48" fmla="*/ 1438275 w 2139"/>
                <a:gd name="T49" fmla="*/ 2108200 h 2473"/>
                <a:gd name="T50" fmla="*/ 1495425 w 2139"/>
                <a:gd name="T51" fmla="*/ 1712913 h 2473"/>
                <a:gd name="T52" fmla="*/ 1533525 w 2139"/>
                <a:gd name="T53" fmla="*/ 1927225 h 2473"/>
                <a:gd name="T54" fmla="*/ 1590675 w 2139"/>
                <a:gd name="T55" fmla="*/ 1674813 h 2473"/>
                <a:gd name="T56" fmla="*/ 1643063 w 2139"/>
                <a:gd name="T57" fmla="*/ 1069975 h 2473"/>
                <a:gd name="T58" fmla="*/ 1709738 w 2139"/>
                <a:gd name="T59" fmla="*/ 1565275 h 2473"/>
                <a:gd name="T60" fmla="*/ 1747838 w 2139"/>
                <a:gd name="T61" fmla="*/ 755650 h 2473"/>
                <a:gd name="T62" fmla="*/ 1838325 w 2139"/>
                <a:gd name="T63" fmla="*/ 746125 h 2473"/>
                <a:gd name="T64" fmla="*/ 1885950 w 2139"/>
                <a:gd name="T65" fmla="*/ 1812925 h 2473"/>
                <a:gd name="T66" fmla="*/ 1943100 w 2139"/>
                <a:gd name="T67" fmla="*/ 2163763 h 2473"/>
                <a:gd name="T68" fmla="*/ 2016125 w 2139"/>
                <a:gd name="T69" fmla="*/ 2005013 h 2473"/>
                <a:gd name="T70" fmla="*/ 2043113 w 2139"/>
                <a:gd name="T71" fmla="*/ 1384300 h 2473"/>
                <a:gd name="T72" fmla="*/ 2095500 w 2139"/>
                <a:gd name="T73" fmla="*/ 1079500 h 2473"/>
                <a:gd name="T74" fmla="*/ 2105025 w 2139"/>
                <a:gd name="T75" fmla="*/ 750888 h 2473"/>
                <a:gd name="T76" fmla="*/ 2190750 w 2139"/>
                <a:gd name="T77" fmla="*/ 746125 h 2473"/>
                <a:gd name="T78" fmla="*/ 2228850 w 2139"/>
                <a:gd name="T79" fmla="*/ 1550988 h 2473"/>
                <a:gd name="T80" fmla="*/ 2252663 w 2139"/>
                <a:gd name="T81" fmla="*/ 2189163 h 2473"/>
                <a:gd name="T82" fmla="*/ 2295525 w 2139"/>
                <a:gd name="T83" fmla="*/ 1908175 h 2473"/>
                <a:gd name="T84" fmla="*/ 2319338 w 2139"/>
                <a:gd name="T85" fmla="*/ 1479550 h 2473"/>
                <a:gd name="T86" fmla="*/ 2357438 w 2139"/>
                <a:gd name="T87" fmla="*/ 1065213 h 2473"/>
                <a:gd name="T88" fmla="*/ 2405063 w 2139"/>
                <a:gd name="T89" fmla="*/ 1379538 h 2473"/>
                <a:gd name="T90" fmla="*/ 2457450 w 2139"/>
                <a:gd name="T91" fmla="*/ 1460500 h 2473"/>
                <a:gd name="T92" fmla="*/ 2471738 w 2139"/>
                <a:gd name="T93" fmla="*/ 1003300 h 2473"/>
                <a:gd name="T94" fmla="*/ 2538413 w 2139"/>
                <a:gd name="T95" fmla="*/ 984250 h 2473"/>
                <a:gd name="T96" fmla="*/ 2581275 w 2139"/>
                <a:gd name="T97" fmla="*/ 1455738 h 2473"/>
                <a:gd name="T98" fmla="*/ 2624138 w 2139"/>
                <a:gd name="T99" fmla="*/ 1755775 h 2473"/>
                <a:gd name="T100" fmla="*/ 2662238 w 2139"/>
                <a:gd name="T101" fmla="*/ 1722438 h 2473"/>
                <a:gd name="T102" fmla="*/ 2719388 w 2139"/>
                <a:gd name="T103" fmla="*/ 1065213 h 2473"/>
                <a:gd name="T104" fmla="*/ 2781300 w 2139"/>
                <a:gd name="T105" fmla="*/ 1425575 h 2473"/>
                <a:gd name="T106" fmla="*/ 2852738 w 2139"/>
                <a:gd name="T107" fmla="*/ 1765300 h 2473"/>
                <a:gd name="T108" fmla="*/ 2895600 w 2139"/>
                <a:gd name="T109" fmla="*/ 2112963 h 2473"/>
                <a:gd name="T110" fmla="*/ 2976563 w 2139"/>
                <a:gd name="T111" fmla="*/ 2836863 h 2473"/>
                <a:gd name="T112" fmla="*/ 3038475 w 2139"/>
                <a:gd name="T113" fmla="*/ 3617913 h 2473"/>
                <a:gd name="T114" fmla="*/ 3190875 w 2139"/>
                <a:gd name="T115" fmla="*/ 3884613 h 2473"/>
                <a:gd name="T116" fmla="*/ 3395663 w 2139"/>
                <a:gd name="T117" fmla="*/ 3917950 h 24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connsiteX0" fmla="*/ 0 w 10000"/>
                <a:gd name="connsiteY0" fmla="*/ 9799 h 9799"/>
                <a:gd name="connsiteX1" fmla="*/ 365 w 10000"/>
                <a:gd name="connsiteY1" fmla="*/ 9641 h 9799"/>
                <a:gd name="connsiteX2" fmla="*/ 743 w 10000"/>
                <a:gd name="connsiteY2" fmla="*/ 9524 h 9799"/>
                <a:gd name="connsiteX3" fmla="*/ 856 w 10000"/>
                <a:gd name="connsiteY3" fmla="*/ 9366 h 9799"/>
                <a:gd name="connsiteX4" fmla="*/ 996 w 10000"/>
                <a:gd name="connsiteY4" fmla="*/ 9148 h 9799"/>
                <a:gd name="connsiteX5" fmla="*/ 1024 w 10000"/>
                <a:gd name="connsiteY5" fmla="*/ 8942 h 9799"/>
                <a:gd name="connsiteX6" fmla="*/ 1052 w 10000"/>
                <a:gd name="connsiteY6" fmla="*/ 8323 h 9799"/>
                <a:gd name="connsiteX7" fmla="*/ 1094 w 10000"/>
                <a:gd name="connsiteY7" fmla="*/ 7765 h 9799"/>
                <a:gd name="connsiteX8" fmla="*/ 1164 w 10000"/>
                <a:gd name="connsiteY8" fmla="*/ 7049 h 9799"/>
                <a:gd name="connsiteX9" fmla="*/ 1206 w 10000"/>
                <a:gd name="connsiteY9" fmla="*/ 5994 h 9799"/>
                <a:gd name="connsiteX10" fmla="*/ 1234 w 10000"/>
                <a:gd name="connsiteY10" fmla="*/ 5120 h 9799"/>
                <a:gd name="connsiteX11" fmla="*/ 1276 w 10000"/>
                <a:gd name="connsiteY11" fmla="*/ 4332 h 9799"/>
                <a:gd name="connsiteX12" fmla="*/ 1304 w 10000"/>
                <a:gd name="connsiteY12" fmla="*/ 3471 h 9799"/>
                <a:gd name="connsiteX13" fmla="*/ 1445 w 10000"/>
                <a:gd name="connsiteY13" fmla="*/ 2476 h 9799"/>
                <a:gd name="connsiteX14" fmla="*/ 1543 w 10000"/>
                <a:gd name="connsiteY14" fmla="*/ 2779 h 9799"/>
                <a:gd name="connsiteX15" fmla="*/ 1641 w 10000"/>
                <a:gd name="connsiteY15" fmla="*/ 3932 h 9799"/>
                <a:gd name="connsiteX16" fmla="*/ 1683 w 10000"/>
                <a:gd name="connsiteY16" fmla="*/ 5072 h 9799"/>
                <a:gd name="connsiteX17" fmla="*/ 1767 w 10000"/>
                <a:gd name="connsiteY17" fmla="*/ 4292 h 9799"/>
                <a:gd name="connsiteX18" fmla="*/ 1865 w 10000"/>
                <a:gd name="connsiteY18" fmla="*/ 3988 h 9799"/>
                <a:gd name="connsiteX19" fmla="*/ 2048 w 10000"/>
                <a:gd name="connsiteY19" fmla="*/ 4668 h 9799"/>
                <a:gd name="connsiteX20" fmla="*/ 2090 w 10000"/>
                <a:gd name="connsiteY20" fmla="*/ 2852 h 9799"/>
                <a:gd name="connsiteX21" fmla="*/ 2132 w 10000"/>
                <a:gd name="connsiteY21" fmla="*/ 1853 h 9799"/>
                <a:gd name="connsiteX22" fmla="*/ 2258 w 10000"/>
                <a:gd name="connsiteY22" fmla="*/ 1 h 9799"/>
                <a:gd name="connsiteX23" fmla="*/ 2412 w 10000"/>
                <a:gd name="connsiteY23" fmla="*/ 632 h 9799"/>
                <a:gd name="connsiteX24" fmla="*/ 2468 w 10000"/>
                <a:gd name="connsiteY24" fmla="*/ 1736 h 9799"/>
                <a:gd name="connsiteX25" fmla="*/ 2511 w 10000"/>
                <a:gd name="connsiteY25" fmla="*/ 2706 h 9799"/>
                <a:gd name="connsiteX26" fmla="*/ 2553 w 10000"/>
                <a:gd name="connsiteY26" fmla="*/ 3446 h 9799"/>
                <a:gd name="connsiteX27" fmla="*/ 2749 w 10000"/>
                <a:gd name="connsiteY27" fmla="*/ 6791 h 9799"/>
                <a:gd name="connsiteX28" fmla="*/ 2777 w 10000"/>
                <a:gd name="connsiteY28" fmla="*/ 7664 h 9799"/>
                <a:gd name="connsiteX29" fmla="*/ 2875 w 10000"/>
                <a:gd name="connsiteY29" fmla="*/ 5468 h 9799"/>
                <a:gd name="connsiteX30" fmla="*/ 2917 w 10000"/>
                <a:gd name="connsiteY30" fmla="*/ 4162 h 9799"/>
                <a:gd name="connsiteX31" fmla="*/ 2945 w 10000"/>
                <a:gd name="connsiteY31" fmla="*/ 3422 h 9799"/>
                <a:gd name="connsiteX32" fmla="*/ 3011 w 10000"/>
                <a:gd name="connsiteY32" fmla="*/ 2678 h 9799"/>
                <a:gd name="connsiteX33" fmla="*/ 3100 w 10000"/>
                <a:gd name="connsiteY33" fmla="*/ 2112 h 9799"/>
                <a:gd name="connsiteX34" fmla="*/ 3170 w 10000"/>
                <a:gd name="connsiteY34" fmla="*/ 1821 h 9799"/>
                <a:gd name="connsiteX35" fmla="*/ 3226 w 10000"/>
                <a:gd name="connsiteY35" fmla="*/ 2355 h 9799"/>
                <a:gd name="connsiteX36" fmla="*/ 3268 w 10000"/>
                <a:gd name="connsiteY36" fmla="*/ 2900 h 9799"/>
                <a:gd name="connsiteX37" fmla="*/ 3324 w 10000"/>
                <a:gd name="connsiteY37" fmla="*/ 3446 h 9799"/>
                <a:gd name="connsiteX38" fmla="*/ 3338 w 10000"/>
                <a:gd name="connsiteY38" fmla="*/ 4101 h 9799"/>
                <a:gd name="connsiteX39" fmla="*/ 3408 w 10000"/>
                <a:gd name="connsiteY39" fmla="*/ 3374 h 9799"/>
                <a:gd name="connsiteX40" fmla="*/ 3464 w 10000"/>
                <a:gd name="connsiteY40" fmla="*/ 2864 h 9799"/>
                <a:gd name="connsiteX41" fmla="*/ 3562 w 10000"/>
                <a:gd name="connsiteY41" fmla="*/ 2512 h 9799"/>
                <a:gd name="connsiteX42" fmla="*/ 3661 w 10000"/>
                <a:gd name="connsiteY42" fmla="*/ 2973 h 9799"/>
                <a:gd name="connsiteX43" fmla="*/ 3731 w 10000"/>
                <a:gd name="connsiteY43" fmla="*/ 3810 h 9799"/>
                <a:gd name="connsiteX44" fmla="*/ 3773 w 10000"/>
                <a:gd name="connsiteY44" fmla="*/ 4623 h 9799"/>
                <a:gd name="connsiteX45" fmla="*/ 3857 w 10000"/>
                <a:gd name="connsiteY45" fmla="*/ 4138 h 9799"/>
                <a:gd name="connsiteX46" fmla="*/ 3899 w 10000"/>
                <a:gd name="connsiteY46" fmla="*/ 3361 h 9799"/>
                <a:gd name="connsiteX47" fmla="*/ 4011 w 10000"/>
                <a:gd name="connsiteY47" fmla="*/ 3058 h 9799"/>
                <a:gd name="connsiteX48" fmla="*/ 4137 w 10000"/>
                <a:gd name="connsiteY48" fmla="*/ 4186 h 9799"/>
                <a:gd name="connsiteX49" fmla="*/ 4236 w 10000"/>
                <a:gd name="connsiteY49" fmla="*/ 5169 h 9799"/>
                <a:gd name="connsiteX50" fmla="*/ 4334 w 10000"/>
                <a:gd name="connsiteY50" fmla="*/ 4647 h 9799"/>
                <a:gd name="connsiteX51" fmla="*/ 4404 w 10000"/>
                <a:gd name="connsiteY51" fmla="*/ 4162 h 9799"/>
                <a:gd name="connsiteX52" fmla="*/ 4474 w 10000"/>
                <a:gd name="connsiteY52" fmla="*/ 4380 h 9799"/>
                <a:gd name="connsiteX53" fmla="*/ 4516 w 10000"/>
                <a:gd name="connsiteY53" fmla="*/ 4708 h 9799"/>
                <a:gd name="connsiteX54" fmla="*/ 4614 w 10000"/>
                <a:gd name="connsiteY54" fmla="*/ 5133 h 9799"/>
                <a:gd name="connsiteX55" fmla="*/ 4684 w 10000"/>
                <a:gd name="connsiteY55" fmla="*/ 4065 h 9799"/>
                <a:gd name="connsiteX56" fmla="*/ 4698 w 10000"/>
                <a:gd name="connsiteY56" fmla="*/ 3459 h 9799"/>
                <a:gd name="connsiteX57" fmla="*/ 4839 w 10000"/>
                <a:gd name="connsiteY57" fmla="*/ 2524 h 9799"/>
                <a:gd name="connsiteX58" fmla="*/ 4979 w 10000"/>
                <a:gd name="connsiteY58" fmla="*/ 3483 h 9799"/>
                <a:gd name="connsiteX59" fmla="*/ 5035 w 10000"/>
                <a:gd name="connsiteY59" fmla="*/ 3786 h 9799"/>
                <a:gd name="connsiteX60" fmla="*/ 5091 w 10000"/>
                <a:gd name="connsiteY60" fmla="*/ 2682 h 9799"/>
                <a:gd name="connsiteX61" fmla="*/ 5147 w 10000"/>
                <a:gd name="connsiteY61" fmla="*/ 1724 h 9799"/>
                <a:gd name="connsiteX62" fmla="*/ 5245 w 10000"/>
                <a:gd name="connsiteY62" fmla="*/ 717 h 9799"/>
                <a:gd name="connsiteX63" fmla="*/ 5414 w 10000"/>
                <a:gd name="connsiteY63" fmla="*/ 1700 h 9799"/>
                <a:gd name="connsiteX64" fmla="*/ 5512 w 10000"/>
                <a:gd name="connsiteY64" fmla="*/ 3467 h 9799"/>
                <a:gd name="connsiteX65" fmla="*/ 5554 w 10000"/>
                <a:gd name="connsiteY65" fmla="*/ 4417 h 9799"/>
                <a:gd name="connsiteX66" fmla="*/ 5582 w 10000"/>
                <a:gd name="connsiteY66" fmla="*/ 5484 h 9799"/>
                <a:gd name="connsiteX67" fmla="*/ 5722 w 10000"/>
                <a:gd name="connsiteY67" fmla="*/ 5311 h 9799"/>
                <a:gd name="connsiteX68" fmla="*/ 5849 w 10000"/>
                <a:gd name="connsiteY68" fmla="*/ 5860 h 9799"/>
                <a:gd name="connsiteX69" fmla="*/ 5937 w 10000"/>
                <a:gd name="connsiteY69" fmla="*/ 4906 h 9799"/>
                <a:gd name="connsiteX70" fmla="*/ 5961 w 10000"/>
                <a:gd name="connsiteY70" fmla="*/ 4255 h 9799"/>
                <a:gd name="connsiteX71" fmla="*/ 6017 w 10000"/>
                <a:gd name="connsiteY71" fmla="*/ 3325 h 9799"/>
                <a:gd name="connsiteX72" fmla="*/ 6059 w 10000"/>
                <a:gd name="connsiteY72" fmla="*/ 2706 h 9799"/>
                <a:gd name="connsiteX73" fmla="*/ 6171 w 10000"/>
                <a:gd name="connsiteY73" fmla="*/ 2549 h 9799"/>
                <a:gd name="connsiteX74" fmla="*/ 6171 w 10000"/>
                <a:gd name="connsiteY74" fmla="*/ 2306 h 9799"/>
                <a:gd name="connsiteX75" fmla="*/ 6199 w 10000"/>
                <a:gd name="connsiteY75" fmla="*/ 1712 h 9799"/>
                <a:gd name="connsiteX76" fmla="*/ 6339 w 10000"/>
                <a:gd name="connsiteY76" fmla="*/ 705 h 9799"/>
                <a:gd name="connsiteX77" fmla="*/ 6452 w 10000"/>
                <a:gd name="connsiteY77" fmla="*/ 1700 h 9799"/>
                <a:gd name="connsiteX78" fmla="*/ 6508 w 10000"/>
                <a:gd name="connsiteY78" fmla="*/ 2318 h 9799"/>
                <a:gd name="connsiteX79" fmla="*/ 6564 w 10000"/>
                <a:gd name="connsiteY79" fmla="*/ 3750 h 9799"/>
                <a:gd name="connsiteX80" fmla="*/ 6620 w 10000"/>
                <a:gd name="connsiteY80" fmla="*/ 4453 h 9799"/>
                <a:gd name="connsiteX81" fmla="*/ 6634 w 10000"/>
                <a:gd name="connsiteY81" fmla="*/ 5375 h 9799"/>
                <a:gd name="connsiteX82" fmla="*/ 6676 w 10000"/>
                <a:gd name="connsiteY82" fmla="*/ 5788 h 9799"/>
                <a:gd name="connsiteX83" fmla="*/ 6760 w 10000"/>
                <a:gd name="connsiteY83" fmla="*/ 4659 h 9799"/>
                <a:gd name="connsiteX84" fmla="*/ 6802 w 10000"/>
                <a:gd name="connsiteY84" fmla="*/ 3992 h 9799"/>
                <a:gd name="connsiteX85" fmla="*/ 6830 w 10000"/>
                <a:gd name="connsiteY85" fmla="*/ 3568 h 9799"/>
                <a:gd name="connsiteX86" fmla="*/ 6872 w 10000"/>
                <a:gd name="connsiteY86" fmla="*/ 2791 h 9799"/>
                <a:gd name="connsiteX87" fmla="*/ 6942 w 10000"/>
                <a:gd name="connsiteY87" fmla="*/ 2512 h 9799"/>
                <a:gd name="connsiteX88" fmla="*/ 7027 w 10000"/>
                <a:gd name="connsiteY88" fmla="*/ 2852 h 9799"/>
                <a:gd name="connsiteX89" fmla="*/ 7083 w 10000"/>
                <a:gd name="connsiteY89" fmla="*/ 3313 h 9799"/>
                <a:gd name="connsiteX90" fmla="*/ 7181 w 10000"/>
                <a:gd name="connsiteY90" fmla="*/ 4199 h 9799"/>
                <a:gd name="connsiteX91" fmla="*/ 7237 w 10000"/>
                <a:gd name="connsiteY91" fmla="*/ 3519 h 9799"/>
                <a:gd name="connsiteX92" fmla="*/ 7251 w 10000"/>
                <a:gd name="connsiteY92" fmla="*/ 2985 h 9799"/>
                <a:gd name="connsiteX93" fmla="*/ 7279 w 10000"/>
                <a:gd name="connsiteY93" fmla="*/ 2355 h 9799"/>
                <a:gd name="connsiteX94" fmla="*/ 7349 w 10000"/>
                <a:gd name="connsiteY94" fmla="*/ 1760 h 9799"/>
                <a:gd name="connsiteX95" fmla="*/ 7475 w 10000"/>
                <a:gd name="connsiteY95" fmla="*/ 2306 h 9799"/>
                <a:gd name="connsiteX96" fmla="*/ 7560 w 10000"/>
                <a:gd name="connsiteY96" fmla="*/ 3010 h 9799"/>
                <a:gd name="connsiteX97" fmla="*/ 7602 w 10000"/>
                <a:gd name="connsiteY97" fmla="*/ 3507 h 9799"/>
                <a:gd name="connsiteX98" fmla="*/ 7658 w 10000"/>
                <a:gd name="connsiteY98" fmla="*/ 3835 h 9799"/>
                <a:gd name="connsiteX99" fmla="*/ 7728 w 10000"/>
                <a:gd name="connsiteY99" fmla="*/ 4271 h 9799"/>
                <a:gd name="connsiteX100" fmla="*/ 7812 w 10000"/>
                <a:gd name="connsiteY100" fmla="*/ 4829 h 9799"/>
                <a:gd name="connsiteX101" fmla="*/ 7840 w 10000"/>
                <a:gd name="connsiteY101" fmla="*/ 4186 h 9799"/>
                <a:gd name="connsiteX102" fmla="*/ 7882 w 10000"/>
                <a:gd name="connsiteY102" fmla="*/ 3519 h 9799"/>
                <a:gd name="connsiteX103" fmla="*/ 8008 w 10000"/>
                <a:gd name="connsiteY103" fmla="*/ 2512 h 9799"/>
                <a:gd name="connsiteX104" fmla="*/ 8149 w 10000"/>
                <a:gd name="connsiteY104" fmla="*/ 3252 h 9799"/>
                <a:gd name="connsiteX105" fmla="*/ 8191 w 10000"/>
                <a:gd name="connsiteY105" fmla="*/ 3430 h 9799"/>
                <a:gd name="connsiteX106" fmla="*/ 8247 w 10000"/>
                <a:gd name="connsiteY106" fmla="*/ 3459 h 9799"/>
                <a:gd name="connsiteX107" fmla="*/ 8401 w 10000"/>
                <a:gd name="connsiteY107" fmla="*/ 4296 h 9799"/>
                <a:gd name="connsiteX108" fmla="*/ 8471 w 10000"/>
                <a:gd name="connsiteY108" fmla="*/ 4951 h 9799"/>
                <a:gd name="connsiteX109" fmla="*/ 8527 w 10000"/>
                <a:gd name="connsiteY109" fmla="*/ 5181 h 9799"/>
                <a:gd name="connsiteX110" fmla="*/ 8668 w 10000"/>
                <a:gd name="connsiteY110" fmla="*/ 5800 h 9799"/>
                <a:gd name="connsiteX111" fmla="*/ 8766 w 10000"/>
                <a:gd name="connsiteY111" fmla="*/ 7025 h 9799"/>
                <a:gd name="connsiteX112" fmla="*/ 8878 w 10000"/>
                <a:gd name="connsiteY112" fmla="*/ 8165 h 9799"/>
                <a:gd name="connsiteX113" fmla="*/ 8948 w 10000"/>
                <a:gd name="connsiteY113" fmla="*/ 9015 h 9799"/>
                <a:gd name="connsiteX114" fmla="*/ 9102 w 10000"/>
                <a:gd name="connsiteY114" fmla="*/ 9427 h 9799"/>
                <a:gd name="connsiteX115" fmla="*/ 9397 w 10000"/>
                <a:gd name="connsiteY115" fmla="*/ 9694 h 9799"/>
                <a:gd name="connsiteX116" fmla="*/ 9663 w 10000"/>
                <a:gd name="connsiteY116" fmla="*/ 9742 h 9799"/>
                <a:gd name="connsiteX117" fmla="*/ 10000 w 10000"/>
                <a:gd name="connsiteY117" fmla="*/ 9779 h 9799"/>
                <a:gd name="connsiteX0" fmla="*/ 0 w 10000"/>
                <a:gd name="connsiteY0" fmla="*/ 10040 h 10040"/>
                <a:gd name="connsiteX1" fmla="*/ 365 w 10000"/>
                <a:gd name="connsiteY1" fmla="*/ 9879 h 10040"/>
                <a:gd name="connsiteX2" fmla="*/ 743 w 10000"/>
                <a:gd name="connsiteY2" fmla="*/ 9759 h 10040"/>
                <a:gd name="connsiteX3" fmla="*/ 856 w 10000"/>
                <a:gd name="connsiteY3" fmla="*/ 9598 h 10040"/>
                <a:gd name="connsiteX4" fmla="*/ 996 w 10000"/>
                <a:gd name="connsiteY4" fmla="*/ 9376 h 10040"/>
                <a:gd name="connsiteX5" fmla="*/ 1024 w 10000"/>
                <a:gd name="connsiteY5" fmla="*/ 9165 h 10040"/>
                <a:gd name="connsiteX6" fmla="*/ 1052 w 10000"/>
                <a:gd name="connsiteY6" fmla="*/ 8534 h 10040"/>
                <a:gd name="connsiteX7" fmla="*/ 1094 w 10000"/>
                <a:gd name="connsiteY7" fmla="*/ 7964 h 10040"/>
                <a:gd name="connsiteX8" fmla="*/ 1164 w 10000"/>
                <a:gd name="connsiteY8" fmla="*/ 7234 h 10040"/>
                <a:gd name="connsiteX9" fmla="*/ 1206 w 10000"/>
                <a:gd name="connsiteY9" fmla="*/ 6157 h 10040"/>
                <a:gd name="connsiteX10" fmla="*/ 1234 w 10000"/>
                <a:gd name="connsiteY10" fmla="*/ 5265 h 10040"/>
                <a:gd name="connsiteX11" fmla="*/ 1276 w 10000"/>
                <a:gd name="connsiteY11" fmla="*/ 4461 h 10040"/>
                <a:gd name="connsiteX12" fmla="*/ 1304 w 10000"/>
                <a:gd name="connsiteY12" fmla="*/ 3582 h 10040"/>
                <a:gd name="connsiteX13" fmla="*/ 1445 w 10000"/>
                <a:gd name="connsiteY13" fmla="*/ 2567 h 10040"/>
                <a:gd name="connsiteX14" fmla="*/ 1543 w 10000"/>
                <a:gd name="connsiteY14" fmla="*/ 2876 h 10040"/>
                <a:gd name="connsiteX15" fmla="*/ 1641 w 10000"/>
                <a:gd name="connsiteY15" fmla="*/ 4053 h 10040"/>
                <a:gd name="connsiteX16" fmla="*/ 1683 w 10000"/>
                <a:gd name="connsiteY16" fmla="*/ 5216 h 10040"/>
                <a:gd name="connsiteX17" fmla="*/ 1767 w 10000"/>
                <a:gd name="connsiteY17" fmla="*/ 4420 h 10040"/>
                <a:gd name="connsiteX18" fmla="*/ 1865 w 10000"/>
                <a:gd name="connsiteY18" fmla="*/ 4110 h 10040"/>
                <a:gd name="connsiteX19" fmla="*/ 2048 w 10000"/>
                <a:gd name="connsiteY19" fmla="*/ 4804 h 10040"/>
                <a:gd name="connsiteX20" fmla="*/ 2090 w 10000"/>
                <a:gd name="connsiteY20" fmla="*/ 2951 h 10040"/>
                <a:gd name="connsiteX21" fmla="*/ 2132 w 10000"/>
                <a:gd name="connsiteY21" fmla="*/ 1931 h 10040"/>
                <a:gd name="connsiteX22" fmla="*/ 2426 w 10000"/>
                <a:gd name="connsiteY22" fmla="*/ 0 h 10040"/>
                <a:gd name="connsiteX23" fmla="*/ 2412 w 10000"/>
                <a:gd name="connsiteY23" fmla="*/ 685 h 10040"/>
                <a:gd name="connsiteX24" fmla="*/ 2468 w 10000"/>
                <a:gd name="connsiteY24" fmla="*/ 1812 h 10040"/>
                <a:gd name="connsiteX25" fmla="*/ 2511 w 10000"/>
                <a:gd name="connsiteY25" fmla="*/ 2802 h 10040"/>
                <a:gd name="connsiteX26" fmla="*/ 2553 w 10000"/>
                <a:gd name="connsiteY26" fmla="*/ 3557 h 10040"/>
                <a:gd name="connsiteX27" fmla="*/ 2749 w 10000"/>
                <a:gd name="connsiteY27" fmla="*/ 6970 h 10040"/>
                <a:gd name="connsiteX28" fmla="*/ 2777 w 10000"/>
                <a:gd name="connsiteY28" fmla="*/ 7861 h 10040"/>
                <a:gd name="connsiteX29" fmla="*/ 2875 w 10000"/>
                <a:gd name="connsiteY29" fmla="*/ 5620 h 10040"/>
                <a:gd name="connsiteX30" fmla="*/ 2917 w 10000"/>
                <a:gd name="connsiteY30" fmla="*/ 4287 h 10040"/>
                <a:gd name="connsiteX31" fmla="*/ 2945 w 10000"/>
                <a:gd name="connsiteY31" fmla="*/ 3532 h 10040"/>
                <a:gd name="connsiteX32" fmla="*/ 3011 w 10000"/>
                <a:gd name="connsiteY32" fmla="*/ 2773 h 10040"/>
                <a:gd name="connsiteX33" fmla="*/ 3100 w 10000"/>
                <a:gd name="connsiteY33" fmla="*/ 2195 h 10040"/>
                <a:gd name="connsiteX34" fmla="*/ 3170 w 10000"/>
                <a:gd name="connsiteY34" fmla="*/ 1898 h 10040"/>
                <a:gd name="connsiteX35" fmla="*/ 3226 w 10000"/>
                <a:gd name="connsiteY35" fmla="*/ 2443 h 10040"/>
                <a:gd name="connsiteX36" fmla="*/ 3268 w 10000"/>
                <a:gd name="connsiteY36" fmla="*/ 2999 h 10040"/>
                <a:gd name="connsiteX37" fmla="*/ 3324 w 10000"/>
                <a:gd name="connsiteY37" fmla="*/ 3557 h 10040"/>
                <a:gd name="connsiteX38" fmla="*/ 3338 w 10000"/>
                <a:gd name="connsiteY38" fmla="*/ 4225 h 10040"/>
                <a:gd name="connsiteX39" fmla="*/ 3408 w 10000"/>
                <a:gd name="connsiteY39" fmla="*/ 3483 h 10040"/>
                <a:gd name="connsiteX40" fmla="*/ 3464 w 10000"/>
                <a:gd name="connsiteY40" fmla="*/ 2963 h 10040"/>
                <a:gd name="connsiteX41" fmla="*/ 3562 w 10000"/>
                <a:gd name="connsiteY41" fmla="*/ 2604 h 10040"/>
                <a:gd name="connsiteX42" fmla="*/ 3661 w 10000"/>
                <a:gd name="connsiteY42" fmla="*/ 3074 h 10040"/>
                <a:gd name="connsiteX43" fmla="*/ 3731 w 10000"/>
                <a:gd name="connsiteY43" fmla="*/ 3928 h 10040"/>
                <a:gd name="connsiteX44" fmla="*/ 3773 w 10000"/>
                <a:gd name="connsiteY44" fmla="*/ 4758 h 10040"/>
                <a:gd name="connsiteX45" fmla="*/ 3857 w 10000"/>
                <a:gd name="connsiteY45" fmla="*/ 4263 h 10040"/>
                <a:gd name="connsiteX46" fmla="*/ 3899 w 10000"/>
                <a:gd name="connsiteY46" fmla="*/ 3470 h 10040"/>
                <a:gd name="connsiteX47" fmla="*/ 4011 w 10000"/>
                <a:gd name="connsiteY47" fmla="*/ 3161 h 10040"/>
                <a:gd name="connsiteX48" fmla="*/ 4137 w 10000"/>
                <a:gd name="connsiteY48" fmla="*/ 4312 h 10040"/>
                <a:gd name="connsiteX49" fmla="*/ 4236 w 10000"/>
                <a:gd name="connsiteY49" fmla="*/ 5315 h 10040"/>
                <a:gd name="connsiteX50" fmla="*/ 4334 w 10000"/>
                <a:gd name="connsiteY50" fmla="*/ 4782 h 10040"/>
                <a:gd name="connsiteX51" fmla="*/ 4404 w 10000"/>
                <a:gd name="connsiteY51" fmla="*/ 4287 h 10040"/>
                <a:gd name="connsiteX52" fmla="*/ 4474 w 10000"/>
                <a:gd name="connsiteY52" fmla="*/ 4510 h 10040"/>
                <a:gd name="connsiteX53" fmla="*/ 4516 w 10000"/>
                <a:gd name="connsiteY53" fmla="*/ 4845 h 10040"/>
                <a:gd name="connsiteX54" fmla="*/ 4614 w 10000"/>
                <a:gd name="connsiteY54" fmla="*/ 5278 h 10040"/>
                <a:gd name="connsiteX55" fmla="*/ 4684 w 10000"/>
                <a:gd name="connsiteY55" fmla="*/ 4188 h 10040"/>
                <a:gd name="connsiteX56" fmla="*/ 4698 w 10000"/>
                <a:gd name="connsiteY56" fmla="*/ 3570 h 10040"/>
                <a:gd name="connsiteX57" fmla="*/ 4839 w 10000"/>
                <a:gd name="connsiteY57" fmla="*/ 2616 h 10040"/>
                <a:gd name="connsiteX58" fmla="*/ 4979 w 10000"/>
                <a:gd name="connsiteY58" fmla="*/ 3594 h 10040"/>
                <a:gd name="connsiteX59" fmla="*/ 5035 w 10000"/>
                <a:gd name="connsiteY59" fmla="*/ 3904 h 10040"/>
                <a:gd name="connsiteX60" fmla="*/ 5091 w 10000"/>
                <a:gd name="connsiteY60" fmla="*/ 2777 h 10040"/>
                <a:gd name="connsiteX61" fmla="*/ 5147 w 10000"/>
                <a:gd name="connsiteY61" fmla="*/ 1799 h 10040"/>
                <a:gd name="connsiteX62" fmla="*/ 5245 w 10000"/>
                <a:gd name="connsiteY62" fmla="*/ 772 h 10040"/>
                <a:gd name="connsiteX63" fmla="*/ 5414 w 10000"/>
                <a:gd name="connsiteY63" fmla="*/ 1775 h 10040"/>
                <a:gd name="connsiteX64" fmla="*/ 5512 w 10000"/>
                <a:gd name="connsiteY64" fmla="*/ 3578 h 10040"/>
                <a:gd name="connsiteX65" fmla="*/ 5554 w 10000"/>
                <a:gd name="connsiteY65" fmla="*/ 4548 h 10040"/>
                <a:gd name="connsiteX66" fmla="*/ 5582 w 10000"/>
                <a:gd name="connsiteY66" fmla="*/ 5636 h 10040"/>
                <a:gd name="connsiteX67" fmla="*/ 5722 w 10000"/>
                <a:gd name="connsiteY67" fmla="*/ 5460 h 10040"/>
                <a:gd name="connsiteX68" fmla="*/ 5849 w 10000"/>
                <a:gd name="connsiteY68" fmla="*/ 6020 h 10040"/>
                <a:gd name="connsiteX69" fmla="*/ 5937 w 10000"/>
                <a:gd name="connsiteY69" fmla="*/ 5047 h 10040"/>
                <a:gd name="connsiteX70" fmla="*/ 5961 w 10000"/>
                <a:gd name="connsiteY70" fmla="*/ 4382 h 10040"/>
                <a:gd name="connsiteX71" fmla="*/ 6017 w 10000"/>
                <a:gd name="connsiteY71" fmla="*/ 3433 h 10040"/>
                <a:gd name="connsiteX72" fmla="*/ 6059 w 10000"/>
                <a:gd name="connsiteY72" fmla="*/ 2802 h 10040"/>
                <a:gd name="connsiteX73" fmla="*/ 6171 w 10000"/>
                <a:gd name="connsiteY73" fmla="*/ 2641 h 10040"/>
                <a:gd name="connsiteX74" fmla="*/ 6171 w 10000"/>
                <a:gd name="connsiteY74" fmla="*/ 2393 h 10040"/>
                <a:gd name="connsiteX75" fmla="*/ 6199 w 10000"/>
                <a:gd name="connsiteY75" fmla="*/ 1787 h 10040"/>
                <a:gd name="connsiteX76" fmla="*/ 6339 w 10000"/>
                <a:gd name="connsiteY76" fmla="*/ 759 h 10040"/>
                <a:gd name="connsiteX77" fmla="*/ 6452 w 10000"/>
                <a:gd name="connsiteY77" fmla="*/ 1775 h 10040"/>
                <a:gd name="connsiteX78" fmla="*/ 6508 w 10000"/>
                <a:gd name="connsiteY78" fmla="*/ 2406 h 10040"/>
                <a:gd name="connsiteX79" fmla="*/ 6564 w 10000"/>
                <a:gd name="connsiteY79" fmla="*/ 3867 h 10040"/>
                <a:gd name="connsiteX80" fmla="*/ 6620 w 10000"/>
                <a:gd name="connsiteY80" fmla="*/ 4584 h 10040"/>
                <a:gd name="connsiteX81" fmla="*/ 6634 w 10000"/>
                <a:gd name="connsiteY81" fmla="*/ 5525 h 10040"/>
                <a:gd name="connsiteX82" fmla="*/ 6676 w 10000"/>
                <a:gd name="connsiteY82" fmla="*/ 5947 h 10040"/>
                <a:gd name="connsiteX83" fmla="*/ 6760 w 10000"/>
                <a:gd name="connsiteY83" fmla="*/ 4795 h 10040"/>
                <a:gd name="connsiteX84" fmla="*/ 6802 w 10000"/>
                <a:gd name="connsiteY84" fmla="*/ 4114 h 10040"/>
                <a:gd name="connsiteX85" fmla="*/ 6830 w 10000"/>
                <a:gd name="connsiteY85" fmla="*/ 3681 h 10040"/>
                <a:gd name="connsiteX86" fmla="*/ 6872 w 10000"/>
                <a:gd name="connsiteY86" fmla="*/ 2888 h 10040"/>
                <a:gd name="connsiteX87" fmla="*/ 6942 w 10000"/>
                <a:gd name="connsiteY87" fmla="*/ 2604 h 10040"/>
                <a:gd name="connsiteX88" fmla="*/ 7027 w 10000"/>
                <a:gd name="connsiteY88" fmla="*/ 2951 h 10040"/>
                <a:gd name="connsiteX89" fmla="*/ 7083 w 10000"/>
                <a:gd name="connsiteY89" fmla="*/ 3421 h 10040"/>
                <a:gd name="connsiteX90" fmla="*/ 7181 w 10000"/>
                <a:gd name="connsiteY90" fmla="*/ 4325 h 10040"/>
                <a:gd name="connsiteX91" fmla="*/ 7237 w 10000"/>
                <a:gd name="connsiteY91" fmla="*/ 3631 h 10040"/>
                <a:gd name="connsiteX92" fmla="*/ 7251 w 10000"/>
                <a:gd name="connsiteY92" fmla="*/ 3086 h 10040"/>
                <a:gd name="connsiteX93" fmla="*/ 7279 w 10000"/>
                <a:gd name="connsiteY93" fmla="*/ 2443 h 10040"/>
                <a:gd name="connsiteX94" fmla="*/ 7349 w 10000"/>
                <a:gd name="connsiteY94" fmla="*/ 1836 h 10040"/>
                <a:gd name="connsiteX95" fmla="*/ 7475 w 10000"/>
                <a:gd name="connsiteY95" fmla="*/ 2393 h 10040"/>
                <a:gd name="connsiteX96" fmla="*/ 7560 w 10000"/>
                <a:gd name="connsiteY96" fmla="*/ 3112 h 10040"/>
                <a:gd name="connsiteX97" fmla="*/ 7602 w 10000"/>
                <a:gd name="connsiteY97" fmla="*/ 3619 h 10040"/>
                <a:gd name="connsiteX98" fmla="*/ 7658 w 10000"/>
                <a:gd name="connsiteY98" fmla="*/ 3954 h 10040"/>
                <a:gd name="connsiteX99" fmla="*/ 7728 w 10000"/>
                <a:gd name="connsiteY99" fmla="*/ 4399 h 10040"/>
                <a:gd name="connsiteX100" fmla="*/ 7812 w 10000"/>
                <a:gd name="connsiteY100" fmla="*/ 4968 h 10040"/>
                <a:gd name="connsiteX101" fmla="*/ 7840 w 10000"/>
                <a:gd name="connsiteY101" fmla="*/ 4312 h 10040"/>
                <a:gd name="connsiteX102" fmla="*/ 7882 w 10000"/>
                <a:gd name="connsiteY102" fmla="*/ 3631 h 10040"/>
                <a:gd name="connsiteX103" fmla="*/ 8008 w 10000"/>
                <a:gd name="connsiteY103" fmla="*/ 2604 h 10040"/>
                <a:gd name="connsiteX104" fmla="*/ 8149 w 10000"/>
                <a:gd name="connsiteY104" fmla="*/ 3359 h 10040"/>
                <a:gd name="connsiteX105" fmla="*/ 8191 w 10000"/>
                <a:gd name="connsiteY105" fmla="*/ 3540 h 10040"/>
                <a:gd name="connsiteX106" fmla="*/ 8247 w 10000"/>
                <a:gd name="connsiteY106" fmla="*/ 3570 h 10040"/>
                <a:gd name="connsiteX107" fmla="*/ 8401 w 10000"/>
                <a:gd name="connsiteY107" fmla="*/ 4424 h 10040"/>
                <a:gd name="connsiteX108" fmla="*/ 8471 w 10000"/>
                <a:gd name="connsiteY108" fmla="*/ 5093 h 10040"/>
                <a:gd name="connsiteX109" fmla="*/ 8527 w 10000"/>
                <a:gd name="connsiteY109" fmla="*/ 5327 h 10040"/>
                <a:gd name="connsiteX110" fmla="*/ 8668 w 10000"/>
                <a:gd name="connsiteY110" fmla="*/ 5959 h 10040"/>
                <a:gd name="connsiteX111" fmla="*/ 8766 w 10000"/>
                <a:gd name="connsiteY111" fmla="*/ 7209 h 10040"/>
                <a:gd name="connsiteX112" fmla="*/ 8878 w 10000"/>
                <a:gd name="connsiteY112" fmla="*/ 8372 h 10040"/>
                <a:gd name="connsiteX113" fmla="*/ 8948 w 10000"/>
                <a:gd name="connsiteY113" fmla="*/ 9240 h 10040"/>
                <a:gd name="connsiteX114" fmla="*/ 9102 w 10000"/>
                <a:gd name="connsiteY114" fmla="*/ 9660 h 10040"/>
                <a:gd name="connsiteX115" fmla="*/ 9397 w 10000"/>
                <a:gd name="connsiteY115" fmla="*/ 9933 h 10040"/>
                <a:gd name="connsiteX116" fmla="*/ 9663 w 10000"/>
                <a:gd name="connsiteY116" fmla="*/ 9982 h 10040"/>
                <a:gd name="connsiteX117" fmla="*/ 10000 w 10000"/>
                <a:gd name="connsiteY117" fmla="*/ 10020 h 10040"/>
                <a:gd name="connsiteX0" fmla="*/ 0 w 10000"/>
                <a:gd name="connsiteY0" fmla="*/ 10040 h 10040"/>
                <a:gd name="connsiteX1" fmla="*/ 365 w 10000"/>
                <a:gd name="connsiteY1" fmla="*/ 9879 h 10040"/>
                <a:gd name="connsiteX2" fmla="*/ 743 w 10000"/>
                <a:gd name="connsiteY2" fmla="*/ 9759 h 10040"/>
                <a:gd name="connsiteX3" fmla="*/ 856 w 10000"/>
                <a:gd name="connsiteY3" fmla="*/ 9598 h 10040"/>
                <a:gd name="connsiteX4" fmla="*/ 996 w 10000"/>
                <a:gd name="connsiteY4" fmla="*/ 9376 h 10040"/>
                <a:gd name="connsiteX5" fmla="*/ 1024 w 10000"/>
                <a:gd name="connsiteY5" fmla="*/ 9165 h 10040"/>
                <a:gd name="connsiteX6" fmla="*/ 1052 w 10000"/>
                <a:gd name="connsiteY6" fmla="*/ 8534 h 10040"/>
                <a:gd name="connsiteX7" fmla="*/ 1094 w 10000"/>
                <a:gd name="connsiteY7" fmla="*/ 7964 h 10040"/>
                <a:gd name="connsiteX8" fmla="*/ 1164 w 10000"/>
                <a:gd name="connsiteY8" fmla="*/ 7234 h 10040"/>
                <a:gd name="connsiteX9" fmla="*/ 1206 w 10000"/>
                <a:gd name="connsiteY9" fmla="*/ 6157 h 10040"/>
                <a:gd name="connsiteX10" fmla="*/ 1234 w 10000"/>
                <a:gd name="connsiteY10" fmla="*/ 5265 h 10040"/>
                <a:gd name="connsiteX11" fmla="*/ 1276 w 10000"/>
                <a:gd name="connsiteY11" fmla="*/ 4461 h 10040"/>
                <a:gd name="connsiteX12" fmla="*/ 1304 w 10000"/>
                <a:gd name="connsiteY12" fmla="*/ 3582 h 10040"/>
                <a:gd name="connsiteX13" fmla="*/ 1445 w 10000"/>
                <a:gd name="connsiteY13" fmla="*/ 2567 h 10040"/>
                <a:gd name="connsiteX14" fmla="*/ 1543 w 10000"/>
                <a:gd name="connsiteY14" fmla="*/ 2876 h 10040"/>
                <a:gd name="connsiteX15" fmla="*/ 1641 w 10000"/>
                <a:gd name="connsiteY15" fmla="*/ 4053 h 10040"/>
                <a:gd name="connsiteX16" fmla="*/ 1683 w 10000"/>
                <a:gd name="connsiteY16" fmla="*/ 5216 h 10040"/>
                <a:gd name="connsiteX17" fmla="*/ 1767 w 10000"/>
                <a:gd name="connsiteY17" fmla="*/ 4420 h 10040"/>
                <a:gd name="connsiteX18" fmla="*/ 1865 w 10000"/>
                <a:gd name="connsiteY18" fmla="*/ 4110 h 10040"/>
                <a:gd name="connsiteX19" fmla="*/ 2048 w 10000"/>
                <a:gd name="connsiteY19" fmla="*/ 4804 h 10040"/>
                <a:gd name="connsiteX20" fmla="*/ 2090 w 10000"/>
                <a:gd name="connsiteY20" fmla="*/ 2951 h 10040"/>
                <a:gd name="connsiteX21" fmla="*/ 2132 w 10000"/>
                <a:gd name="connsiteY21" fmla="*/ 1931 h 10040"/>
                <a:gd name="connsiteX22" fmla="*/ 2426 w 10000"/>
                <a:gd name="connsiteY22" fmla="*/ 0 h 10040"/>
                <a:gd name="connsiteX23" fmla="*/ 2412 w 10000"/>
                <a:gd name="connsiteY23" fmla="*/ 685 h 10040"/>
                <a:gd name="connsiteX24" fmla="*/ 2627 w 10000"/>
                <a:gd name="connsiteY24" fmla="*/ 1837 h 10040"/>
                <a:gd name="connsiteX25" fmla="*/ 2511 w 10000"/>
                <a:gd name="connsiteY25" fmla="*/ 2802 h 10040"/>
                <a:gd name="connsiteX26" fmla="*/ 2553 w 10000"/>
                <a:gd name="connsiteY26" fmla="*/ 3557 h 10040"/>
                <a:gd name="connsiteX27" fmla="*/ 2749 w 10000"/>
                <a:gd name="connsiteY27" fmla="*/ 6970 h 10040"/>
                <a:gd name="connsiteX28" fmla="*/ 2777 w 10000"/>
                <a:gd name="connsiteY28" fmla="*/ 7861 h 10040"/>
                <a:gd name="connsiteX29" fmla="*/ 2875 w 10000"/>
                <a:gd name="connsiteY29" fmla="*/ 5620 h 10040"/>
                <a:gd name="connsiteX30" fmla="*/ 2917 w 10000"/>
                <a:gd name="connsiteY30" fmla="*/ 4287 h 10040"/>
                <a:gd name="connsiteX31" fmla="*/ 2945 w 10000"/>
                <a:gd name="connsiteY31" fmla="*/ 3532 h 10040"/>
                <a:gd name="connsiteX32" fmla="*/ 3011 w 10000"/>
                <a:gd name="connsiteY32" fmla="*/ 2773 h 10040"/>
                <a:gd name="connsiteX33" fmla="*/ 3100 w 10000"/>
                <a:gd name="connsiteY33" fmla="*/ 2195 h 10040"/>
                <a:gd name="connsiteX34" fmla="*/ 3170 w 10000"/>
                <a:gd name="connsiteY34" fmla="*/ 1898 h 10040"/>
                <a:gd name="connsiteX35" fmla="*/ 3226 w 10000"/>
                <a:gd name="connsiteY35" fmla="*/ 2443 h 10040"/>
                <a:gd name="connsiteX36" fmla="*/ 3268 w 10000"/>
                <a:gd name="connsiteY36" fmla="*/ 2999 h 10040"/>
                <a:gd name="connsiteX37" fmla="*/ 3324 w 10000"/>
                <a:gd name="connsiteY37" fmla="*/ 3557 h 10040"/>
                <a:gd name="connsiteX38" fmla="*/ 3338 w 10000"/>
                <a:gd name="connsiteY38" fmla="*/ 4225 h 10040"/>
                <a:gd name="connsiteX39" fmla="*/ 3408 w 10000"/>
                <a:gd name="connsiteY39" fmla="*/ 3483 h 10040"/>
                <a:gd name="connsiteX40" fmla="*/ 3464 w 10000"/>
                <a:gd name="connsiteY40" fmla="*/ 2963 h 10040"/>
                <a:gd name="connsiteX41" fmla="*/ 3562 w 10000"/>
                <a:gd name="connsiteY41" fmla="*/ 2604 h 10040"/>
                <a:gd name="connsiteX42" fmla="*/ 3661 w 10000"/>
                <a:gd name="connsiteY42" fmla="*/ 3074 h 10040"/>
                <a:gd name="connsiteX43" fmla="*/ 3731 w 10000"/>
                <a:gd name="connsiteY43" fmla="*/ 3928 h 10040"/>
                <a:gd name="connsiteX44" fmla="*/ 3773 w 10000"/>
                <a:gd name="connsiteY44" fmla="*/ 4758 h 10040"/>
                <a:gd name="connsiteX45" fmla="*/ 3857 w 10000"/>
                <a:gd name="connsiteY45" fmla="*/ 4263 h 10040"/>
                <a:gd name="connsiteX46" fmla="*/ 3899 w 10000"/>
                <a:gd name="connsiteY46" fmla="*/ 3470 h 10040"/>
                <a:gd name="connsiteX47" fmla="*/ 4011 w 10000"/>
                <a:gd name="connsiteY47" fmla="*/ 3161 h 10040"/>
                <a:gd name="connsiteX48" fmla="*/ 4137 w 10000"/>
                <a:gd name="connsiteY48" fmla="*/ 4312 h 10040"/>
                <a:gd name="connsiteX49" fmla="*/ 4236 w 10000"/>
                <a:gd name="connsiteY49" fmla="*/ 5315 h 10040"/>
                <a:gd name="connsiteX50" fmla="*/ 4334 w 10000"/>
                <a:gd name="connsiteY50" fmla="*/ 4782 h 10040"/>
                <a:gd name="connsiteX51" fmla="*/ 4404 w 10000"/>
                <a:gd name="connsiteY51" fmla="*/ 4287 h 10040"/>
                <a:gd name="connsiteX52" fmla="*/ 4474 w 10000"/>
                <a:gd name="connsiteY52" fmla="*/ 4510 h 10040"/>
                <a:gd name="connsiteX53" fmla="*/ 4516 w 10000"/>
                <a:gd name="connsiteY53" fmla="*/ 4845 h 10040"/>
                <a:gd name="connsiteX54" fmla="*/ 4614 w 10000"/>
                <a:gd name="connsiteY54" fmla="*/ 5278 h 10040"/>
                <a:gd name="connsiteX55" fmla="*/ 4684 w 10000"/>
                <a:gd name="connsiteY55" fmla="*/ 4188 h 10040"/>
                <a:gd name="connsiteX56" fmla="*/ 4698 w 10000"/>
                <a:gd name="connsiteY56" fmla="*/ 3570 h 10040"/>
                <a:gd name="connsiteX57" fmla="*/ 4839 w 10000"/>
                <a:gd name="connsiteY57" fmla="*/ 2616 h 10040"/>
                <a:gd name="connsiteX58" fmla="*/ 4979 w 10000"/>
                <a:gd name="connsiteY58" fmla="*/ 3594 h 10040"/>
                <a:gd name="connsiteX59" fmla="*/ 5035 w 10000"/>
                <a:gd name="connsiteY59" fmla="*/ 3904 h 10040"/>
                <a:gd name="connsiteX60" fmla="*/ 5091 w 10000"/>
                <a:gd name="connsiteY60" fmla="*/ 2777 h 10040"/>
                <a:gd name="connsiteX61" fmla="*/ 5147 w 10000"/>
                <a:gd name="connsiteY61" fmla="*/ 1799 h 10040"/>
                <a:gd name="connsiteX62" fmla="*/ 5245 w 10000"/>
                <a:gd name="connsiteY62" fmla="*/ 772 h 10040"/>
                <a:gd name="connsiteX63" fmla="*/ 5414 w 10000"/>
                <a:gd name="connsiteY63" fmla="*/ 1775 h 10040"/>
                <a:gd name="connsiteX64" fmla="*/ 5512 w 10000"/>
                <a:gd name="connsiteY64" fmla="*/ 3578 h 10040"/>
                <a:gd name="connsiteX65" fmla="*/ 5554 w 10000"/>
                <a:gd name="connsiteY65" fmla="*/ 4548 h 10040"/>
                <a:gd name="connsiteX66" fmla="*/ 5582 w 10000"/>
                <a:gd name="connsiteY66" fmla="*/ 5636 h 10040"/>
                <a:gd name="connsiteX67" fmla="*/ 5722 w 10000"/>
                <a:gd name="connsiteY67" fmla="*/ 5460 h 10040"/>
                <a:gd name="connsiteX68" fmla="*/ 5849 w 10000"/>
                <a:gd name="connsiteY68" fmla="*/ 6020 h 10040"/>
                <a:gd name="connsiteX69" fmla="*/ 5937 w 10000"/>
                <a:gd name="connsiteY69" fmla="*/ 5047 h 10040"/>
                <a:gd name="connsiteX70" fmla="*/ 5961 w 10000"/>
                <a:gd name="connsiteY70" fmla="*/ 4382 h 10040"/>
                <a:gd name="connsiteX71" fmla="*/ 6017 w 10000"/>
                <a:gd name="connsiteY71" fmla="*/ 3433 h 10040"/>
                <a:gd name="connsiteX72" fmla="*/ 6059 w 10000"/>
                <a:gd name="connsiteY72" fmla="*/ 2802 h 10040"/>
                <a:gd name="connsiteX73" fmla="*/ 6171 w 10000"/>
                <a:gd name="connsiteY73" fmla="*/ 2641 h 10040"/>
                <a:gd name="connsiteX74" fmla="*/ 6171 w 10000"/>
                <a:gd name="connsiteY74" fmla="*/ 2393 h 10040"/>
                <a:gd name="connsiteX75" fmla="*/ 6199 w 10000"/>
                <a:gd name="connsiteY75" fmla="*/ 1787 h 10040"/>
                <a:gd name="connsiteX76" fmla="*/ 6339 w 10000"/>
                <a:gd name="connsiteY76" fmla="*/ 759 h 10040"/>
                <a:gd name="connsiteX77" fmla="*/ 6452 w 10000"/>
                <a:gd name="connsiteY77" fmla="*/ 1775 h 10040"/>
                <a:gd name="connsiteX78" fmla="*/ 6508 w 10000"/>
                <a:gd name="connsiteY78" fmla="*/ 2406 h 10040"/>
                <a:gd name="connsiteX79" fmla="*/ 6564 w 10000"/>
                <a:gd name="connsiteY79" fmla="*/ 3867 h 10040"/>
                <a:gd name="connsiteX80" fmla="*/ 6620 w 10000"/>
                <a:gd name="connsiteY80" fmla="*/ 4584 h 10040"/>
                <a:gd name="connsiteX81" fmla="*/ 6634 w 10000"/>
                <a:gd name="connsiteY81" fmla="*/ 5525 h 10040"/>
                <a:gd name="connsiteX82" fmla="*/ 6676 w 10000"/>
                <a:gd name="connsiteY82" fmla="*/ 5947 h 10040"/>
                <a:gd name="connsiteX83" fmla="*/ 6760 w 10000"/>
                <a:gd name="connsiteY83" fmla="*/ 4795 h 10040"/>
                <a:gd name="connsiteX84" fmla="*/ 6802 w 10000"/>
                <a:gd name="connsiteY84" fmla="*/ 4114 h 10040"/>
                <a:gd name="connsiteX85" fmla="*/ 6830 w 10000"/>
                <a:gd name="connsiteY85" fmla="*/ 3681 h 10040"/>
                <a:gd name="connsiteX86" fmla="*/ 6872 w 10000"/>
                <a:gd name="connsiteY86" fmla="*/ 2888 h 10040"/>
                <a:gd name="connsiteX87" fmla="*/ 6942 w 10000"/>
                <a:gd name="connsiteY87" fmla="*/ 2604 h 10040"/>
                <a:gd name="connsiteX88" fmla="*/ 7027 w 10000"/>
                <a:gd name="connsiteY88" fmla="*/ 2951 h 10040"/>
                <a:gd name="connsiteX89" fmla="*/ 7083 w 10000"/>
                <a:gd name="connsiteY89" fmla="*/ 3421 h 10040"/>
                <a:gd name="connsiteX90" fmla="*/ 7181 w 10000"/>
                <a:gd name="connsiteY90" fmla="*/ 4325 h 10040"/>
                <a:gd name="connsiteX91" fmla="*/ 7237 w 10000"/>
                <a:gd name="connsiteY91" fmla="*/ 3631 h 10040"/>
                <a:gd name="connsiteX92" fmla="*/ 7251 w 10000"/>
                <a:gd name="connsiteY92" fmla="*/ 3086 h 10040"/>
                <a:gd name="connsiteX93" fmla="*/ 7279 w 10000"/>
                <a:gd name="connsiteY93" fmla="*/ 2443 h 10040"/>
                <a:gd name="connsiteX94" fmla="*/ 7349 w 10000"/>
                <a:gd name="connsiteY94" fmla="*/ 1836 h 10040"/>
                <a:gd name="connsiteX95" fmla="*/ 7475 w 10000"/>
                <a:gd name="connsiteY95" fmla="*/ 2393 h 10040"/>
                <a:gd name="connsiteX96" fmla="*/ 7560 w 10000"/>
                <a:gd name="connsiteY96" fmla="*/ 3112 h 10040"/>
                <a:gd name="connsiteX97" fmla="*/ 7602 w 10000"/>
                <a:gd name="connsiteY97" fmla="*/ 3619 h 10040"/>
                <a:gd name="connsiteX98" fmla="*/ 7658 w 10000"/>
                <a:gd name="connsiteY98" fmla="*/ 3954 h 10040"/>
                <a:gd name="connsiteX99" fmla="*/ 7728 w 10000"/>
                <a:gd name="connsiteY99" fmla="*/ 4399 h 10040"/>
                <a:gd name="connsiteX100" fmla="*/ 7812 w 10000"/>
                <a:gd name="connsiteY100" fmla="*/ 4968 h 10040"/>
                <a:gd name="connsiteX101" fmla="*/ 7840 w 10000"/>
                <a:gd name="connsiteY101" fmla="*/ 4312 h 10040"/>
                <a:gd name="connsiteX102" fmla="*/ 7882 w 10000"/>
                <a:gd name="connsiteY102" fmla="*/ 3631 h 10040"/>
                <a:gd name="connsiteX103" fmla="*/ 8008 w 10000"/>
                <a:gd name="connsiteY103" fmla="*/ 2604 h 10040"/>
                <a:gd name="connsiteX104" fmla="*/ 8149 w 10000"/>
                <a:gd name="connsiteY104" fmla="*/ 3359 h 10040"/>
                <a:gd name="connsiteX105" fmla="*/ 8191 w 10000"/>
                <a:gd name="connsiteY105" fmla="*/ 3540 h 10040"/>
                <a:gd name="connsiteX106" fmla="*/ 8247 w 10000"/>
                <a:gd name="connsiteY106" fmla="*/ 3570 h 10040"/>
                <a:gd name="connsiteX107" fmla="*/ 8401 w 10000"/>
                <a:gd name="connsiteY107" fmla="*/ 4424 h 10040"/>
                <a:gd name="connsiteX108" fmla="*/ 8471 w 10000"/>
                <a:gd name="connsiteY108" fmla="*/ 5093 h 10040"/>
                <a:gd name="connsiteX109" fmla="*/ 8527 w 10000"/>
                <a:gd name="connsiteY109" fmla="*/ 5327 h 10040"/>
                <a:gd name="connsiteX110" fmla="*/ 8668 w 10000"/>
                <a:gd name="connsiteY110" fmla="*/ 5959 h 10040"/>
                <a:gd name="connsiteX111" fmla="*/ 8766 w 10000"/>
                <a:gd name="connsiteY111" fmla="*/ 7209 h 10040"/>
                <a:gd name="connsiteX112" fmla="*/ 8878 w 10000"/>
                <a:gd name="connsiteY112" fmla="*/ 8372 h 10040"/>
                <a:gd name="connsiteX113" fmla="*/ 8948 w 10000"/>
                <a:gd name="connsiteY113" fmla="*/ 9240 h 10040"/>
                <a:gd name="connsiteX114" fmla="*/ 9102 w 10000"/>
                <a:gd name="connsiteY114" fmla="*/ 9660 h 10040"/>
                <a:gd name="connsiteX115" fmla="*/ 9397 w 10000"/>
                <a:gd name="connsiteY115" fmla="*/ 9933 h 10040"/>
                <a:gd name="connsiteX116" fmla="*/ 9663 w 10000"/>
                <a:gd name="connsiteY116" fmla="*/ 9982 h 10040"/>
                <a:gd name="connsiteX117" fmla="*/ 10000 w 10000"/>
                <a:gd name="connsiteY117" fmla="*/ 10020 h 10040"/>
                <a:gd name="connsiteX0" fmla="*/ 0 w 10000"/>
                <a:gd name="connsiteY0" fmla="*/ 10040 h 10040"/>
                <a:gd name="connsiteX1" fmla="*/ 365 w 10000"/>
                <a:gd name="connsiteY1" fmla="*/ 9879 h 10040"/>
                <a:gd name="connsiteX2" fmla="*/ 743 w 10000"/>
                <a:gd name="connsiteY2" fmla="*/ 9759 h 10040"/>
                <a:gd name="connsiteX3" fmla="*/ 856 w 10000"/>
                <a:gd name="connsiteY3" fmla="*/ 9598 h 10040"/>
                <a:gd name="connsiteX4" fmla="*/ 996 w 10000"/>
                <a:gd name="connsiteY4" fmla="*/ 9376 h 10040"/>
                <a:gd name="connsiteX5" fmla="*/ 1024 w 10000"/>
                <a:gd name="connsiteY5" fmla="*/ 9165 h 10040"/>
                <a:gd name="connsiteX6" fmla="*/ 1052 w 10000"/>
                <a:gd name="connsiteY6" fmla="*/ 8534 h 10040"/>
                <a:gd name="connsiteX7" fmla="*/ 1094 w 10000"/>
                <a:gd name="connsiteY7" fmla="*/ 7964 h 10040"/>
                <a:gd name="connsiteX8" fmla="*/ 1164 w 10000"/>
                <a:gd name="connsiteY8" fmla="*/ 7234 h 10040"/>
                <a:gd name="connsiteX9" fmla="*/ 1206 w 10000"/>
                <a:gd name="connsiteY9" fmla="*/ 6157 h 10040"/>
                <a:gd name="connsiteX10" fmla="*/ 1234 w 10000"/>
                <a:gd name="connsiteY10" fmla="*/ 5265 h 10040"/>
                <a:gd name="connsiteX11" fmla="*/ 1276 w 10000"/>
                <a:gd name="connsiteY11" fmla="*/ 4461 h 10040"/>
                <a:gd name="connsiteX12" fmla="*/ 1304 w 10000"/>
                <a:gd name="connsiteY12" fmla="*/ 3582 h 10040"/>
                <a:gd name="connsiteX13" fmla="*/ 1445 w 10000"/>
                <a:gd name="connsiteY13" fmla="*/ 2567 h 10040"/>
                <a:gd name="connsiteX14" fmla="*/ 1543 w 10000"/>
                <a:gd name="connsiteY14" fmla="*/ 2876 h 10040"/>
                <a:gd name="connsiteX15" fmla="*/ 1641 w 10000"/>
                <a:gd name="connsiteY15" fmla="*/ 4053 h 10040"/>
                <a:gd name="connsiteX16" fmla="*/ 1683 w 10000"/>
                <a:gd name="connsiteY16" fmla="*/ 5216 h 10040"/>
                <a:gd name="connsiteX17" fmla="*/ 1767 w 10000"/>
                <a:gd name="connsiteY17" fmla="*/ 4420 h 10040"/>
                <a:gd name="connsiteX18" fmla="*/ 1865 w 10000"/>
                <a:gd name="connsiteY18" fmla="*/ 4110 h 10040"/>
                <a:gd name="connsiteX19" fmla="*/ 2048 w 10000"/>
                <a:gd name="connsiteY19" fmla="*/ 4804 h 10040"/>
                <a:gd name="connsiteX20" fmla="*/ 2090 w 10000"/>
                <a:gd name="connsiteY20" fmla="*/ 2951 h 10040"/>
                <a:gd name="connsiteX21" fmla="*/ 2132 w 10000"/>
                <a:gd name="connsiteY21" fmla="*/ 1931 h 10040"/>
                <a:gd name="connsiteX22" fmla="*/ 2426 w 10000"/>
                <a:gd name="connsiteY22" fmla="*/ 0 h 10040"/>
                <a:gd name="connsiteX23" fmla="*/ 2412 w 10000"/>
                <a:gd name="connsiteY23" fmla="*/ 685 h 10040"/>
                <a:gd name="connsiteX24" fmla="*/ 2627 w 10000"/>
                <a:gd name="connsiteY24" fmla="*/ 1837 h 10040"/>
                <a:gd name="connsiteX25" fmla="*/ 2651 w 10000"/>
                <a:gd name="connsiteY25" fmla="*/ 2794 h 10040"/>
                <a:gd name="connsiteX26" fmla="*/ 2553 w 10000"/>
                <a:gd name="connsiteY26" fmla="*/ 3557 h 10040"/>
                <a:gd name="connsiteX27" fmla="*/ 2749 w 10000"/>
                <a:gd name="connsiteY27" fmla="*/ 6970 h 10040"/>
                <a:gd name="connsiteX28" fmla="*/ 2777 w 10000"/>
                <a:gd name="connsiteY28" fmla="*/ 7861 h 10040"/>
                <a:gd name="connsiteX29" fmla="*/ 2875 w 10000"/>
                <a:gd name="connsiteY29" fmla="*/ 5620 h 10040"/>
                <a:gd name="connsiteX30" fmla="*/ 2917 w 10000"/>
                <a:gd name="connsiteY30" fmla="*/ 4287 h 10040"/>
                <a:gd name="connsiteX31" fmla="*/ 2945 w 10000"/>
                <a:gd name="connsiteY31" fmla="*/ 3532 h 10040"/>
                <a:gd name="connsiteX32" fmla="*/ 3011 w 10000"/>
                <a:gd name="connsiteY32" fmla="*/ 2773 h 10040"/>
                <a:gd name="connsiteX33" fmla="*/ 3100 w 10000"/>
                <a:gd name="connsiteY33" fmla="*/ 2195 h 10040"/>
                <a:gd name="connsiteX34" fmla="*/ 3170 w 10000"/>
                <a:gd name="connsiteY34" fmla="*/ 1898 h 10040"/>
                <a:gd name="connsiteX35" fmla="*/ 3226 w 10000"/>
                <a:gd name="connsiteY35" fmla="*/ 2443 h 10040"/>
                <a:gd name="connsiteX36" fmla="*/ 3268 w 10000"/>
                <a:gd name="connsiteY36" fmla="*/ 2999 h 10040"/>
                <a:gd name="connsiteX37" fmla="*/ 3324 w 10000"/>
                <a:gd name="connsiteY37" fmla="*/ 3557 h 10040"/>
                <a:gd name="connsiteX38" fmla="*/ 3338 w 10000"/>
                <a:gd name="connsiteY38" fmla="*/ 4225 h 10040"/>
                <a:gd name="connsiteX39" fmla="*/ 3408 w 10000"/>
                <a:gd name="connsiteY39" fmla="*/ 3483 h 10040"/>
                <a:gd name="connsiteX40" fmla="*/ 3464 w 10000"/>
                <a:gd name="connsiteY40" fmla="*/ 2963 h 10040"/>
                <a:gd name="connsiteX41" fmla="*/ 3562 w 10000"/>
                <a:gd name="connsiteY41" fmla="*/ 2604 h 10040"/>
                <a:gd name="connsiteX42" fmla="*/ 3661 w 10000"/>
                <a:gd name="connsiteY42" fmla="*/ 3074 h 10040"/>
                <a:gd name="connsiteX43" fmla="*/ 3731 w 10000"/>
                <a:gd name="connsiteY43" fmla="*/ 3928 h 10040"/>
                <a:gd name="connsiteX44" fmla="*/ 3773 w 10000"/>
                <a:gd name="connsiteY44" fmla="*/ 4758 h 10040"/>
                <a:gd name="connsiteX45" fmla="*/ 3857 w 10000"/>
                <a:gd name="connsiteY45" fmla="*/ 4263 h 10040"/>
                <a:gd name="connsiteX46" fmla="*/ 3899 w 10000"/>
                <a:gd name="connsiteY46" fmla="*/ 3470 h 10040"/>
                <a:gd name="connsiteX47" fmla="*/ 4011 w 10000"/>
                <a:gd name="connsiteY47" fmla="*/ 3161 h 10040"/>
                <a:gd name="connsiteX48" fmla="*/ 4137 w 10000"/>
                <a:gd name="connsiteY48" fmla="*/ 4312 h 10040"/>
                <a:gd name="connsiteX49" fmla="*/ 4236 w 10000"/>
                <a:gd name="connsiteY49" fmla="*/ 5315 h 10040"/>
                <a:gd name="connsiteX50" fmla="*/ 4334 w 10000"/>
                <a:gd name="connsiteY50" fmla="*/ 4782 h 10040"/>
                <a:gd name="connsiteX51" fmla="*/ 4404 w 10000"/>
                <a:gd name="connsiteY51" fmla="*/ 4287 h 10040"/>
                <a:gd name="connsiteX52" fmla="*/ 4474 w 10000"/>
                <a:gd name="connsiteY52" fmla="*/ 4510 h 10040"/>
                <a:gd name="connsiteX53" fmla="*/ 4516 w 10000"/>
                <a:gd name="connsiteY53" fmla="*/ 4845 h 10040"/>
                <a:gd name="connsiteX54" fmla="*/ 4614 w 10000"/>
                <a:gd name="connsiteY54" fmla="*/ 5278 h 10040"/>
                <a:gd name="connsiteX55" fmla="*/ 4684 w 10000"/>
                <a:gd name="connsiteY55" fmla="*/ 4188 h 10040"/>
                <a:gd name="connsiteX56" fmla="*/ 4698 w 10000"/>
                <a:gd name="connsiteY56" fmla="*/ 3570 h 10040"/>
                <a:gd name="connsiteX57" fmla="*/ 4839 w 10000"/>
                <a:gd name="connsiteY57" fmla="*/ 2616 h 10040"/>
                <a:gd name="connsiteX58" fmla="*/ 4979 w 10000"/>
                <a:gd name="connsiteY58" fmla="*/ 3594 h 10040"/>
                <a:gd name="connsiteX59" fmla="*/ 5035 w 10000"/>
                <a:gd name="connsiteY59" fmla="*/ 3904 h 10040"/>
                <a:gd name="connsiteX60" fmla="*/ 5091 w 10000"/>
                <a:gd name="connsiteY60" fmla="*/ 2777 h 10040"/>
                <a:gd name="connsiteX61" fmla="*/ 5147 w 10000"/>
                <a:gd name="connsiteY61" fmla="*/ 1799 h 10040"/>
                <a:gd name="connsiteX62" fmla="*/ 5245 w 10000"/>
                <a:gd name="connsiteY62" fmla="*/ 772 h 10040"/>
                <a:gd name="connsiteX63" fmla="*/ 5414 w 10000"/>
                <a:gd name="connsiteY63" fmla="*/ 1775 h 10040"/>
                <a:gd name="connsiteX64" fmla="*/ 5512 w 10000"/>
                <a:gd name="connsiteY64" fmla="*/ 3578 h 10040"/>
                <a:gd name="connsiteX65" fmla="*/ 5554 w 10000"/>
                <a:gd name="connsiteY65" fmla="*/ 4548 h 10040"/>
                <a:gd name="connsiteX66" fmla="*/ 5582 w 10000"/>
                <a:gd name="connsiteY66" fmla="*/ 5636 h 10040"/>
                <a:gd name="connsiteX67" fmla="*/ 5722 w 10000"/>
                <a:gd name="connsiteY67" fmla="*/ 5460 h 10040"/>
                <a:gd name="connsiteX68" fmla="*/ 5849 w 10000"/>
                <a:gd name="connsiteY68" fmla="*/ 6020 h 10040"/>
                <a:gd name="connsiteX69" fmla="*/ 5937 w 10000"/>
                <a:gd name="connsiteY69" fmla="*/ 5047 h 10040"/>
                <a:gd name="connsiteX70" fmla="*/ 5961 w 10000"/>
                <a:gd name="connsiteY70" fmla="*/ 4382 h 10040"/>
                <a:gd name="connsiteX71" fmla="*/ 6017 w 10000"/>
                <a:gd name="connsiteY71" fmla="*/ 3433 h 10040"/>
                <a:gd name="connsiteX72" fmla="*/ 6059 w 10000"/>
                <a:gd name="connsiteY72" fmla="*/ 2802 h 10040"/>
                <a:gd name="connsiteX73" fmla="*/ 6171 w 10000"/>
                <a:gd name="connsiteY73" fmla="*/ 2641 h 10040"/>
                <a:gd name="connsiteX74" fmla="*/ 6171 w 10000"/>
                <a:gd name="connsiteY74" fmla="*/ 2393 h 10040"/>
                <a:gd name="connsiteX75" fmla="*/ 6199 w 10000"/>
                <a:gd name="connsiteY75" fmla="*/ 1787 h 10040"/>
                <a:gd name="connsiteX76" fmla="*/ 6339 w 10000"/>
                <a:gd name="connsiteY76" fmla="*/ 759 h 10040"/>
                <a:gd name="connsiteX77" fmla="*/ 6452 w 10000"/>
                <a:gd name="connsiteY77" fmla="*/ 1775 h 10040"/>
                <a:gd name="connsiteX78" fmla="*/ 6508 w 10000"/>
                <a:gd name="connsiteY78" fmla="*/ 2406 h 10040"/>
                <a:gd name="connsiteX79" fmla="*/ 6564 w 10000"/>
                <a:gd name="connsiteY79" fmla="*/ 3867 h 10040"/>
                <a:gd name="connsiteX80" fmla="*/ 6620 w 10000"/>
                <a:gd name="connsiteY80" fmla="*/ 4584 h 10040"/>
                <a:gd name="connsiteX81" fmla="*/ 6634 w 10000"/>
                <a:gd name="connsiteY81" fmla="*/ 5525 h 10040"/>
                <a:gd name="connsiteX82" fmla="*/ 6676 w 10000"/>
                <a:gd name="connsiteY82" fmla="*/ 5947 h 10040"/>
                <a:gd name="connsiteX83" fmla="*/ 6760 w 10000"/>
                <a:gd name="connsiteY83" fmla="*/ 4795 h 10040"/>
                <a:gd name="connsiteX84" fmla="*/ 6802 w 10000"/>
                <a:gd name="connsiteY84" fmla="*/ 4114 h 10040"/>
                <a:gd name="connsiteX85" fmla="*/ 6830 w 10000"/>
                <a:gd name="connsiteY85" fmla="*/ 3681 h 10040"/>
                <a:gd name="connsiteX86" fmla="*/ 6872 w 10000"/>
                <a:gd name="connsiteY86" fmla="*/ 2888 h 10040"/>
                <a:gd name="connsiteX87" fmla="*/ 6942 w 10000"/>
                <a:gd name="connsiteY87" fmla="*/ 2604 h 10040"/>
                <a:gd name="connsiteX88" fmla="*/ 7027 w 10000"/>
                <a:gd name="connsiteY88" fmla="*/ 2951 h 10040"/>
                <a:gd name="connsiteX89" fmla="*/ 7083 w 10000"/>
                <a:gd name="connsiteY89" fmla="*/ 3421 h 10040"/>
                <a:gd name="connsiteX90" fmla="*/ 7181 w 10000"/>
                <a:gd name="connsiteY90" fmla="*/ 4325 h 10040"/>
                <a:gd name="connsiteX91" fmla="*/ 7237 w 10000"/>
                <a:gd name="connsiteY91" fmla="*/ 3631 h 10040"/>
                <a:gd name="connsiteX92" fmla="*/ 7251 w 10000"/>
                <a:gd name="connsiteY92" fmla="*/ 3086 h 10040"/>
                <a:gd name="connsiteX93" fmla="*/ 7279 w 10000"/>
                <a:gd name="connsiteY93" fmla="*/ 2443 h 10040"/>
                <a:gd name="connsiteX94" fmla="*/ 7349 w 10000"/>
                <a:gd name="connsiteY94" fmla="*/ 1836 h 10040"/>
                <a:gd name="connsiteX95" fmla="*/ 7475 w 10000"/>
                <a:gd name="connsiteY95" fmla="*/ 2393 h 10040"/>
                <a:gd name="connsiteX96" fmla="*/ 7560 w 10000"/>
                <a:gd name="connsiteY96" fmla="*/ 3112 h 10040"/>
                <a:gd name="connsiteX97" fmla="*/ 7602 w 10000"/>
                <a:gd name="connsiteY97" fmla="*/ 3619 h 10040"/>
                <a:gd name="connsiteX98" fmla="*/ 7658 w 10000"/>
                <a:gd name="connsiteY98" fmla="*/ 3954 h 10040"/>
                <a:gd name="connsiteX99" fmla="*/ 7728 w 10000"/>
                <a:gd name="connsiteY99" fmla="*/ 4399 h 10040"/>
                <a:gd name="connsiteX100" fmla="*/ 7812 w 10000"/>
                <a:gd name="connsiteY100" fmla="*/ 4968 h 10040"/>
                <a:gd name="connsiteX101" fmla="*/ 7840 w 10000"/>
                <a:gd name="connsiteY101" fmla="*/ 4312 h 10040"/>
                <a:gd name="connsiteX102" fmla="*/ 7882 w 10000"/>
                <a:gd name="connsiteY102" fmla="*/ 3631 h 10040"/>
                <a:gd name="connsiteX103" fmla="*/ 8008 w 10000"/>
                <a:gd name="connsiteY103" fmla="*/ 2604 h 10040"/>
                <a:gd name="connsiteX104" fmla="*/ 8149 w 10000"/>
                <a:gd name="connsiteY104" fmla="*/ 3359 h 10040"/>
                <a:gd name="connsiteX105" fmla="*/ 8191 w 10000"/>
                <a:gd name="connsiteY105" fmla="*/ 3540 h 10040"/>
                <a:gd name="connsiteX106" fmla="*/ 8247 w 10000"/>
                <a:gd name="connsiteY106" fmla="*/ 3570 h 10040"/>
                <a:gd name="connsiteX107" fmla="*/ 8401 w 10000"/>
                <a:gd name="connsiteY107" fmla="*/ 4424 h 10040"/>
                <a:gd name="connsiteX108" fmla="*/ 8471 w 10000"/>
                <a:gd name="connsiteY108" fmla="*/ 5093 h 10040"/>
                <a:gd name="connsiteX109" fmla="*/ 8527 w 10000"/>
                <a:gd name="connsiteY109" fmla="*/ 5327 h 10040"/>
                <a:gd name="connsiteX110" fmla="*/ 8668 w 10000"/>
                <a:gd name="connsiteY110" fmla="*/ 5959 h 10040"/>
                <a:gd name="connsiteX111" fmla="*/ 8766 w 10000"/>
                <a:gd name="connsiteY111" fmla="*/ 7209 h 10040"/>
                <a:gd name="connsiteX112" fmla="*/ 8878 w 10000"/>
                <a:gd name="connsiteY112" fmla="*/ 8372 h 10040"/>
                <a:gd name="connsiteX113" fmla="*/ 8948 w 10000"/>
                <a:gd name="connsiteY113" fmla="*/ 9240 h 10040"/>
                <a:gd name="connsiteX114" fmla="*/ 9102 w 10000"/>
                <a:gd name="connsiteY114" fmla="*/ 9660 h 10040"/>
                <a:gd name="connsiteX115" fmla="*/ 9397 w 10000"/>
                <a:gd name="connsiteY115" fmla="*/ 9933 h 10040"/>
                <a:gd name="connsiteX116" fmla="*/ 9663 w 10000"/>
                <a:gd name="connsiteY116" fmla="*/ 9982 h 10040"/>
                <a:gd name="connsiteX117" fmla="*/ 10000 w 10000"/>
                <a:gd name="connsiteY117" fmla="*/ 10020 h 10040"/>
                <a:gd name="connsiteX0" fmla="*/ 0 w 10000"/>
                <a:gd name="connsiteY0" fmla="*/ 10040 h 10040"/>
                <a:gd name="connsiteX1" fmla="*/ 365 w 10000"/>
                <a:gd name="connsiteY1" fmla="*/ 9879 h 10040"/>
                <a:gd name="connsiteX2" fmla="*/ 743 w 10000"/>
                <a:gd name="connsiteY2" fmla="*/ 9759 h 10040"/>
                <a:gd name="connsiteX3" fmla="*/ 856 w 10000"/>
                <a:gd name="connsiteY3" fmla="*/ 9598 h 10040"/>
                <a:gd name="connsiteX4" fmla="*/ 996 w 10000"/>
                <a:gd name="connsiteY4" fmla="*/ 9376 h 10040"/>
                <a:gd name="connsiteX5" fmla="*/ 1024 w 10000"/>
                <a:gd name="connsiteY5" fmla="*/ 9165 h 10040"/>
                <a:gd name="connsiteX6" fmla="*/ 1052 w 10000"/>
                <a:gd name="connsiteY6" fmla="*/ 8534 h 10040"/>
                <a:gd name="connsiteX7" fmla="*/ 1094 w 10000"/>
                <a:gd name="connsiteY7" fmla="*/ 7964 h 10040"/>
                <a:gd name="connsiteX8" fmla="*/ 1164 w 10000"/>
                <a:gd name="connsiteY8" fmla="*/ 7234 h 10040"/>
                <a:gd name="connsiteX9" fmla="*/ 1206 w 10000"/>
                <a:gd name="connsiteY9" fmla="*/ 6157 h 10040"/>
                <a:gd name="connsiteX10" fmla="*/ 1234 w 10000"/>
                <a:gd name="connsiteY10" fmla="*/ 5265 h 10040"/>
                <a:gd name="connsiteX11" fmla="*/ 1276 w 10000"/>
                <a:gd name="connsiteY11" fmla="*/ 4461 h 10040"/>
                <a:gd name="connsiteX12" fmla="*/ 1304 w 10000"/>
                <a:gd name="connsiteY12" fmla="*/ 3582 h 10040"/>
                <a:gd name="connsiteX13" fmla="*/ 1445 w 10000"/>
                <a:gd name="connsiteY13" fmla="*/ 2567 h 10040"/>
                <a:gd name="connsiteX14" fmla="*/ 1543 w 10000"/>
                <a:gd name="connsiteY14" fmla="*/ 2876 h 10040"/>
                <a:gd name="connsiteX15" fmla="*/ 1641 w 10000"/>
                <a:gd name="connsiteY15" fmla="*/ 4053 h 10040"/>
                <a:gd name="connsiteX16" fmla="*/ 1683 w 10000"/>
                <a:gd name="connsiteY16" fmla="*/ 5216 h 10040"/>
                <a:gd name="connsiteX17" fmla="*/ 1767 w 10000"/>
                <a:gd name="connsiteY17" fmla="*/ 4420 h 10040"/>
                <a:gd name="connsiteX18" fmla="*/ 1865 w 10000"/>
                <a:gd name="connsiteY18" fmla="*/ 4110 h 10040"/>
                <a:gd name="connsiteX19" fmla="*/ 2048 w 10000"/>
                <a:gd name="connsiteY19" fmla="*/ 4804 h 10040"/>
                <a:gd name="connsiteX20" fmla="*/ 2090 w 10000"/>
                <a:gd name="connsiteY20" fmla="*/ 2951 h 10040"/>
                <a:gd name="connsiteX21" fmla="*/ 2132 w 10000"/>
                <a:gd name="connsiteY21" fmla="*/ 1931 h 10040"/>
                <a:gd name="connsiteX22" fmla="*/ 2426 w 10000"/>
                <a:gd name="connsiteY22" fmla="*/ 0 h 10040"/>
                <a:gd name="connsiteX23" fmla="*/ 2412 w 10000"/>
                <a:gd name="connsiteY23" fmla="*/ 685 h 10040"/>
                <a:gd name="connsiteX24" fmla="*/ 2627 w 10000"/>
                <a:gd name="connsiteY24" fmla="*/ 1837 h 10040"/>
                <a:gd name="connsiteX25" fmla="*/ 2651 w 10000"/>
                <a:gd name="connsiteY25" fmla="*/ 2794 h 10040"/>
                <a:gd name="connsiteX26" fmla="*/ 2675 w 10000"/>
                <a:gd name="connsiteY26" fmla="*/ 3574 h 10040"/>
                <a:gd name="connsiteX27" fmla="*/ 2749 w 10000"/>
                <a:gd name="connsiteY27" fmla="*/ 6970 h 10040"/>
                <a:gd name="connsiteX28" fmla="*/ 2777 w 10000"/>
                <a:gd name="connsiteY28" fmla="*/ 7861 h 10040"/>
                <a:gd name="connsiteX29" fmla="*/ 2875 w 10000"/>
                <a:gd name="connsiteY29" fmla="*/ 5620 h 10040"/>
                <a:gd name="connsiteX30" fmla="*/ 2917 w 10000"/>
                <a:gd name="connsiteY30" fmla="*/ 4287 h 10040"/>
                <a:gd name="connsiteX31" fmla="*/ 2945 w 10000"/>
                <a:gd name="connsiteY31" fmla="*/ 3532 h 10040"/>
                <a:gd name="connsiteX32" fmla="*/ 3011 w 10000"/>
                <a:gd name="connsiteY32" fmla="*/ 2773 h 10040"/>
                <a:gd name="connsiteX33" fmla="*/ 3100 w 10000"/>
                <a:gd name="connsiteY33" fmla="*/ 2195 h 10040"/>
                <a:gd name="connsiteX34" fmla="*/ 3170 w 10000"/>
                <a:gd name="connsiteY34" fmla="*/ 1898 h 10040"/>
                <a:gd name="connsiteX35" fmla="*/ 3226 w 10000"/>
                <a:gd name="connsiteY35" fmla="*/ 2443 h 10040"/>
                <a:gd name="connsiteX36" fmla="*/ 3268 w 10000"/>
                <a:gd name="connsiteY36" fmla="*/ 2999 h 10040"/>
                <a:gd name="connsiteX37" fmla="*/ 3324 w 10000"/>
                <a:gd name="connsiteY37" fmla="*/ 3557 h 10040"/>
                <a:gd name="connsiteX38" fmla="*/ 3338 w 10000"/>
                <a:gd name="connsiteY38" fmla="*/ 4225 h 10040"/>
                <a:gd name="connsiteX39" fmla="*/ 3408 w 10000"/>
                <a:gd name="connsiteY39" fmla="*/ 3483 h 10040"/>
                <a:gd name="connsiteX40" fmla="*/ 3464 w 10000"/>
                <a:gd name="connsiteY40" fmla="*/ 2963 h 10040"/>
                <a:gd name="connsiteX41" fmla="*/ 3562 w 10000"/>
                <a:gd name="connsiteY41" fmla="*/ 2604 h 10040"/>
                <a:gd name="connsiteX42" fmla="*/ 3661 w 10000"/>
                <a:gd name="connsiteY42" fmla="*/ 3074 h 10040"/>
                <a:gd name="connsiteX43" fmla="*/ 3731 w 10000"/>
                <a:gd name="connsiteY43" fmla="*/ 3928 h 10040"/>
                <a:gd name="connsiteX44" fmla="*/ 3773 w 10000"/>
                <a:gd name="connsiteY44" fmla="*/ 4758 h 10040"/>
                <a:gd name="connsiteX45" fmla="*/ 3857 w 10000"/>
                <a:gd name="connsiteY45" fmla="*/ 4263 h 10040"/>
                <a:gd name="connsiteX46" fmla="*/ 3899 w 10000"/>
                <a:gd name="connsiteY46" fmla="*/ 3470 h 10040"/>
                <a:gd name="connsiteX47" fmla="*/ 4011 w 10000"/>
                <a:gd name="connsiteY47" fmla="*/ 3161 h 10040"/>
                <a:gd name="connsiteX48" fmla="*/ 4137 w 10000"/>
                <a:gd name="connsiteY48" fmla="*/ 4312 h 10040"/>
                <a:gd name="connsiteX49" fmla="*/ 4236 w 10000"/>
                <a:gd name="connsiteY49" fmla="*/ 5315 h 10040"/>
                <a:gd name="connsiteX50" fmla="*/ 4334 w 10000"/>
                <a:gd name="connsiteY50" fmla="*/ 4782 h 10040"/>
                <a:gd name="connsiteX51" fmla="*/ 4404 w 10000"/>
                <a:gd name="connsiteY51" fmla="*/ 4287 h 10040"/>
                <a:gd name="connsiteX52" fmla="*/ 4474 w 10000"/>
                <a:gd name="connsiteY52" fmla="*/ 4510 h 10040"/>
                <a:gd name="connsiteX53" fmla="*/ 4516 w 10000"/>
                <a:gd name="connsiteY53" fmla="*/ 4845 h 10040"/>
                <a:gd name="connsiteX54" fmla="*/ 4614 w 10000"/>
                <a:gd name="connsiteY54" fmla="*/ 5278 h 10040"/>
                <a:gd name="connsiteX55" fmla="*/ 4684 w 10000"/>
                <a:gd name="connsiteY55" fmla="*/ 4188 h 10040"/>
                <a:gd name="connsiteX56" fmla="*/ 4698 w 10000"/>
                <a:gd name="connsiteY56" fmla="*/ 3570 h 10040"/>
                <a:gd name="connsiteX57" fmla="*/ 4839 w 10000"/>
                <a:gd name="connsiteY57" fmla="*/ 2616 h 10040"/>
                <a:gd name="connsiteX58" fmla="*/ 4979 w 10000"/>
                <a:gd name="connsiteY58" fmla="*/ 3594 h 10040"/>
                <a:gd name="connsiteX59" fmla="*/ 5035 w 10000"/>
                <a:gd name="connsiteY59" fmla="*/ 3904 h 10040"/>
                <a:gd name="connsiteX60" fmla="*/ 5091 w 10000"/>
                <a:gd name="connsiteY60" fmla="*/ 2777 h 10040"/>
                <a:gd name="connsiteX61" fmla="*/ 5147 w 10000"/>
                <a:gd name="connsiteY61" fmla="*/ 1799 h 10040"/>
                <a:gd name="connsiteX62" fmla="*/ 5245 w 10000"/>
                <a:gd name="connsiteY62" fmla="*/ 772 h 10040"/>
                <a:gd name="connsiteX63" fmla="*/ 5414 w 10000"/>
                <a:gd name="connsiteY63" fmla="*/ 1775 h 10040"/>
                <a:gd name="connsiteX64" fmla="*/ 5512 w 10000"/>
                <a:gd name="connsiteY64" fmla="*/ 3578 h 10040"/>
                <a:gd name="connsiteX65" fmla="*/ 5554 w 10000"/>
                <a:gd name="connsiteY65" fmla="*/ 4548 h 10040"/>
                <a:gd name="connsiteX66" fmla="*/ 5582 w 10000"/>
                <a:gd name="connsiteY66" fmla="*/ 5636 h 10040"/>
                <a:gd name="connsiteX67" fmla="*/ 5722 w 10000"/>
                <a:gd name="connsiteY67" fmla="*/ 5460 h 10040"/>
                <a:gd name="connsiteX68" fmla="*/ 5849 w 10000"/>
                <a:gd name="connsiteY68" fmla="*/ 6020 h 10040"/>
                <a:gd name="connsiteX69" fmla="*/ 5937 w 10000"/>
                <a:gd name="connsiteY69" fmla="*/ 5047 h 10040"/>
                <a:gd name="connsiteX70" fmla="*/ 5961 w 10000"/>
                <a:gd name="connsiteY70" fmla="*/ 4382 h 10040"/>
                <a:gd name="connsiteX71" fmla="*/ 6017 w 10000"/>
                <a:gd name="connsiteY71" fmla="*/ 3433 h 10040"/>
                <a:gd name="connsiteX72" fmla="*/ 6059 w 10000"/>
                <a:gd name="connsiteY72" fmla="*/ 2802 h 10040"/>
                <a:gd name="connsiteX73" fmla="*/ 6171 w 10000"/>
                <a:gd name="connsiteY73" fmla="*/ 2641 h 10040"/>
                <a:gd name="connsiteX74" fmla="*/ 6171 w 10000"/>
                <a:gd name="connsiteY74" fmla="*/ 2393 h 10040"/>
                <a:gd name="connsiteX75" fmla="*/ 6199 w 10000"/>
                <a:gd name="connsiteY75" fmla="*/ 1787 h 10040"/>
                <a:gd name="connsiteX76" fmla="*/ 6339 w 10000"/>
                <a:gd name="connsiteY76" fmla="*/ 759 h 10040"/>
                <a:gd name="connsiteX77" fmla="*/ 6452 w 10000"/>
                <a:gd name="connsiteY77" fmla="*/ 1775 h 10040"/>
                <a:gd name="connsiteX78" fmla="*/ 6508 w 10000"/>
                <a:gd name="connsiteY78" fmla="*/ 2406 h 10040"/>
                <a:gd name="connsiteX79" fmla="*/ 6564 w 10000"/>
                <a:gd name="connsiteY79" fmla="*/ 3867 h 10040"/>
                <a:gd name="connsiteX80" fmla="*/ 6620 w 10000"/>
                <a:gd name="connsiteY80" fmla="*/ 4584 h 10040"/>
                <a:gd name="connsiteX81" fmla="*/ 6634 w 10000"/>
                <a:gd name="connsiteY81" fmla="*/ 5525 h 10040"/>
                <a:gd name="connsiteX82" fmla="*/ 6676 w 10000"/>
                <a:gd name="connsiteY82" fmla="*/ 5947 h 10040"/>
                <a:gd name="connsiteX83" fmla="*/ 6760 w 10000"/>
                <a:gd name="connsiteY83" fmla="*/ 4795 h 10040"/>
                <a:gd name="connsiteX84" fmla="*/ 6802 w 10000"/>
                <a:gd name="connsiteY84" fmla="*/ 4114 h 10040"/>
                <a:gd name="connsiteX85" fmla="*/ 6830 w 10000"/>
                <a:gd name="connsiteY85" fmla="*/ 3681 h 10040"/>
                <a:gd name="connsiteX86" fmla="*/ 6872 w 10000"/>
                <a:gd name="connsiteY86" fmla="*/ 2888 h 10040"/>
                <a:gd name="connsiteX87" fmla="*/ 6942 w 10000"/>
                <a:gd name="connsiteY87" fmla="*/ 2604 h 10040"/>
                <a:gd name="connsiteX88" fmla="*/ 7027 w 10000"/>
                <a:gd name="connsiteY88" fmla="*/ 2951 h 10040"/>
                <a:gd name="connsiteX89" fmla="*/ 7083 w 10000"/>
                <a:gd name="connsiteY89" fmla="*/ 3421 h 10040"/>
                <a:gd name="connsiteX90" fmla="*/ 7181 w 10000"/>
                <a:gd name="connsiteY90" fmla="*/ 4325 h 10040"/>
                <a:gd name="connsiteX91" fmla="*/ 7237 w 10000"/>
                <a:gd name="connsiteY91" fmla="*/ 3631 h 10040"/>
                <a:gd name="connsiteX92" fmla="*/ 7251 w 10000"/>
                <a:gd name="connsiteY92" fmla="*/ 3086 h 10040"/>
                <a:gd name="connsiteX93" fmla="*/ 7279 w 10000"/>
                <a:gd name="connsiteY93" fmla="*/ 2443 h 10040"/>
                <a:gd name="connsiteX94" fmla="*/ 7349 w 10000"/>
                <a:gd name="connsiteY94" fmla="*/ 1836 h 10040"/>
                <a:gd name="connsiteX95" fmla="*/ 7475 w 10000"/>
                <a:gd name="connsiteY95" fmla="*/ 2393 h 10040"/>
                <a:gd name="connsiteX96" fmla="*/ 7560 w 10000"/>
                <a:gd name="connsiteY96" fmla="*/ 3112 h 10040"/>
                <a:gd name="connsiteX97" fmla="*/ 7602 w 10000"/>
                <a:gd name="connsiteY97" fmla="*/ 3619 h 10040"/>
                <a:gd name="connsiteX98" fmla="*/ 7658 w 10000"/>
                <a:gd name="connsiteY98" fmla="*/ 3954 h 10040"/>
                <a:gd name="connsiteX99" fmla="*/ 7728 w 10000"/>
                <a:gd name="connsiteY99" fmla="*/ 4399 h 10040"/>
                <a:gd name="connsiteX100" fmla="*/ 7812 w 10000"/>
                <a:gd name="connsiteY100" fmla="*/ 4968 h 10040"/>
                <a:gd name="connsiteX101" fmla="*/ 7840 w 10000"/>
                <a:gd name="connsiteY101" fmla="*/ 4312 h 10040"/>
                <a:gd name="connsiteX102" fmla="*/ 7882 w 10000"/>
                <a:gd name="connsiteY102" fmla="*/ 3631 h 10040"/>
                <a:gd name="connsiteX103" fmla="*/ 8008 w 10000"/>
                <a:gd name="connsiteY103" fmla="*/ 2604 h 10040"/>
                <a:gd name="connsiteX104" fmla="*/ 8149 w 10000"/>
                <a:gd name="connsiteY104" fmla="*/ 3359 h 10040"/>
                <a:gd name="connsiteX105" fmla="*/ 8191 w 10000"/>
                <a:gd name="connsiteY105" fmla="*/ 3540 h 10040"/>
                <a:gd name="connsiteX106" fmla="*/ 8247 w 10000"/>
                <a:gd name="connsiteY106" fmla="*/ 3570 h 10040"/>
                <a:gd name="connsiteX107" fmla="*/ 8401 w 10000"/>
                <a:gd name="connsiteY107" fmla="*/ 4424 h 10040"/>
                <a:gd name="connsiteX108" fmla="*/ 8471 w 10000"/>
                <a:gd name="connsiteY108" fmla="*/ 5093 h 10040"/>
                <a:gd name="connsiteX109" fmla="*/ 8527 w 10000"/>
                <a:gd name="connsiteY109" fmla="*/ 5327 h 10040"/>
                <a:gd name="connsiteX110" fmla="*/ 8668 w 10000"/>
                <a:gd name="connsiteY110" fmla="*/ 5959 h 10040"/>
                <a:gd name="connsiteX111" fmla="*/ 8766 w 10000"/>
                <a:gd name="connsiteY111" fmla="*/ 7209 h 10040"/>
                <a:gd name="connsiteX112" fmla="*/ 8878 w 10000"/>
                <a:gd name="connsiteY112" fmla="*/ 8372 h 10040"/>
                <a:gd name="connsiteX113" fmla="*/ 8948 w 10000"/>
                <a:gd name="connsiteY113" fmla="*/ 9240 h 10040"/>
                <a:gd name="connsiteX114" fmla="*/ 9102 w 10000"/>
                <a:gd name="connsiteY114" fmla="*/ 9660 h 10040"/>
                <a:gd name="connsiteX115" fmla="*/ 9397 w 10000"/>
                <a:gd name="connsiteY115" fmla="*/ 9933 h 10040"/>
                <a:gd name="connsiteX116" fmla="*/ 9663 w 10000"/>
                <a:gd name="connsiteY116" fmla="*/ 9982 h 10040"/>
                <a:gd name="connsiteX117" fmla="*/ 10000 w 10000"/>
                <a:gd name="connsiteY117" fmla="*/ 10020 h 10040"/>
                <a:gd name="connsiteX0" fmla="*/ 0 w 10000"/>
                <a:gd name="connsiteY0" fmla="*/ 10082 h 10082"/>
                <a:gd name="connsiteX1" fmla="*/ 365 w 10000"/>
                <a:gd name="connsiteY1" fmla="*/ 9921 h 10082"/>
                <a:gd name="connsiteX2" fmla="*/ 743 w 10000"/>
                <a:gd name="connsiteY2" fmla="*/ 9801 h 10082"/>
                <a:gd name="connsiteX3" fmla="*/ 856 w 10000"/>
                <a:gd name="connsiteY3" fmla="*/ 9640 h 10082"/>
                <a:gd name="connsiteX4" fmla="*/ 996 w 10000"/>
                <a:gd name="connsiteY4" fmla="*/ 9418 h 10082"/>
                <a:gd name="connsiteX5" fmla="*/ 1024 w 10000"/>
                <a:gd name="connsiteY5" fmla="*/ 9207 h 10082"/>
                <a:gd name="connsiteX6" fmla="*/ 1052 w 10000"/>
                <a:gd name="connsiteY6" fmla="*/ 8576 h 10082"/>
                <a:gd name="connsiteX7" fmla="*/ 1094 w 10000"/>
                <a:gd name="connsiteY7" fmla="*/ 8006 h 10082"/>
                <a:gd name="connsiteX8" fmla="*/ 1164 w 10000"/>
                <a:gd name="connsiteY8" fmla="*/ 7276 h 10082"/>
                <a:gd name="connsiteX9" fmla="*/ 1206 w 10000"/>
                <a:gd name="connsiteY9" fmla="*/ 6199 h 10082"/>
                <a:gd name="connsiteX10" fmla="*/ 1234 w 10000"/>
                <a:gd name="connsiteY10" fmla="*/ 5307 h 10082"/>
                <a:gd name="connsiteX11" fmla="*/ 1276 w 10000"/>
                <a:gd name="connsiteY11" fmla="*/ 4503 h 10082"/>
                <a:gd name="connsiteX12" fmla="*/ 1304 w 10000"/>
                <a:gd name="connsiteY12" fmla="*/ 3624 h 10082"/>
                <a:gd name="connsiteX13" fmla="*/ 1445 w 10000"/>
                <a:gd name="connsiteY13" fmla="*/ 2609 h 10082"/>
                <a:gd name="connsiteX14" fmla="*/ 1543 w 10000"/>
                <a:gd name="connsiteY14" fmla="*/ 2918 h 10082"/>
                <a:gd name="connsiteX15" fmla="*/ 1641 w 10000"/>
                <a:gd name="connsiteY15" fmla="*/ 4095 h 10082"/>
                <a:gd name="connsiteX16" fmla="*/ 1683 w 10000"/>
                <a:gd name="connsiteY16" fmla="*/ 5258 h 10082"/>
                <a:gd name="connsiteX17" fmla="*/ 1767 w 10000"/>
                <a:gd name="connsiteY17" fmla="*/ 4462 h 10082"/>
                <a:gd name="connsiteX18" fmla="*/ 1865 w 10000"/>
                <a:gd name="connsiteY18" fmla="*/ 4152 h 10082"/>
                <a:gd name="connsiteX19" fmla="*/ 2048 w 10000"/>
                <a:gd name="connsiteY19" fmla="*/ 4846 h 10082"/>
                <a:gd name="connsiteX20" fmla="*/ 2090 w 10000"/>
                <a:gd name="connsiteY20" fmla="*/ 2993 h 10082"/>
                <a:gd name="connsiteX21" fmla="*/ 2132 w 10000"/>
                <a:gd name="connsiteY21" fmla="*/ 1973 h 10082"/>
                <a:gd name="connsiteX22" fmla="*/ 2426 w 10000"/>
                <a:gd name="connsiteY22" fmla="*/ 42 h 10082"/>
                <a:gd name="connsiteX23" fmla="*/ 2534 w 10000"/>
                <a:gd name="connsiteY23" fmla="*/ 735 h 10082"/>
                <a:gd name="connsiteX24" fmla="*/ 2627 w 10000"/>
                <a:gd name="connsiteY24" fmla="*/ 1879 h 10082"/>
                <a:gd name="connsiteX25" fmla="*/ 2651 w 10000"/>
                <a:gd name="connsiteY25" fmla="*/ 2836 h 10082"/>
                <a:gd name="connsiteX26" fmla="*/ 2675 w 10000"/>
                <a:gd name="connsiteY26" fmla="*/ 3616 h 10082"/>
                <a:gd name="connsiteX27" fmla="*/ 2749 w 10000"/>
                <a:gd name="connsiteY27" fmla="*/ 7012 h 10082"/>
                <a:gd name="connsiteX28" fmla="*/ 2777 w 10000"/>
                <a:gd name="connsiteY28" fmla="*/ 7903 h 10082"/>
                <a:gd name="connsiteX29" fmla="*/ 2875 w 10000"/>
                <a:gd name="connsiteY29" fmla="*/ 5662 h 10082"/>
                <a:gd name="connsiteX30" fmla="*/ 2917 w 10000"/>
                <a:gd name="connsiteY30" fmla="*/ 4329 h 10082"/>
                <a:gd name="connsiteX31" fmla="*/ 2945 w 10000"/>
                <a:gd name="connsiteY31" fmla="*/ 3574 h 10082"/>
                <a:gd name="connsiteX32" fmla="*/ 3011 w 10000"/>
                <a:gd name="connsiteY32" fmla="*/ 2815 h 10082"/>
                <a:gd name="connsiteX33" fmla="*/ 3100 w 10000"/>
                <a:gd name="connsiteY33" fmla="*/ 2237 h 10082"/>
                <a:gd name="connsiteX34" fmla="*/ 3170 w 10000"/>
                <a:gd name="connsiteY34" fmla="*/ 1940 h 10082"/>
                <a:gd name="connsiteX35" fmla="*/ 3226 w 10000"/>
                <a:gd name="connsiteY35" fmla="*/ 2485 h 10082"/>
                <a:gd name="connsiteX36" fmla="*/ 3268 w 10000"/>
                <a:gd name="connsiteY36" fmla="*/ 3041 h 10082"/>
                <a:gd name="connsiteX37" fmla="*/ 3324 w 10000"/>
                <a:gd name="connsiteY37" fmla="*/ 3599 h 10082"/>
                <a:gd name="connsiteX38" fmla="*/ 3338 w 10000"/>
                <a:gd name="connsiteY38" fmla="*/ 4267 h 10082"/>
                <a:gd name="connsiteX39" fmla="*/ 3408 w 10000"/>
                <a:gd name="connsiteY39" fmla="*/ 3525 h 10082"/>
                <a:gd name="connsiteX40" fmla="*/ 3464 w 10000"/>
                <a:gd name="connsiteY40" fmla="*/ 3005 h 10082"/>
                <a:gd name="connsiteX41" fmla="*/ 3562 w 10000"/>
                <a:gd name="connsiteY41" fmla="*/ 2646 h 10082"/>
                <a:gd name="connsiteX42" fmla="*/ 3661 w 10000"/>
                <a:gd name="connsiteY42" fmla="*/ 3116 h 10082"/>
                <a:gd name="connsiteX43" fmla="*/ 3731 w 10000"/>
                <a:gd name="connsiteY43" fmla="*/ 3970 h 10082"/>
                <a:gd name="connsiteX44" fmla="*/ 3773 w 10000"/>
                <a:gd name="connsiteY44" fmla="*/ 4800 h 10082"/>
                <a:gd name="connsiteX45" fmla="*/ 3857 w 10000"/>
                <a:gd name="connsiteY45" fmla="*/ 4305 h 10082"/>
                <a:gd name="connsiteX46" fmla="*/ 3899 w 10000"/>
                <a:gd name="connsiteY46" fmla="*/ 3512 h 10082"/>
                <a:gd name="connsiteX47" fmla="*/ 4011 w 10000"/>
                <a:gd name="connsiteY47" fmla="*/ 3203 h 10082"/>
                <a:gd name="connsiteX48" fmla="*/ 4137 w 10000"/>
                <a:gd name="connsiteY48" fmla="*/ 4354 h 10082"/>
                <a:gd name="connsiteX49" fmla="*/ 4236 w 10000"/>
                <a:gd name="connsiteY49" fmla="*/ 5357 h 10082"/>
                <a:gd name="connsiteX50" fmla="*/ 4334 w 10000"/>
                <a:gd name="connsiteY50" fmla="*/ 4824 h 10082"/>
                <a:gd name="connsiteX51" fmla="*/ 4404 w 10000"/>
                <a:gd name="connsiteY51" fmla="*/ 4329 h 10082"/>
                <a:gd name="connsiteX52" fmla="*/ 4474 w 10000"/>
                <a:gd name="connsiteY52" fmla="*/ 4552 h 10082"/>
                <a:gd name="connsiteX53" fmla="*/ 4516 w 10000"/>
                <a:gd name="connsiteY53" fmla="*/ 4887 h 10082"/>
                <a:gd name="connsiteX54" fmla="*/ 4614 w 10000"/>
                <a:gd name="connsiteY54" fmla="*/ 5320 h 10082"/>
                <a:gd name="connsiteX55" fmla="*/ 4684 w 10000"/>
                <a:gd name="connsiteY55" fmla="*/ 4230 h 10082"/>
                <a:gd name="connsiteX56" fmla="*/ 4698 w 10000"/>
                <a:gd name="connsiteY56" fmla="*/ 3612 h 10082"/>
                <a:gd name="connsiteX57" fmla="*/ 4839 w 10000"/>
                <a:gd name="connsiteY57" fmla="*/ 2658 h 10082"/>
                <a:gd name="connsiteX58" fmla="*/ 4979 w 10000"/>
                <a:gd name="connsiteY58" fmla="*/ 3636 h 10082"/>
                <a:gd name="connsiteX59" fmla="*/ 5035 w 10000"/>
                <a:gd name="connsiteY59" fmla="*/ 3946 h 10082"/>
                <a:gd name="connsiteX60" fmla="*/ 5091 w 10000"/>
                <a:gd name="connsiteY60" fmla="*/ 2819 h 10082"/>
                <a:gd name="connsiteX61" fmla="*/ 5147 w 10000"/>
                <a:gd name="connsiteY61" fmla="*/ 1841 h 10082"/>
                <a:gd name="connsiteX62" fmla="*/ 5245 w 10000"/>
                <a:gd name="connsiteY62" fmla="*/ 814 h 10082"/>
                <a:gd name="connsiteX63" fmla="*/ 5414 w 10000"/>
                <a:gd name="connsiteY63" fmla="*/ 1817 h 10082"/>
                <a:gd name="connsiteX64" fmla="*/ 5512 w 10000"/>
                <a:gd name="connsiteY64" fmla="*/ 3620 h 10082"/>
                <a:gd name="connsiteX65" fmla="*/ 5554 w 10000"/>
                <a:gd name="connsiteY65" fmla="*/ 4590 h 10082"/>
                <a:gd name="connsiteX66" fmla="*/ 5582 w 10000"/>
                <a:gd name="connsiteY66" fmla="*/ 5678 h 10082"/>
                <a:gd name="connsiteX67" fmla="*/ 5722 w 10000"/>
                <a:gd name="connsiteY67" fmla="*/ 5502 h 10082"/>
                <a:gd name="connsiteX68" fmla="*/ 5849 w 10000"/>
                <a:gd name="connsiteY68" fmla="*/ 6062 h 10082"/>
                <a:gd name="connsiteX69" fmla="*/ 5937 w 10000"/>
                <a:gd name="connsiteY69" fmla="*/ 5089 h 10082"/>
                <a:gd name="connsiteX70" fmla="*/ 5961 w 10000"/>
                <a:gd name="connsiteY70" fmla="*/ 4424 h 10082"/>
                <a:gd name="connsiteX71" fmla="*/ 6017 w 10000"/>
                <a:gd name="connsiteY71" fmla="*/ 3475 h 10082"/>
                <a:gd name="connsiteX72" fmla="*/ 6059 w 10000"/>
                <a:gd name="connsiteY72" fmla="*/ 2844 h 10082"/>
                <a:gd name="connsiteX73" fmla="*/ 6171 w 10000"/>
                <a:gd name="connsiteY73" fmla="*/ 2683 h 10082"/>
                <a:gd name="connsiteX74" fmla="*/ 6171 w 10000"/>
                <a:gd name="connsiteY74" fmla="*/ 2435 h 10082"/>
                <a:gd name="connsiteX75" fmla="*/ 6199 w 10000"/>
                <a:gd name="connsiteY75" fmla="*/ 1829 h 10082"/>
                <a:gd name="connsiteX76" fmla="*/ 6339 w 10000"/>
                <a:gd name="connsiteY76" fmla="*/ 801 h 10082"/>
                <a:gd name="connsiteX77" fmla="*/ 6452 w 10000"/>
                <a:gd name="connsiteY77" fmla="*/ 1817 h 10082"/>
                <a:gd name="connsiteX78" fmla="*/ 6508 w 10000"/>
                <a:gd name="connsiteY78" fmla="*/ 2448 h 10082"/>
                <a:gd name="connsiteX79" fmla="*/ 6564 w 10000"/>
                <a:gd name="connsiteY79" fmla="*/ 3909 h 10082"/>
                <a:gd name="connsiteX80" fmla="*/ 6620 w 10000"/>
                <a:gd name="connsiteY80" fmla="*/ 4626 h 10082"/>
                <a:gd name="connsiteX81" fmla="*/ 6634 w 10000"/>
                <a:gd name="connsiteY81" fmla="*/ 5567 h 10082"/>
                <a:gd name="connsiteX82" fmla="*/ 6676 w 10000"/>
                <a:gd name="connsiteY82" fmla="*/ 5989 h 10082"/>
                <a:gd name="connsiteX83" fmla="*/ 6760 w 10000"/>
                <a:gd name="connsiteY83" fmla="*/ 4837 h 10082"/>
                <a:gd name="connsiteX84" fmla="*/ 6802 w 10000"/>
                <a:gd name="connsiteY84" fmla="*/ 4156 h 10082"/>
                <a:gd name="connsiteX85" fmla="*/ 6830 w 10000"/>
                <a:gd name="connsiteY85" fmla="*/ 3723 h 10082"/>
                <a:gd name="connsiteX86" fmla="*/ 6872 w 10000"/>
                <a:gd name="connsiteY86" fmla="*/ 2930 h 10082"/>
                <a:gd name="connsiteX87" fmla="*/ 6942 w 10000"/>
                <a:gd name="connsiteY87" fmla="*/ 2646 h 10082"/>
                <a:gd name="connsiteX88" fmla="*/ 7027 w 10000"/>
                <a:gd name="connsiteY88" fmla="*/ 2993 h 10082"/>
                <a:gd name="connsiteX89" fmla="*/ 7083 w 10000"/>
                <a:gd name="connsiteY89" fmla="*/ 3463 h 10082"/>
                <a:gd name="connsiteX90" fmla="*/ 7181 w 10000"/>
                <a:gd name="connsiteY90" fmla="*/ 4367 h 10082"/>
                <a:gd name="connsiteX91" fmla="*/ 7237 w 10000"/>
                <a:gd name="connsiteY91" fmla="*/ 3673 h 10082"/>
                <a:gd name="connsiteX92" fmla="*/ 7251 w 10000"/>
                <a:gd name="connsiteY92" fmla="*/ 3128 h 10082"/>
                <a:gd name="connsiteX93" fmla="*/ 7279 w 10000"/>
                <a:gd name="connsiteY93" fmla="*/ 2485 h 10082"/>
                <a:gd name="connsiteX94" fmla="*/ 7349 w 10000"/>
                <a:gd name="connsiteY94" fmla="*/ 1878 h 10082"/>
                <a:gd name="connsiteX95" fmla="*/ 7475 w 10000"/>
                <a:gd name="connsiteY95" fmla="*/ 2435 h 10082"/>
                <a:gd name="connsiteX96" fmla="*/ 7560 w 10000"/>
                <a:gd name="connsiteY96" fmla="*/ 3154 h 10082"/>
                <a:gd name="connsiteX97" fmla="*/ 7602 w 10000"/>
                <a:gd name="connsiteY97" fmla="*/ 3661 h 10082"/>
                <a:gd name="connsiteX98" fmla="*/ 7658 w 10000"/>
                <a:gd name="connsiteY98" fmla="*/ 3996 h 10082"/>
                <a:gd name="connsiteX99" fmla="*/ 7728 w 10000"/>
                <a:gd name="connsiteY99" fmla="*/ 4441 h 10082"/>
                <a:gd name="connsiteX100" fmla="*/ 7812 w 10000"/>
                <a:gd name="connsiteY100" fmla="*/ 5010 h 10082"/>
                <a:gd name="connsiteX101" fmla="*/ 7840 w 10000"/>
                <a:gd name="connsiteY101" fmla="*/ 4354 h 10082"/>
                <a:gd name="connsiteX102" fmla="*/ 7882 w 10000"/>
                <a:gd name="connsiteY102" fmla="*/ 3673 h 10082"/>
                <a:gd name="connsiteX103" fmla="*/ 8008 w 10000"/>
                <a:gd name="connsiteY103" fmla="*/ 2646 h 10082"/>
                <a:gd name="connsiteX104" fmla="*/ 8149 w 10000"/>
                <a:gd name="connsiteY104" fmla="*/ 3401 h 10082"/>
                <a:gd name="connsiteX105" fmla="*/ 8191 w 10000"/>
                <a:gd name="connsiteY105" fmla="*/ 3582 h 10082"/>
                <a:gd name="connsiteX106" fmla="*/ 8247 w 10000"/>
                <a:gd name="connsiteY106" fmla="*/ 3612 h 10082"/>
                <a:gd name="connsiteX107" fmla="*/ 8401 w 10000"/>
                <a:gd name="connsiteY107" fmla="*/ 4466 h 10082"/>
                <a:gd name="connsiteX108" fmla="*/ 8471 w 10000"/>
                <a:gd name="connsiteY108" fmla="*/ 5135 h 10082"/>
                <a:gd name="connsiteX109" fmla="*/ 8527 w 10000"/>
                <a:gd name="connsiteY109" fmla="*/ 5369 h 10082"/>
                <a:gd name="connsiteX110" fmla="*/ 8668 w 10000"/>
                <a:gd name="connsiteY110" fmla="*/ 6001 h 10082"/>
                <a:gd name="connsiteX111" fmla="*/ 8766 w 10000"/>
                <a:gd name="connsiteY111" fmla="*/ 7251 h 10082"/>
                <a:gd name="connsiteX112" fmla="*/ 8878 w 10000"/>
                <a:gd name="connsiteY112" fmla="*/ 8414 h 10082"/>
                <a:gd name="connsiteX113" fmla="*/ 8948 w 10000"/>
                <a:gd name="connsiteY113" fmla="*/ 9282 h 10082"/>
                <a:gd name="connsiteX114" fmla="*/ 9102 w 10000"/>
                <a:gd name="connsiteY114" fmla="*/ 9702 h 10082"/>
                <a:gd name="connsiteX115" fmla="*/ 9397 w 10000"/>
                <a:gd name="connsiteY115" fmla="*/ 9975 h 10082"/>
                <a:gd name="connsiteX116" fmla="*/ 9663 w 10000"/>
                <a:gd name="connsiteY116" fmla="*/ 10024 h 10082"/>
                <a:gd name="connsiteX117" fmla="*/ 10000 w 10000"/>
                <a:gd name="connsiteY117" fmla="*/ 10062 h 10082"/>
                <a:gd name="connsiteX0" fmla="*/ 0 w 10000"/>
                <a:gd name="connsiteY0" fmla="*/ 10082 h 10082"/>
                <a:gd name="connsiteX1" fmla="*/ 365 w 10000"/>
                <a:gd name="connsiteY1" fmla="*/ 9921 h 10082"/>
                <a:gd name="connsiteX2" fmla="*/ 743 w 10000"/>
                <a:gd name="connsiteY2" fmla="*/ 9801 h 10082"/>
                <a:gd name="connsiteX3" fmla="*/ 856 w 10000"/>
                <a:gd name="connsiteY3" fmla="*/ 9640 h 10082"/>
                <a:gd name="connsiteX4" fmla="*/ 996 w 10000"/>
                <a:gd name="connsiteY4" fmla="*/ 9418 h 10082"/>
                <a:gd name="connsiteX5" fmla="*/ 1024 w 10000"/>
                <a:gd name="connsiteY5" fmla="*/ 9207 h 10082"/>
                <a:gd name="connsiteX6" fmla="*/ 1052 w 10000"/>
                <a:gd name="connsiteY6" fmla="*/ 8576 h 10082"/>
                <a:gd name="connsiteX7" fmla="*/ 1094 w 10000"/>
                <a:gd name="connsiteY7" fmla="*/ 8006 h 10082"/>
                <a:gd name="connsiteX8" fmla="*/ 1164 w 10000"/>
                <a:gd name="connsiteY8" fmla="*/ 7276 h 10082"/>
                <a:gd name="connsiteX9" fmla="*/ 1206 w 10000"/>
                <a:gd name="connsiteY9" fmla="*/ 6199 h 10082"/>
                <a:gd name="connsiteX10" fmla="*/ 1234 w 10000"/>
                <a:gd name="connsiteY10" fmla="*/ 5307 h 10082"/>
                <a:gd name="connsiteX11" fmla="*/ 1276 w 10000"/>
                <a:gd name="connsiteY11" fmla="*/ 4503 h 10082"/>
                <a:gd name="connsiteX12" fmla="*/ 1304 w 10000"/>
                <a:gd name="connsiteY12" fmla="*/ 3624 h 10082"/>
                <a:gd name="connsiteX13" fmla="*/ 1445 w 10000"/>
                <a:gd name="connsiteY13" fmla="*/ 2609 h 10082"/>
                <a:gd name="connsiteX14" fmla="*/ 1543 w 10000"/>
                <a:gd name="connsiteY14" fmla="*/ 2918 h 10082"/>
                <a:gd name="connsiteX15" fmla="*/ 1641 w 10000"/>
                <a:gd name="connsiteY15" fmla="*/ 4095 h 10082"/>
                <a:gd name="connsiteX16" fmla="*/ 1683 w 10000"/>
                <a:gd name="connsiteY16" fmla="*/ 5258 h 10082"/>
                <a:gd name="connsiteX17" fmla="*/ 1767 w 10000"/>
                <a:gd name="connsiteY17" fmla="*/ 4462 h 10082"/>
                <a:gd name="connsiteX18" fmla="*/ 1865 w 10000"/>
                <a:gd name="connsiteY18" fmla="*/ 4152 h 10082"/>
                <a:gd name="connsiteX19" fmla="*/ 2048 w 10000"/>
                <a:gd name="connsiteY19" fmla="*/ 4846 h 10082"/>
                <a:gd name="connsiteX20" fmla="*/ 2090 w 10000"/>
                <a:gd name="connsiteY20" fmla="*/ 2993 h 10082"/>
                <a:gd name="connsiteX21" fmla="*/ 2132 w 10000"/>
                <a:gd name="connsiteY21" fmla="*/ 1973 h 10082"/>
                <a:gd name="connsiteX22" fmla="*/ 2379 w 10000"/>
                <a:gd name="connsiteY22" fmla="*/ 42 h 10082"/>
                <a:gd name="connsiteX23" fmla="*/ 2534 w 10000"/>
                <a:gd name="connsiteY23" fmla="*/ 735 h 10082"/>
                <a:gd name="connsiteX24" fmla="*/ 2627 w 10000"/>
                <a:gd name="connsiteY24" fmla="*/ 1879 h 10082"/>
                <a:gd name="connsiteX25" fmla="*/ 2651 w 10000"/>
                <a:gd name="connsiteY25" fmla="*/ 2836 h 10082"/>
                <a:gd name="connsiteX26" fmla="*/ 2675 w 10000"/>
                <a:gd name="connsiteY26" fmla="*/ 3616 h 10082"/>
                <a:gd name="connsiteX27" fmla="*/ 2749 w 10000"/>
                <a:gd name="connsiteY27" fmla="*/ 7012 h 10082"/>
                <a:gd name="connsiteX28" fmla="*/ 2777 w 10000"/>
                <a:gd name="connsiteY28" fmla="*/ 7903 h 10082"/>
                <a:gd name="connsiteX29" fmla="*/ 2875 w 10000"/>
                <a:gd name="connsiteY29" fmla="*/ 5662 h 10082"/>
                <a:gd name="connsiteX30" fmla="*/ 2917 w 10000"/>
                <a:gd name="connsiteY30" fmla="*/ 4329 h 10082"/>
                <a:gd name="connsiteX31" fmla="*/ 2945 w 10000"/>
                <a:gd name="connsiteY31" fmla="*/ 3574 h 10082"/>
                <a:gd name="connsiteX32" fmla="*/ 3011 w 10000"/>
                <a:gd name="connsiteY32" fmla="*/ 2815 h 10082"/>
                <a:gd name="connsiteX33" fmla="*/ 3100 w 10000"/>
                <a:gd name="connsiteY33" fmla="*/ 2237 h 10082"/>
                <a:gd name="connsiteX34" fmla="*/ 3170 w 10000"/>
                <a:gd name="connsiteY34" fmla="*/ 1940 h 10082"/>
                <a:gd name="connsiteX35" fmla="*/ 3226 w 10000"/>
                <a:gd name="connsiteY35" fmla="*/ 2485 h 10082"/>
                <a:gd name="connsiteX36" fmla="*/ 3268 w 10000"/>
                <a:gd name="connsiteY36" fmla="*/ 3041 h 10082"/>
                <a:gd name="connsiteX37" fmla="*/ 3324 w 10000"/>
                <a:gd name="connsiteY37" fmla="*/ 3599 h 10082"/>
                <a:gd name="connsiteX38" fmla="*/ 3338 w 10000"/>
                <a:gd name="connsiteY38" fmla="*/ 4267 h 10082"/>
                <a:gd name="connsiteX39" fmla="*/ 3408 w 10000"/>
                <a:gd name="connsiteY39" fmla="*/ 3525 h 10082"/>
                <a:gd name="connsiteX40" fmla="*/ 3464 w 10000"/>
                <a:gd name="connsiteY40" fmla="*/ 3005 h 10082"/>
                <a:gd name="connsiteX41" fmla="*/ 3562 w 10000"/>
                <a:gd name="connsiteY41" fmla="*/ 2646 h 10082"/>
                <a:gd name="connsiteX42" fmla="*/ 3661 w 10000"/>
                <a:gd name="connsiteY42" fmla="*/ 3116 h 10082"/>
                <a:gd name="connsiteX43" fmla="*/ 3731 w 10000"/>
                <a:gd name="connsiteY43" fmla="*/ 3970 h 10082"/>
                <a:gd name="connsiteX44" fmla="*/ 3773 w 10000"/>
                <a:gd name="connsiteY44" fmla="*/ 4800 h 10082"/>
                <a:gd name="connsiteX45" fmla="*/ 3857 w 10000"/>
                <a:gd name="connsiteY45" fmla="*/ 4305 h 10082"/>
                <a:gd name="connsiteX46" fmla="*/ 3899 w 10000"/>
                <a:gd name="connsiteY46" fmla="*/ 3512 h 10082"/>
                <a:gd name="connsiteX47" fmla="*/ 4011 w 10000"/>
                <a:gd name="connsiteY47" fmla="*/ 3203 h 10082"/>
                <a:gd name="connsiteX48" fmla="*/ 4137 w 10000"/>
                <a:gd name="connsiteY48" fmla="*/ 4354 h 10082"/>
                <a:gd name="connsiteX49" fmla="*/ 4236 w 10000"/>
                <a:gd name="connsiteY49" fmla="*/ 5357 h 10082"/>
                <a:gd name="connsiteX50" fmla="*/ 4334 w 10000"/>
                <a:gd name="connsiteY50" fmla="*/ 4824 h 10082"/>
                <a:gd name="connsiteX51" fmla="*/ 4404 w 10000"/>
                <a:gd name="connsiteY51" fmla="*/ 4329 h 10082"/>
                <a:gd name="connsiteX52" fmla="*/ 4474 w 10000"/>
                <a:gd name="connsiteY52" fmla="*/ 4552 h 10082"/>
                <a:gd name="connsiteX53" fmla="*/ 4516 w 10000"/>
                <a:gd name="connsiteY53" fmla="*/ 4887 h 10082"/>
                <a:gd name="connsiteX54" fmla="*/ 4614 w 10000"/>
                <a:gd name="connsiteY54" fmla="*/ 5320 h 10082"/>
                <a:gd name="connsiteX55" fmla="*/ 4684 w 10000"/>
                <a:gd name="connsiteY55" fmla="*/ 4230 h 10082"/>
                <a:gd name="connsiteX56" fmla="*/ 4698 w 10000"/>
                <a:gd name="connsiteY56" fmla="*/ 3612 h 10082"/>
                <a:gd name="connsiteX57" fmla="*/ 4839 w 10000"/>
                <a:gd name="connsiteY57" fmla="*/ 2658 h 10082"/>
                <a:gd name="connsiteX58" fmla="*/ 4979 w 10000"/>
                <a:gd name="connsiteY58" fmla="*/ 3636 h 10082"/>
                <a:gd name="connsiteX59" fmla="*/ 5035 w 10000"/>
                <a:gd name="connsiteY59" fmla="*/ 3946 h 10082"/>
                <a:gd name="connsiteX60" fmla="*/ 5091 w 10000"/>
                <a:gd name="connsiteY60" fmla="*/ 2819 h 10082"/>
                <a:gd name="connsiteX61" fmla="*/ 5147 w 10000"/>
                <a:gd name="connsiteY61" fmla="*/ 1841 h 10082"/>
                <a:gd name="connsiteX62" fmla="*/ 5245 w 10000"/>
                <a:gd name="connsiteY62" fmla="*/ 814 h 10082"/>
                <a:gd name="connsiteX63" fmla="*/ 5414 w 10000"/>
                <a:gd name="connsiteY63" fmla="*/ 1817 h 10082"/>
                <a:gd name="connsiteX64" fmla="*/ 5512 w 10000"/>
                <a:gd name="connsiteY64" fmla="*/ 3620 h 10082"/>
                <a:gd name="connsiteX65" fmla="*/ 5554 w 10000"/>
                <a:gd name="connsiteY65" fmla="*/ 4590 h 10082"/>
                <a:gd name="connsiteX66" fmla="*/ 5582 w 10000"/>
                <a:gd name="connsiteY66" fmla="*/ 5678 h 10082"/>
                <a:gd name="connsiteX67" fmla="*/ 5722 w 10000"/>
                <a:gd name="connsiteY67" fmla="*/ 5502 h 10082"/>
                <a:gd name="connsiteX68" fmla="*/ 5849 w 10000"/>
                <a:gd name="connsiteY68" fmla="*/ 6062 h 10082"/>
                <a:gd name="connsiteX69" fmla="*/ 5937 w 10000"/>
                <a:gd name="connsiteY69" fmla="*/ 5089 h 10082"/>
                <a:gd name="connsiteX70" fmla="*/ 5961 w 10000"/>
                <a:gd name="connsiteY70" fmla="*/ 4424 h 10082"/>
                <a:gd name="connsiteX71" fmla="*/ 6017 w 10000"/>
                <a:gd name="connsiteY71" fmla="*/ 3475 h 10082"/>
                <a:gd name="connsiteX72" fmla="*/ 6059 w 10000"/>
                <a:gd name="connsiteY72" fmla="*/ 2844 h 10082"/>
                <a:gd name="connsiteX73" fmla="*/ 6171 w 10000"/>
                <a:gd name="connsiteY73" fmla="*/ 2683 h 10082"/>
                <a:gd name="connsiteX74" fmla="*/ 6171 w 10000"/>
                <a:gd name="connsiteY74" fmla="*/ 2435 h 10082"/>
                <a:gd name="connsiteX75" fmla="*/ 6199 w 10000"/>
                <a:gd name="connsiteY75" fmla="*/ 1829 h 10082"/>
                <a:gd name="connsiteX76" fmla="*/ 6339 w 10000"/>
                <a:gd name="connsiteY76" fmla="*/ 801 h 10082"/>
                <a:gd name="connsiteX77" fmla="*/ 6452 w 10000"/>
                <a:gd name="connsiteY77" fmla="*/ 1817 h 10082"/>
                <a:gd name="connsiteX78" fmla="*/ 6508 w 10000"/>
                <a:gd name="connsiteY78" fmla="*/ 2448 h 10082"/>
                <a:gd name="connsiteX79" fmla="*/ 6564 w 10000"/>
                <a:gd name="connsiteY79" fmla="*/ 3909 h 10082"/>
                <a:gd name="connsiteX80" fmla="*/ 6620 w 10000"/>
                <a:gd name="connsiteY80" fmla="*/ 4626 h 10082"/>
                <a:gd name="connsiteX81" fmla="*/ 6634 w 10000"/>
                <a:gd name="connsiteY81" fmla="*/ 5567 h 10082"/>
                <a:gd name="connsiteX82" fmla="*/ 6676 w 10000"/>
                <a:gd name="connsiteY82" fmla="*/ 5989 h 10082"/>
                <a:gd name="connsiteX83" fmla="*/ 6760 w 10000"/>
                <a:gd name="connsiteY83" fmla="*/ 4837 h 10082"/>
                <a:gd name="connsiteX84" fmla="*/ 6802 w 10000"/>
                <a:gd name="connsiteY84" fmla="*/ 4156 h 10082"/>
                <a:gd name="connsiteX85" fmla="*/ 6830 w 10000"/>
                <a:gd name="connsiteY85" fmla="*/ 3723 h 10082"/>
                <a:gd name="connsiteX86" fmla="*/ 6872 w 10000"/>
                <a:gd name="connsiteY86" fmla="*/ 2930 h 10082"/>
                <a:gd name="connsiteX87" fmla="*/ 6942 w 10000"/>
                <a:gd name="connsiteY87" fmla="*/ 2646 h 10082"/>
                <a:gd name="connsiteX88" fmla="*/ 7027 w 10000"/>
                <a:gd name="connsiteY88" fmla="*/ 2993 h 10082"/>
                <a:gd name="connsiteX89" fmla="*/ 7083 w 10000"/>
                <a:gd name="connsiteY89" fmla="*/ 3463 h 10082"/>
                <a:gd name="connsiteX90" fmla="*/ 7181 w 10000"/>
                <a:gd name="connsiteY90" fmla="*/ 4367 h 10082"/>
                <a:gd name="connsiteX91" fmla="*/ 7237 w 10000"/>
                <a:gd name="connsiteY91" fmla="*/ 3673 h 10082"/>
                <a:gd name="connsiteX92" fmla="*/ 7251 w 10000"/>
                <a:gd name="connsiteY92" fmla="*/ 3128 h 10082"/>
                <a:gd name="connsiteX93" fmla="*/ 7279 w 10000"/>
                <a:gd name="connsiteY93" fmla="*/ 2485 h 10082"/>
                <a:gd name="connsiteX94" fmla="*/ 7349 w 10000"/>
                <a:gd name="connsiteY94" fmla="*/ 1878 h 10082"/>
                <a:gd name="connsiteX95" fmla="*/ 7475 w 10000"/>
                <a:gd name="connsiteY95" fmla="*/ 2435 h 10082"/>
                <a:gd name="connsiteX96" fmla="*/ 7560 w 10000"/>
                <a:gd name="connsiteY96" fmla="*/ 3154 h 10082"/>
                <a:gd name="connsiteX97" fmla="*/ 7602 w 10000"/>
                <a:gd name="connsiteY97" fmla="*/ 3661 h 10082"/>
                <a:gd name="connsiteX98" fmla="*/ 7658 w 10000"/>
                <a:gd name="connsiteY98" fmla="*/ 3996 h 10082"/>
                <a:gd name="connsiteX99" fmla="*/ 7728 w 10000"/>
                <a:gd name="connsiteY99" fmla="*/ 4441 h 10082"/>
                <a:gd name="connsiteX100" fmla="*/ 7812 w 10000"/>
                <a:gd name="connsiteY100" fmla="*/ 5010 h 10082"/>
                <a:gd name="connsiteX101" fmla="*/ 7840 w 10000"/>
                <a:gd name="connsiteY101" fmla="*/ 4354 h 10082"/>
                <a:gd name="connsiteX102" fmla="*/ 7882 w 10000"/>
                <a:gd name="connsiteY102" fmla="*/ 3673 h 10082"/>
                <a:gd name="connsiteX103" fmla="*/ 8008 w 10000"/>
                <a:gd name="connsiteY103" fmla="*/ 2646 h 10082"/>
                <a:gd name="connsiteX104" fmla="*/ 8149 w 10000"/>
                <a:gd name="connsiteY104" fmla="*/ 3401 h 10082"/>
                <a:gd name="connsiteX105" fmla="*/ 8191 w 10000"/>
                <a:gd name="connsiteY105" fmla="*/ 3582 h 10082"/>
                <a:gd name="connsiteX106" fmla="*/ 8247 w 10000"/>
                <a:gd name="connsiteY106" fmla="*/ 3612 h 10082"/>
                <a:gd name="connsiteX107" fmla="*/ 8401 w 10000"/>
                <a:gd name="connsiteY107" fmla="*/ 4466 h 10082"/>
                <a:gd name="connsiteX108" fmla="*/ 8471 w 10000"/>
                <a:gd name="connsiteY108" fmla="*/ 5135 h 10082"/>
                <a:gd name="connsiteX109" fmla="*/ 8527 w 10000"/>
                <a:gd name="connsiteY109" fmla="*/ 5369 h 10082"/>
                <a:gd name="connsiteX110" fmla="*/ 8668 w 10000"/>
                <a:gd name="connsiteY110" fmla="*/ 6001 h 10082"/>
                <a:gd name="connsiteX111" fmla="*/ 8766 w 10000"/>
                <a:gd name="connsiteY111" fmla="*/ 7251 h 10082"/>
                <a:gd name="connsiteX112" fmla="*/ 8878 w 10000"/>
                <a:gd name="connsiteY112" fmla="*/ 8414 h 10082"/>
                <a:gd name="connsiteX113" fmla="*/ 8948 w 10000"/>
                <a:gd name="connsiteY113" fmla="*/ 9282 h 10082"/>
                <a:gd name="connsiteX114" fmla="*/ 9102 w 10000"/>
                <a:gd name="connsiteY114" fmla="*/ 9702 h 10082"/>
                <a:gd name="connsiteX115" fmla="*/ 9397 w 10000"/>
                <a:gd name="connsiteY115" fmla="*/ 9975 h 10082"/>
                <a:gd name="connsiteX116" fmla="*/ 9663 w 10000"/>
                <a:gd name="connsiteY116" fmla="*/ 10024 h 10082"/>
                <a:gd name="connsiteX117" fmla="*/ 10000 w 10000"/>
                <a:gd name="connsiteY117" fmla="*/ 10062 h 10082"/>
                <a:gd name="connsiteX0" fmla="*/ 0 w 10000"/>
                <a:gd name="connsiteY0" fmla="*/ 10040 h 10040"/>
                <a:gd name="connsiteX1" fmla="*/ 365 w 10000"/>
                <a:gd name="connsiteY1" fmla="*/ 9879 h 10040"/>
                <a:gd name="connsiteX2" fmla="*/ 743 w 10000"/>
                <a:gd name="connsiteY2" fmla="*/ 9759 h 10040"/>
                <a:gd name="connsiteX3" fmla="*/ 856 w 10000"/>
                <a:gd name="connsiteY3" fmla="*/ 9598 h 10040"/>
                <a:gd name="connsiteX4" fmla="*/ 996 w 10000"/>
                <a:gd name="connsiteY4" fmla="*/ 9376 h 10040"/>
                <a:gd name="connsiteX5" fmla="*/ 1024 w 10000"/>
                <a:gd name="connsiteY5" fmla="*/ 9165 h 10040"/>
                <a:gd name="connsiteX6" fmla="*/ 1052 w 10000"/>
                <a:gd name="connsiteY6" fmla="*/ 8534 h 10040"/>
                <a:gd name="connsiteX7" fmla="*/ 1094 w 10000"/>
                <a:gd name="connsiteY7" fmla="*/ 7964 h 10040"/>
                <a:gd name="connsiteX8" fmla="*/ 1164 w 10000"/>
                <a:gd name="connsiteY8" fmla="*/ 7234 h 10040"/>
                <a:gd name="connsiteX9" fmla="*/ 1206 w 10000"/>
                <a:gd name="connsiteY9" fmla="*/ 6157 h 10040"/>
                <a:gd name="connsiteX10" fmla="*/ 1234 w 10000"/>
                <a:gd name="connsiteY10" fmla="*/ 5265 h 10040"/>
                <a:gd name="connsiteX11" fmla="*/ 1276 w 10000"/>
                <a:gd name="connsiteY11" fmla="*/ 4461 h 10040"/>
                <a:gd name="connsiteX12" fmla="*/ 1304 w 10000"/>
                <a:gd name="connsiteY12" fmla="*/ 3582 h 10040"/>
                <a:gd name="connsiteX13" fmla="*/ 1445 w 10000"/>
                <a:gd name="connsiteY13" fmla="*/ 2567 h 10040"/>
                <a:gd name="connsiteX14" fmla="*/ 1543 w 10000"/>
                <a:gd name="connsiteY14" fmla="*/ 2876 h 10040"/>
                <a:gd name="connsiteX15" fmla="*/ 1641 w 10000"/>
                <a:gd name="connsiteY15" fmla="*/ 4053 h 10040"/>
                <a:gd name="connsiteX16" fmla="*/ 1683 w 10000"/>
                <a:gd name="connsiteY16" fmla="*/ 5216 h 10040"/>
                <a:gd name="connsiteX17" fmla="*/ 1767 w 10000"/>
                <a:gd name="connsiteY17" fmla="*/ 4420 h 10040"/>
                <a:gd name="connsiteX18" fmla="*/ 1865 w 10000"/>
                <a:gd name="connsiteY18" fmla="*/ 4110 h 10040"/>
                <a:gd name="connsiteX19" fmla="*/ 2048 w 10000"/>
                <a:gd name="connsiteY19" fmla="*/ 4804 h 10040"/>
                <a:gd name="connsiteX20" fmla="*/ 2090 w 10000"/>
                <a:gd name="connsiteY20" fmla="*/ 2951 h 10040"/>
                <a:gd name="connsiteX21" fmla="*/ 2132 w 10000"/>
                <a:gd name="connsiteY21" fmla="*/ 1931 h 10040"/>
                <a:gd name="connsiteX22" fmla="*/ 2379 w 10000"/>
                <a:gd name="connsiteY22" fmla="*/ 0 h 10040"/>
                <a:gd name="connsiteX23" fmla="*/ 2534 w 10000"/>
                <a:gd name="connsiteY23" fmla="*/ 693 h 10040"/>
                <a:gd name="connsiteX24" fmla="*/ 2627 w 10000"/>
                <a:gd name="connsiteY24" fmla="*/ 1837 h 10040"/>
                <a:gd name="connsiteX25" fmla="*/ 2651 w 10000"/>
                <a:gd name="connsiteY25" fmla="*/ 2794 h 10040"/>
                <a:gd name="connsiteX26" fmla="*/ 2675 w 10000"/>
                <a:gd name="connsiteY26" fmla="*/ 3574 h 10040"/>
                <a:gd name="connsiteX27" fmla="*/ 2749 w 10000"/>
                <a:gd name="connsiteY27" fmla="*/ 6970 h 10040"/>
                <a:gd name="connsiteX28" fmla="*/ 2777 w 10000"/>
                <a:gd name="connsiteY28" fmla="*/ 7861 h 10040"/>
                <a:gd name="connsiteX29" fmla="*/ 2875 w 10000"/>
                <a:gd name="connsiteY29" fmla="*/ 5620 h 10040"/>
                <a:gd name="connsiteX30" fmla="*/ 2917 w 10000"/>
                <a:gd name="connsiteY30" fmla="*/ 4287 h 10040"/>
                <a:gd name="connsiteX31" fmla="*/ 2945 w 10000"/>
                <a:gd name="connsiteY31" fmla="*/ 3532 h 10040"/>
                <a:gd name="connsiteX32" fmla="*/ 3011 w 10000"/>
                <a:gd name="connsiteY32" fmla="*/ 2773 h 10040"/>
                <a:gd name="connsiteX33" fmla="*/ 3100 w 10000"/>
                <a:gd name="connsiteY33" fmla="*/ 2195 h 10040"/>
                <a:gd name="connsiteX34" fmla="*/ 3170 w 10000"/>
                <a:gd name="connsiteY34" fmla="*/ 1898 h 10040"/>
                <a:gd name="connsiteX35" fmla="*/ 3226 w 10000"/>
                <a:gd name="connsiteY35" fmla="*/ 2443 h 10040"/>
                <a:gd name="connsiteX36" fmla="*/ 3268 w 10000"/>
                <a:gd name="connsiteY36" fmla="*/ 2999 h 10040"/>
                <a:gd name="connsiteX37" fmla="*/ 3324 w 10000"/>
                <a:gd name="connsiteY37" fmla="*/ 3557 h 10040"/>
                <a:gd name="connsiteX38" fmla="*/ 3338 w 10000"/>
                <a:gd name="connsiteY38" fmla="*/ 4225 h 10040"/>
                <a:gd name="connsiteX39" fmla="*/ 3408 w 10000"/>
                <a:gd name="connsiteY39" fmla="*/ 3483 h 10040"/>
                <a:gd name="connsiteX40" fmla="*/ 3464 w 10000"/>
                <a:gd name="connsiteY40" fmla="*/ 2963 h 10040"/>
                <a:gd name="connsiteX41" fmla="*/ 3562 w 10000"/>
                <a:gd name="connsiteY41" fmla="*/ 2604 h 10040"/>
                <a:gd name="connsiteX42" fmla="*/ 3661 w 10000"/>
                <a:gd name="connsiteY42" fmla="*/ 3074 h 10040"/>
                <a:gd name="connsiteX43" fmla="*/ 3731 w 10000"/>
                <a:gd name="connsiteY43" fmla="*/ 3928 h 10040"/>
                <a:gd name="connsiteX44" fmla="*/ 3773 w 10000"/>
                <a:gd name="connsiteY44" fmla="*/ 4758 h 10040"/>
                <a:gd name="connsiteX45" fmla="*/ 3857 w 10000"/>
                <a:gd name="connsiteY45" fmla="*/ 4263 h 10040"/>
                <a:gd name="connsiteX46" fmla="*/ 3899 w 10000"/>
                <a:gd name="connsiteY46" fmla="*/ 3470 h 10040"/>
                <a:gd name="connsiteX47" fmla="*/ 4011 w 10000"/>
                <a:gd name="connsiteY47" fmla="*/ 3161 h 10040"/>
                <a:gd name="connsiteX48" fmla="*/ 4137 w 10000"/>
                <a:gd name="connsiteY48" fmla="*/ 4312 h 10040"/>
                <a:gd name="connsiteX49" fmla="*/ 4236 w 10000"/>
                <a:gd name="connsiteY49" fmla="*/ 5315 h 10040"/>
                <a:gd name="connsiteX50" fmla="*/ 4334 w 10000"/>
                <a:gd name="connsiteY50" fmla="*/ 4782 h 10040"/>
                <a:gd name="connsiteX51" fmla="*/ 4404 w 10000"/>
                <a:gd name="connsiteY51" fmla="*/ 4287 h 10040"/>
                <a:gd name="connsiteX52" fmla="*/ 4474 w 10000"/>
                <a:gd name="connsiteY52" fmla="*/ 4510 h 10040"/>
                <a:gd name="connsiteX53" fmla="*/ 4516 w 10000"/>
                <a:gd name="connsiteY53" fmla="*/ 4845 h 10040"/>
                <a:gd name="connsiteX54" fmla="*/ 4614 w 10000"/>
                <a:gd name="connsiteY54" fmla="*/ 5278 h 10040"/>
                <a:gd name="connsiteX55" fmla="*/ 4684 w 10000"/>
                <a:gd name="connsiteY55" fmla="*/ 4188 h 10040"/>
                <a:gd name="connsiteX56" fmla="*/ 4698 w 10000"/>
                <a:gd name="connsiteY56" fmla="*/ 3570 h 10040"/>
                <a:gd name="connsiteX57" fmla="*/ 4839 w 10000"/>
                <a:gd name="connsiteY57" fmla="*/ 2616 h 10040"/>
                <a:gd name="connsiteX58" fmla="*/ 4979 w 10000"/>
                <a:gd name="connsiteY58" fmla="*/ 3594 h 10040"/>
                <a:gd name="connsiteX59" fmla="*/ 5035 w 10000"/>
                <a:gd name="connsiteY59" fmla="*/ 3904 h 10040"/>
                <a:gd name="connsiteX60" fmla="*/ 5091 w 10000"/>
                <a:gd name="connsiteY60" fmla="*/ 2777 h 10040"/>
                <a:gd name="connsiteX61" fmla="*/ 5147 w 10000"/>
                <a:gd name="connsiteY61" fmla="*/ 1799 h 10040"/>
                <a:gd name="connsiteX62" fmla="*/ 5245 w 10000"/>
                <a:gd name="connsiteY62" fmla="*/ 772 h 10040"/>
                <a:gd name="connsiteX63" fmla="*/ 5414 w 10000"/>
                <a:gd name="connsiteY63" fmla="*/ 1775 h 10040"/>
                <a:gd name="connsiteX64" fmla="*/ 5512 w 10000"/>
                <a:gd name="connsiteY64" fmla="*/ 3578 h 10040"/>
                <a:gd name="connsiteX65" fmla="*/ 5554 w 10000"/>
                <a:gd name="connsiteY65" fmla="*/ 4548 h 10040"/>
                <a:gd name="connsiteX66" fmla="*/ 5582 w 10000"/>
                <a:gd name="connsiteY66" fmla="*/ 5636 h 10040"/>
                <a:gd name="connsiteX67" fmla="*/ 5722 w 10000"/>
                <a:gd name="connsiteY67" fmla="*/ 5460 h 10040"/>
                <a:gd name="connsiteX68" fmla="*/ 5849 w 10000"/>
                <a:gd name="connsiteY68" fmla="*/ 6020 h 10040"/>
                <a:gd name="connsiteX69" fmla="*/ 5937 w 10000"/>
                <a:gd name="connsiteY69" fmla="*/ 5047 h 10040"/>
                <a:gd name="connsiteX70" fmla="*/ 5961 w 10000"/>
                <a:gd name="connsiteY70" fmla="*/ 4382 h 10040"/>
                <a:gd name="connsiteX71" fmla="*/ 6017 w 10000"/>
                <a:gd name="connsiteY71" fmla="*/ 3433 h 10040"/>
                <a:gd name="connsiteX72" fmla="*/ 6059 w 10000"/>
                <a:gd name="connsiteY72" fmla="*/ 2802 h 10040"/>
                <a:gd name="connsiteX73" fmla="*/ 6171 w 10000"/>
                <a:gd name="connsiteY73" fmla="*/ 2641 h 10040"/>
                <a:gd name="connsiteX74" fmla="*/ 6171 w 10000"/>
                <a:gd name="connsiteY74" fmla="*/ 2393 h 10040"/>
                <a:gd name="connsiteX75" fmla="*/ 6199 w 10000"/>
                <a:gd name="connsiteY75" fmla="*/ 1787 h 10040"/>
                <a:gd name="connsiteX76" fmla="*/ 6339 w 10000"/>
                <a:gd name="connsiteY76" fmla="*/ 759 h 10040"/>
                <a:gd name="connsiteX77" fmla="*/ 6452 w 10000"/>
                <a:gd name="connsiteY77" fmla="*/ 1775 h 10040"/>
                <a:gd name="connsiteX78" fmla="*/ 6508 w 10000"/>
                <a:gd name="connsiteY78" fmla="*/ 2406 h 10040"/>
                <a:gd name="connsiteX79" fmla="*/ 6564 w 10000"/>
                <a:gd name="connsiteY79" fmla="*/ 3867 h 10040"/>
                <a:gd name="connsiteX80" fmla="*/ 6620 w 10000"/>
                <a:gd name="connsiteY80" fmla="*/ 4584 h 10040"/>
                <a:gd name="connsiteX81" fmla="*/ 6634 w 10000"/>
                <a:gd name="connsiteY81" fmla="*/ 5525 h 10040"/>
                <a:gd name="connsiteX82" fmla="*/ 6676 w 10000"/>
                <a:gd name="connsiteY82" fmla="*/ 5947 h 10040"/>
                <a:gd name="connsiteX83" fmla="*/ 6760 w 10000"/>
                <a:gd name="connsiteY83" fmla="*/ 4795 h 10040"/>
                <a:gd name="connsiteX84" fmla="*/ 6802 w 10000"/>
                <a:gd name="connsiteY84" fmla="*/ 4114 h 10040"/>
                <a:gd name="connsiteX85" fmla="*/ 6830 w 10000"/>
                <a:gd name="connsiteY85" fmla="*/ 3681 h 10040"/>
                <a:gd name="connsiteX86" fmla="*/ 6872 w 10000"/>
                <a:gd name="connsiteY86" fmla="*/ 2888 h 10040"/>
                <a:gd name="connsiteX87" fmla="*/ 6942 w 10000"/>
                <a:gd name="connsiteY87" fmla="*/ 2604 h 10040"/>
                <a:gd name="connsiteX88" fmla="*/ 7027 w 10000"/>
                <a:gd name="connsiteY88" fmla="*/ 2951 h 10040"/>
                <a:gd name="connsiteX89" fmla="*/ 7083 w 10000"/>
                <a:gd name="connsiteY89" fmla="*/ 3421 h 10040"/>
                <a:gd name="connsiteX90" fmla="*/ 7181 w 10000"/>
                <a:gd name="connsiteY90" fmla="*/ 4325 h 10040"/>
                <a:gd name="connsiteX91" fmla="*/ 7237 w 10000"/>
                <a:gd name="connsiteY91" fmla="*/ 3631 h 10040"/>
                <a:gd name="connsiteX92" fmla="*/ 7251 w 10000"/>
                <a:gd name="connsiteY92" fmla="*/ 3086 h 10040"/>
                <a:gd name="connsiteX93" fmla="*/ 7279 w 10000"/>
                <a:gd name="connsiteY93" fmla="*/ 2443 h 10040"/>
                <a:gd name="connsiteX94" fmla="*/ 7349 w 10000"/>
                <a:gd name="connsiteY94" fmla="*/ 1836 h 10040"/>
                <a:gd name="connsiteX95" fmla="*/ 7475 w 10000"/>
                <a:gd name="connsiteY95" fmla="*/ 2393 h 10040"/>
                <a:gd name="connsiteX96" fmla="*/ 7560 w 10000"/>
                <a:gd name="connsiteY96" fmla="*/ 3112 h 10040"/>
                <a:gd name="connsiteX97" fmla="*/ 7602 w 10000"/>
                <a:gd name="connsiteY97" fmla="*/ 3619 h 10040"/>
                <a:gd name="connsiteX98" fmla="*/ 7658 w 10000"/>
                <a:gd name="connsiteY98" fmla="*/ 3954 h 10040"/>
                <a:gd name="connsiteX99" fmla="*/ 7728 w 10000"/>
                <a:gd name="connsiteY99" fmla="*/ 4399 h 10040"/>
                <a:gd name="connsiteX100" fmla="*/ 7812 w 10000"/>
                <a:gd name="connsiteY100" fmla="*/ 4968 h 10040"/>
                <a:gd name="connsiteX101" fmla="*/ 7840 w 10000"/>
                <a:gd name="connsiteY101" fmla="*/ 4312 h 10040"/>
                <a:gd name="connsiteX102" fmla="*/ 7882 w 10000"/>
                <a:gd name="connsiteY102" fmla="*/ 3631 h 10040"/>
                <a:gd name="connsiteX103" fmla="*/ 8008 w 10000"/>
                <a:gd name="connsiteY103" fmla="*/ 2604 h 10040"/>
                <a:gd name="connsiteX104" fmla="*/ 8149 w 10000"/>
                <a:gd name="connsiteY104" fmla="*/ 3359 h 10040"/>
                <a:gd name="connsiteX105" fmla="*/ 8191 w 10000"/>
                <a:gd name="connsiteY105" fmla="*/ 3540 h 10040"/>
                <a:gd name="connsiteX106" fmla="*/ 8247 w 10000"/>
                <a:gd name="connsiteY106" fmla="*/ 3570 h 10040"/>
                <a:gd name="connsiteX107" fmla="*/ 8401 w 10000"/>
                <a:gd name="connsiteY107" fmla="*/ 4424 h 10040"/>
                <a:gd name="connsiteX108" fmla="*/ 8471 w 10000"/>
                <a:gd name="connsiteY108" fmla="*/ 5093 h 10040"/>
                <a:gd name="connsiteX109" fmla="*/ 8527 w 10000"/>
                <a:gd name="connsiteY109" fmla="*/ 5327 h 10040"/>
                <a:gd name="connsiteX110" fmla="*/ 8668 w 10000"/>
                <a:gd name="connsiteY110" fmla="*/ 5959 h 10040"/>
                <a:gd name="connsiteX111" fmla="*/ 8766 w 10000"/>
                <a:gd name="connsiteY111" fmla="*/ 7209 h 10040"/>
                <a:gd name="connsiteX112" fmla="*/ 8878 w 10000"/>
                <a:gd name="connsiteY112" fmla="*/ 8372 h 10040"/>
                <a:gd name="connsiteX113" fmla="*/ 8948 w 10000"/>
                <a:gd name="connsiteY113" fmla="*/ 9240 h 10040"/>
                <a:gd name="connsiteX114" fmla="*/ 9102 w 10000"/>
                <a:gd name="connsiteY114" fmla="*/ 9660 h 10040"/>
                <a:gd name="connsiteX115" fmla="*/ 9397 w 10000"/>
                <a:gd name="connsiteY115" fmla="*/ 9933 h 10040"/>
                <a:gd name="connsiteX116" fmla="*/ 9663 w 10000"/>
                <a:gd name="connsiteY116" fmla="*/ 9982 h 10040"/>
                <a:gd name="connsiteX117" fmla="*/ 10000 w 10000"/>
                <a:gd name="connsiteY117" fmla="*/ 10020 h 10040"/>
                <a:gd name="connsiteX0" fmla="*/ 0 w 10000"/>
                <a:gd name="connsiteY0" fmla="*/ 10083 h 10083"/>
                <a:gd name="connsiteX1" fmla="*/ 365 w 10000"/>
                <a:gd name="connsiteY1" fmla="*/ 9922 h 10083"/>
                <a:gd name="connsiteX2" fmla="*/ 743 w 10000"/>
                <a:gd name="connsiteY2" fmla="*/ 9802 h 10083"/>
                <a:gd name="connsiteX3" fmla="*/ 856 w 10000"/>
                <a:gd name="connsiteY3" fmla="*/ 9641 h 10083"/>
                <a:gd name="connsiteX4" fmla="*/ 996 w 10000"/>
                <a:gd name="connsiteY4" fmla="*/ 9419 h 10083"/>
                <a:gd name="connsiteX5" fmla="*/ 1024 w 10000"/>
                <a:gd name="connsiteY5" fmla="*/ 9208 h 10083"/>
                <a:gd name="connsiteX6" fmla="*/ 1052 w 10000"/>
                <a:gd name="connsiteY6" fmla="*/ 8577 h 10083"/>
                <a:gd name="connsiteX7" fmla="*/ 1094 w 10000"/>
                <a:gd name="connsiteY7" fmla="*/ 8007 h 10083"/>
                <a:gd name="connsiteX8" fmla="*/ 1164 w 10000"/>
                <a:gd name="connsiteY8" fmla="*/ 7277 h 10083"/>
                <a:gd name="connsiteX9" fmla="*/ 1206 w 10000"/>
                <a:gd name="connsiteY9" fmla="*/ 6200 h 10083"/>
                <a:gd name="connsiteX10" fmla="*/ 1234 w 10000"/>
                <a:gd name="connsiteY10" fmla="*/ 5308 h 10083"/>
                <a:gd name="connsiteX11" fmla="*/ 1276 w 10000"/>
                <a:gd name="connsiteY11" fmla="*/ 4504 h 10083"/>
                <a:gd name="connsiteX12" fmla="*/ 1304 w 10000"/>
                <a:gd name="connsiteY12" fmla="*/ 3625 h 10083"/>
                <a:gd name="connsiteX13" fmla="*/ 1445 w 10000"/>
                <a:gd name="connsiteY13" fmla="*/ 2610 h 10083"/>
                <a:gd name="connsiteX14" fmla="*/ 1543 w 10000"/>
                <a:gd name="connsiteY14" fmla="*/ 2919 h 10083"/>
                <a:gd name="connsiteX15" fmla="*/ 1641 w 10000"/>
                <a:gd name="connsiteY15" fmla="*/ 4096 h 10083"/>
                <a:gd name="connsiteX16" fmla="*/ 1683 w 10000"/>
                <a:gd name="connsiteY16" fmla="*/ 5259 h 10083"/>
                <a:gd name="connsiteX17" fmla="*/ 1767 w 10000"/>
                <a:gd name="connsiteY17" fmla="*/ 4463 h 10083"/>
                <a:gd name="connsiteX18" fmla="*/ 1865 w 10000"/>
                <a:gd name="connsiteY18" fmla="*/ 4153 h 10083"/>
                <a:gd name="connsiteX19" fmla="*/ 2048 w 10000"/>
                <a:gd name="connsiteY19" fmla="*/ 4847 h 10083"/>
                <a:gd name="connsiteX20" fmla="*/ 2090 w 10000"/>
                <a:gd name="connsiteY20" fmla="*/ 2994 h 10083"/>
                <a:gd name="connsiteX21" fmla="*/ 2310 w 10000"/>
                <a:gd name="connsiteY21" fmla="*/ 1991 h 10083"/>
                <a:gd name="connsiteX22" fmla="*/ 2379 w 10000"/>
                <a:gd name="connsiteY22" fmla="*/ 43 h 10083"/>
                <a:gd name="connsiteX23" fmla="*/ 2534 w 10000"/>
                <a:gd name="connsiteY23" fmla="*/ 736 h 10083"/>
                <a:gd name="connsiteX24" fmla="*/ 2627 w 10000"/>
                <a:gd name="connsiteY24" fmla="*/ 1880 h 10083"/>
                <a:gd name="connsiteX25" fmla="*/ 2651 w 10000"/>
                <a:gd name="connsiteY25" fmla="*/ 2837 h 10083"/>
                <a:gd name="connsiteX26" fmla="*/ 2675 w 10000"/>
                <a:gd name="connsiteY26" fmla="*/ 3617 h 10083"/>
                <a:gd name="connsiteX27" fmla="*/ 2749 w 10000"/>
                <a:gd name="connsiteY27" fmla="*/ 7013 h 10083"/>
                <a:gd name="connsiteX28" fmla="*/ 2777 w 10000"/>
                <a:gd name="connsiteY28" fmla="*/ 7904 h 10083"/>
                <a:gd name="connsiteX29" fmla="*/ 2875 w 10000"/>
                <a:gd name="connsiteY29" fmla="*/ 5663 h 10083"/>
                <a:gd name="connsiteX30" fmla="*/ 2917 w 10000"/>
                <a:gd name="connsiteY30" fmla="*/ 4330 h 10083"/>
                <a:gd name="connsiteX31" fmla="*/ 2945 w 10000"/>
                <a:gd name="connsiteY31" fmla="*/ 3575 h 10083"/>
                <a:gd name="connsiteX32" fmla="*/ 3011 w 10000"/>
                <a:gd name="connsiteY32" fmla="*/ 2816 h 10083"/>
                <a:gd name="connsiteX33" fmla="*/ 3100 w 10000"/>
                <a:gd name="connsiteY33" fmla="*/ 2238 h 10083"/>
                <a:gd name="connsiteX34" fmla="*/ 3170 w 10000"/>
                <a:gd name="connsiteY34" fmla="*/ 1941 h 10083"/>
                <a:gd name="connsiteX35" fmla="*/ 3226 w 10000"/>
                <a:gd name="connsiteY35" fmla="*/ 2486 h 10083"/>
                <a:gd name="connsiteX36" fmla="*/ 3268 w 10000"/>
                <a:gd name="connsiteY36" fmla="*/ 3042 h 10083"/>
                <a:gd name="connsiteX37" fmla="*/ 3324 w 10000"/>
                <a:gd name="connsiteY37" fmla="*/ 3600 h 10083"/>
                <a:gd name="connsiteX38" fmla="*/ 3338 w 10000"/>
                <a:gd name="connsiteY38" fmla="*/ 4268 h 10083"/>
                <a:gd name="connsiteX39" fmla="*/ 3408 w 10000"/>
                <a:gd name="connsiteY39" fmla="*/ 3526 h 10083"/>
                <a:gd name="connsiteX40" fmla="*/ 3464 w 10000"/>
                <a:gd name="connsiteY40" fmla="*/ 3006 h 10083"/>
                <a:gd name="connsiteX41" fmla="*/ 3562 w 10000"/>
                <a:gd name="connsiteY41" fmla="*/ 2647 h 10083"/>
                <a:gd name="connsiteX42" fmla="*/ 3661 w 10000"/>
                <a:gd name="connsiteY42" fmla="*/ 3117 h 10083"/>
                <a:gd name="connsiteX43" fmla="*/ 3731 w 10000"/>
                <a:gd name="connsiteY43" fmla="*/ 3971 h 10083"/>
                <a:gd name="connsiteX44" fmla="*/ 3773 w 10000"/>
                <a:gd name="connsiteY44" fmla="*/ 4801 h 10083"/>
                <a:gd name="connsiteX45" fmla="*/ 3857 w 10000"/>
                <a:gd name="connsiteY45" fmla="*/ 4306 h 10083"/>
                <a:gd name="connsiteX46" fmla="*/ 3899 w 10000"/>
                <a:gd name="connsiteY46" fmla="*/ 3513 h 10083"/>
                <a:gd name="connsiteX47" fmla="*/ 4011 w 10000"/>
                <a:gd name="connsiteY47" fmla="*/ 3204 h 10083"/>
                <a:gd name="connsiteX48" fmla="*/ 4137 w 10000"/>
                <a:gd name="connsiteY48" fmla="*/ 4355 h 10083"/>
                <a:gd name="connsiteX49" fmla="*/ 4236 w 10000"/>
                <a:gd name="connsiteY49" fmla="*/ 5358 h 10083"/>
                <a:gd name="connsiteX50" fmla="*/ 4334 w 10000"/>
                <a:gd name="connsiteY50" fmla="*/ 4825 h 10083"/>
                <a:gd name="connsiteX51" fmla="*/ 4404 w 10000"/>
                <a:gd name="connsiteY51" fmla="*/ 4330 h 10083"/>
                <a:gd name="connsiteX52" fmla="*/ 4474 w 10000"/>
                <a:gd name="connsiteY52" fmla="*/ 4553 h 10083"/>
                <a:gd name="connsiteX53" fmla="*/ 4516 w 10000"/>
                <a:gd name="connsiteY53" fmla="*/ 4888 h 10083"/>
                <a:gd name="connsiteX54" fmla="*/ 4614 w 10000"/>
                <a:gd name="connsiteY54" fmla="*/ 5321 h 10083"/>
                <a:gd name="connsiteX55" fmla="*/ 4684 w 10000"/>
                <a:gd name="connsiteY55" fmla="*/ 4231 h 10083"/>
                <a:gd name="connsiteX56" fmla="*/ 4698 w 10000"/>
                <a:gd name="connsiteY56" fmla="*/ 3613 h 10083"/>
                <a:gd name="connsiteX57" fmla="*/ 4839 w 10000"/>
                <a:gd name="connsiteY57" fmla="*/ 2659 h 10083"/>
                <a:gd name="connsiteX58" fmla="*/ 4979 w 10000"/>
                <a:gd name="connsiteY58" fmla="*/ 3637 h 10083"/>
                <a:gd name="connsiteX59" fmla="*/ 5035 w 10000"/>
                <a:gd name="connsiteY59" fmla="*/ 3947 h 10083"/>
                <a:gd name="connsiteX60" fmla="*/ 5091 w 10000"/>
                <a:gd name="connsiteY60" fmla="*/ 2820 h 10083"/>
                <a:gd name="connsiteX61" fmla="*/ 5147 w 10000"/>
                <a:gd name="connsiteY61" fmla="*/ 1842 h 10083"/>
                <a:gd name="connsiteX62" fmla="*/ 5245 w 10000"/>
                <a:gd name="connsiteY62" fmla="*/ 815 h 10083"/>
                <a:gd name="connsiteX63" fmla="*/ 5414 w 10000"/>
                <a:gd name="connsiteY63" fmla="*/ 1818 h 10083"/>
                <a:gd name="connsiteX64" fmla="*/ 5512 w 10000"/>
                <a:gd name="connsiteY64" fmla="*/ 3621 h 10083"/>
                <a:gd name="connsiteX65" fmla="*/ 5554 w 10000"/>
                <a:gd name="connsiteY65" fmla="*/ 4591 h 10083"/>
                <a:gd name="connsiteX66" fmla="*/ 5582 w 10000"/>
                <a:gd name="connsiteY66" fmla="*/ 5679 h 10083"/>
                <a:gd name="connsiteX67" fmla="*/ 5722 w 10000"/>
                <a:gd name="connsiteY67" fmla="*/ 5503 h 10083"/>
                <a:gd name="connsiteX68" fmla="*/ 5849 w 10000"/>
                <a:gd name="connsiteY68" fmla="*/ 6063 h 10083"/>
                <a:gd name="connsiteX69" fmla="*/ 5937 w 10000"/>
                <a:gd name="connsiteY69" fmla="*/ 5090 h 10083"/>
                <a:gd name="connsiteX70" fmla="*/ 5961 w 10000"/>
                <a:gd name="connsiteY70" fmla="*/ 4425 h 10083"/>
                <a:gd name="connsiteX71" fmla="*/ 6017 w 10000"/>
                <a:gd name="connsiteY71" fmla="*/ 3476 h 10083"/>
                <a:gd name="connsiteX72" fmla="*/ 6059 w 10000"/>
                <a:gd name="connsiteY72" fmla="*/ 2845 h 10083"/>
                <a:gd name="connsiteX73" fmla="*/ 6171 w 10000"/>
                <a:gd name="connsiteY73" fmla="*/ 2684 h 10083"/>
                <a:gd name="connsiteX74" fmla="*/ 6171 w 10000"/>
                <a:gd name="connsiteY74" fmla="*/ 2436 h 10083"/>
                <a:gd name="connsiteX75" fmla="*/ 6199 w 10000"/>
                <a:gd name="connsiteY75" fmla="*/ 1830 h 10083"/>
                <a:gd name="connsiteX76" fmla="*/ 6339 w 10000"/>
                <a:gd name="connsiteY76" fmla="*/ 802 h 10083"/>
                <a:gd name="connsiteX77" fmla="*/ 6452 w 10000"/>
                <a:gd name="connsiteY77" fmla="*/ 1818 h 10083"/>
                <a:gd name="connsiteX78" fmla="*/ 6508 w 10000"/>
                <a:gd name="connsiteY78" fmla="*/ 2449 h 10083"/>
                <a:gd name="connsiteX79" fmla="*/ 6564 w 10000"/>
                <a:gd name="connsiteY79" fmla="*/ 3910 h 10083"/>
                <a:gd name="connsiteX80" fmla="*/ 6620 w 10000"/>
                <a:gd name="connsiteY80" fmla="*/ 4627 h 10083"/>
                <a:gd name="connsiteX81" fmla="*/ 6634 w 10000"/>
                <a:gd name="connsiteY81" fmla="*/ 5568 h 10083"/>
                <a:gd name="connsiteX82" fmla="*/ 6676 w 10000"/>
                <a:gd name="connsiteY82" fmla="*/ 5990 h 10083"/>
                <a:gd name="connsiteX83" fmla="*/ 6760 w 10000"/>
                <a:gd name="connsiteY83" fmla="*/ 4838 h 10083"/>
                <a:gd name="connsiteX84" fmla="*/ 6802 w 10000"/>
                <a:gd name="connsiteY84" fmla="*/ 4157 h 10083"/>
                <a:gd name="connsiteX85" fmla="*/ 6830 w 10000"/>
                <a:gd name="connsiteY85" fmla="*/ 3724 h 10083"/>
                <a:gd name="connsiteX86" fmla="*/ 6872 w 10000"/>
                <a:gd name="connsiteY86" fmla="*/ 2931 h 10083"/>
                <a:gd name="connsiteX87" fmla="*/ 6942 w 10000"/>
                <a:gd name="connsiteY87" fmla="*/ 2647 h 10083"/>
                <a:gd name="connsiteX88" fmla="*/ 7027 w 10000"/>
                <a:gd name="connsiteY88" fmla="*/ 2994 h 10083"/>
                <a:gd name="connsiteX89" fmla="*/ 7083 w 10000"/>
                <a:gd name="connsiteY89" fmla="*/ 3464 h 10083"/>
                <a:gd name="connsiteX90" fmla="*/ 7181 w 10000"/>
                <a:gd name="connsiteY90" fmla="*/ 4368 h 10083"/>
                <a:gd name="connsiteX91" fmla="*/ 7237 w 10000"/>
                <a:gd name="connsiteY91" fmla="*/ 3674 h 10083"/>
                <a:gd name="connsiteX92" fmla="*/ 7251 w 10000"/>
                <a:gd name="connsiteY92" fmla="*/ 3129 h 10083"/>
                <a:gd name="connsiteX93" fmla="*/ 7279 w 10000"/>
                <a:gd name="connsiteY93" fmla="*/ 2486 h 10083"/>
                <a:gd name="connsiteX94" fmla="*/ 7349 w 10000"/>
                <a:gd name="connsiteY94" fmla="*/ 1879 h 10083"/>
                <a:gd name="connsiteX95" fmla="*/ 7475 w 10000"/>
                <a:gd name="connsiteY95" fmla="*/ 2436 h 10083"/>
                <a:gd name="connsiteX96" fmla="*/ 7560 w 10000"/>
                <a:gd name="connsiteY96" fmla="*/ 3155 h 10083"/>
                <a:gd name="connsiteX97" fmla="*/ 7602 w 10000"/>
                <a:gd name="connsiteY97" fmla="*/ 3662 h 10083"/>
                <a:gd name="connsiteX98" fmla="*/ 7658 w 10000"/>
                <a:gd name="connsiteY98" fmla="*/ 3997 h 10083"/>
                <a:gd name="connsiteX99" fmla="*/ 7728 w 10000"/>
                <a:gd name="connsiteY99" fmla="*/ 4442 h 10083"/>
                <a:gd name="connsiteX100" fmla="*/ 7812 w 10000"/>
                <a:gd name="connsiteY100" fmla="*/ 5011 h 10083"/>
                <a:gd name="connsiteX101" fmla="*/ 7840 w 10000"/>
                <a:gd name="connsiteY101" fmla="*/ 4355 h 10083"/>
                <a:gd name="connsiteX102" fmla="*/ 7882 w 10000"/>
                <a:gd name="connsiteY102" fmla="*/ 3674 h 10083"/>
                <a:gd name="connsiteX103" fmla="*/ 8008 w 10000"/>
                <a:gd name="connsiteY103" fmla="*/ 2647 h 10083"/>
                <a:gd name="connsiteX104" fmla="*/ 8149 w 10000"/>
                <a:gd name="connsiteY104" fmla="*/ 3402 h 10083"/>
                <a:gd name="connsiteX105" fmla="*/ 8191 w 10000"/>
                <a:gd name="connsiteY105" fmla="*/ 3583 h 10083"/>
                <a:gd name="connsiteX106" fmla="*/ 8247 w 10000"/>
                <a:gd name="connsiteY106" fmla="*/ 3613 h 10083"/>
                <a:gd name="connsiteX107" fmla="*/ 8401 w 10000"/>
                <a:gd name="connsiteY107" fmla="*/ 4467 h 10083"/>
                <a:gd name="connsiteX108" fmla="*/ 8471 w 10000"/>
                <a:gd name="connsiteY108" fmla="*/ 5136 h 10083"/>
                <a:gd name="connsiteX109" fmla="*/ 8527 w 10000"/>
                <a:gd name="connsiteY109" fmla="*/ 5370 h 10083"/>
                <a:gd name="connsiteX110" fmla="*/ 8668 w 10000"/>
                <a:gd name="connsiteY110" fmla="*/ 6002 h 10083"/>
                <a:gd name="connsiteX111" fmla="*/ 8766 w 10000"/>
                <a:gd name="connsiteY111" fmla="*/ 7252 h 10083"/>
                <a:gd name="connsiteX112" fmla="*/ 8878 w 10000"/>
                <a:gd name="connsiteY112" fmla="*/ 8415 h 10083"/>
                <a:gd name="connsiteX113" fmla="*/ 8948 w 10000"/>
                <a:gd name="connsiteY113" fmla="*/ 9283 h 10083"/>
                <a:gd name="connsiteX114" fmla="*/ 9102 w 10000"/>
                <a:gd name="connsiteY114" fmla="*/ 9703 h 10083"/>
                <a:gd name="connsiteX115" fmla="*/ 9397 w 10000"/>
                <a:gd name="connsiteY115" fmla="*/ 9976 h 10083"/>
                <a:gd name="connsiteX116" fmla="*/ 9663 w 10000"/>
                <a:gd name="connsiteY116" fmla="*/ 10025 h 10083"/>
                <a:gd name="connsiteX117" fmla="*/ 10000 w 10000"/>
                <a:gd name="connsiteY117" fmla="*/ 10063 h 10083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090 w 10000"/>
                <a:gd name="connsiteY20" fmla="*/ 3052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749 w 10000"/>
                <a:gd name="connsiteY26" fmla="*/ 7071 h 10141"/>
                <a:gd name="connsiteX27" fmla="*/ 2777 w 10000"/>
                <a:gd name="connsiteY27" fmla="*/ 7962 h 10141"/>
                <a:gd name="connsiteX28" fmla="*/ 2875 w 10000"/>
                <a:gd name="connsiteY28" fmla="*/ 5721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212 w 10000"/>
                <a:gd name="connsiteY20" fmla="*/ 3044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749 w 10000"/>
                <a:gd name="connsiteY26" fmla="*/ 7071 h 10141"/>
                <a:gd name="connsiteX27" fmla="*/ 2777 w 10000"/>
                <a:gd name="connsiteY27" fmla="*/ 7962 h 10141"/>
                <a:gd name="connsiteX28" fmla="*/ 2875 w 10000"/>
                <a:gd name="connsiteY28" fmla="*/ 5721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212 w 10000"/>
                <a:gd name="connsiteY20" fmla="*/ 3044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749 w 10000"/>
                <a:gd name="connsiteY26" fmla="*/ 7071 h 10141"/>
                <a:gd name="connsiteX27" fmla="*/ 2777 w 10000"/>
                <a:gd name="connsiteY27" fmla="*/ 7962 h 10141"/>
                <a:gd name="connsiteX28" fmla="*/ 2950 w 10000"/>
                <a:gd name="connsiteY28" fmla="*/ 5754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212 w 10000"/>
                <a:gd name="connsiteY20" fmla="*/ 3044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749 w 10000"/>
                <a:gd name="connsiteY26" fmla="*/ 7071 h 10141"/>
                <a:gd name="connsiteX27" fmla="*/ 2777 w 10000"/>
                <a:gd name="connsiteY27" fmla="*/ 7962 h 10141"/>
                <a:gd name="connsiteX28" fmla="*/ 2866 w 10000"/>
                <a:gd name="connsiteY28" fmla="*/ 5737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212 w 10000"/>
                <a:gd name="connsiteY20" fmla="*/ 3044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805 w 10000"/>
                <a:gd name="connsiteY26" fmla="*/ 6650 h 10141"/>
                <a:gd name="connsiteX27" fmla="*/ 2777 w 10000"/>
                <a:gd name="connsiteY27" fmla="*/ 7962 h 10141"/>
                <a:gd name="connsiteX28" fmla="*/ 2866 w 10000"/>
                <a:gd name="connsiteY28" fmla="*/ 5737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  <a:gd name="connsiteX0" fmla="*/ 0 w 10000"/>
                <a:gd name="connsiteY0" fmla="*/ 10141 h 10141"/>
                <a:gd name="connsiteX1" fmla="*/ 365 w 10000"/>
                <a:gd name="connsiteY1" fmla="*/ 9980 h 10141"/>
                <a:gd name="connsiteX2" fmla="*/ 743 w 10000"/>
                <a:gd name="connsiteY2" fmla="*/ 9860 h 10141"/>
                <a:gd name="connsiteX3" fmla="*/ 856 w 10000"/>
                <a:gd name="connsiteY3" fmla="*/ 9699 h 10141"/>
                <a:gd name="connsiteX4" fmla="*/ 996 w 10000"/>
                <a:gd name="connsiteY4" fmla="*/ 9477 h 10141"/>
                <a:gd name="connsiteX5" fmla="*/ 1024 w 10000"/>
                <a:gd name="connsiteY5" fmla="*/ 9266 h 10141"/>
                <a:gd name="connsiteX6" fmla="*/ 1052 w 10000"/>
                <a:gd name="connsiteY6" fmla="*/ 8635 h 10141"/>
                <a:gd name="connsiteX7" fmla="*/ 1094 w 10000"/>
                <a:gd name="connsiteY7" fmla="*/ 8065 h 10141"/>
                <a:gd name="connsiteX8" fmla="*/ 1164 w 10000"/>
                <a:gd name="connsiteY8" fmla="*/ 7335 h 10141"/>
                <a:gd name="connsiteX9" fmla="*/ 1206 w 10000"/>
                <a:gd name="connsiteY9" fmla="*/ 6258 h 10141"/>
                <a:gd name="connsiteX10" fmla="*/ 1234 w 10000"/>
                <a:gd name="connsiteY10" fmla="*/ 5366 h 10141"/>
                <a:gd name="connsiteX11" fmla="*/ 1276 w 10000"/>
                <a:gd name="connsiteY11" fmla="*/ 4562 h 10141"/>
                <a:gd name="connsiteX12" fmla="*/ 1304 w 10000"/>
                <a:gd name="connsiteY12" fmla="*/ 3683 h 10141"/>
                <a:gd name="connsiteX13" fmla="*/ 1445 w 10000"/>
                <a:gd name="connsiteY13" fmla="*/ 2668 h 10141"/>
                <a:gd name="connsiteX14" fmla="*/ 1543 w 10000"/>
                <a:gd name="connsiteY14" fmla="*/ 2977 h 10141"/>
                <a:gd name="connsiteX15" fmla="*/ 1641 w 10000"/>
                <a:gd name="connsiteY15" fmla="*/ 4154 h 10141"/>
                <a:gd name="connsiteX16" fmla="*/ 1683 w 10000"/>
                <a:gd name="connsiteY16" fmla="*/ 5317 h 10141"/>
                <a:gd name="connsiteX17" fmla="*/ 1767 w 10000"/>
                <a:gd name="connsiteY17" fmla="*/ 4521 h 10141"/>
                <a:gd name="connsiteX18" fmla="*/ 1865 w 10000"/>
                <a:gd name="connsiteY18" fmla="*/ 4211 h 10141"/>
                <a:gd name="connsiteX19" fmla="*/ 2048 w 10000"/>
                <a:gd name="connsiteY19" fmla="*/ 4905 h 10141"/>
                <a:gd name="connsiteX20" fmla="*/ 2212 w 10000"/>
                <a:gd name="connsiteY20" fmla="*/ 3044 h 10141"/>
                <a:gd name="connsiteX21" fmla="*/ 2379 w 10000"/>
                <a:gd name="connsiteY21" fmla="*/ 101 h 10141"/>
                <a:gd name="connsiteX22" fmla="*/ 2534 w 10000"/>
                <a:gd name="connsiteY22" fmla="*/ 794 h 10141"/>
                <a:gd name="connsiteX23" fmla="*/ 2627 w 10000"/>
                <a:gd name="connsiteY23" fmla="*/ 1938 h 10141"/>
                <a:gd name="connsiteX24" fmla="*/ 2651 w 10000"/>
                <a:gd name="connsiteY24" fmla="*/ 2895 h 10141"/>
                <a:gd name="connsiteX25" fmla="*/ 2675 w 10000"/>
                <a:gd name="connsiteY25" fmla="*/ 3675 h 10141"/>
                <a:gd name="connsiteX26" fmla="*/ 2805 w 10000"/>
                <a:gd name="connsiteY26" fmla="*/ 6650 h 10141"/>
                <a:gd name="connsiteX27" fmla="*/ 2833 w 10000"/>
                <a:gd name="connsiteY27" fmla="*/ 7970 h 10141"/>
                <a:gd name="connsiteX28" fmla="*/ 2866 w 10000"/>
                <a:gd name="connsiteY28" fmla="*/ 5737 h 10141"/>
                <a:gd name="connsiteX29" fmla="*/ 2917 w 10000"/>
                <a:gd name="connsiteY29" fmla="*/ 4388 h 10141"/>
                <a:gd name="connsiteX30" fmla="*/ 2945 w 10000"/>
                <a:gd name="connsiteY30" fmla="*/ 3633 h 10141"/>
                <a:gd name="connsiteX31" fmla="*/ 3011 w 10000"/>
                <a:gd name="connsiteY31" fmla="*/ 2874 h 10141"/>
                <a:gd name="connsiteX32" fmla="*/ 3100 w 10000"/>
                <a:gd name="connsiteY32" fmla="*/ 2296 h 10141"/>
                <a:gd name="connsiteX33" fmla="*/ 3170 w 10000"/>
                <a:gd name="connsiteY33" fmla="*/ 1999 h 10141"/>
                <a:gd name="connsiteX34" fmla="*/ 3226 w 10000"/>
                <a:gd name="connsiteY34" fmla="*/ 2544 h 10141"/>
                <a:gd name="connsiteX35" fmla="*/ 3268 w 10000"/>
                <a:gd name="connsiteY35" fmla="*/ 3100 h 10141"/>
                <a:gd name="connsiteX36" fmla="*/ 3324 w 10000"/>
                <a:gd name="connsiteY36" fmla="*/ 3658 h 10141"/>
                <a:gd name="connsiteX37" fmla="*/ 3338 w 10000"/>
                <a:gd name="connsiteY37" fmla="*/ 4326 h 10141"/>
                <a:gd name="connsiteX38" fmla="*/ 3408 w 10000"/>
                <a:gd name="connsiteY38" fmla="*/ 3584 h 10141"/>
                <a:gd name="connsiteX39" fmla="*/ 3464 w 10000"/>
                <a:gd name="connsiteY39" fmla="*/ 3064 h 10141"/>
                <a:gd name="connsiteX40" fmla="*/ 3562 w 10000"/>
                <a:gd name="connsiteY40" fmla="*/ 2705 h 10141"/>
                <a:gd name="connsiteX41" fmla="*/ 3661 w 10000"/>
                <a:gd name="connsiteY41" fmla="*/ 3175 h 10141"/>
                <a:gd name="connsiteX42" fmla="*/ 3731 w 10000"/>
                <a:gd name="connsiteY42" fmla="*/ 4029 h 10141"/>
                <a:gd name="connsiteX43" fmla="*/ 3773 w 10000"/>
                <a:gd name="connsiteY43" fmla="*/ 4859 h 10141"/>
                <a:gd name="connsiteX44" fmla="*/ 3857 w 10000"/>
                <a:gd name="connsiteY44" fmla="*/ 4364 h 10141"/>
                <a:gd name="connsiteX45" fmla="*/ 3899 w 10000"/>
                <a:gd name="connsiteY45" fmla="*/ 3571 h 10141"/>
                <a:gd name="connsiteX46" fmla="*/ 4011 w 10000"/>
                <a:gd name="connsiteY46" fmla="*/ 3262 h 10141"/>
                <a:gd name="connsiteX47" fmla="*/ 4137 w 10000"/>
                <a:gd name="connsiteY47" fmla="*/ 4413 h 10141"/>
                <a:gd name="connsiteX48" fmla="*/ 4236 w 10000"/>
                <a:gd name="connsiteY48" fmla="*/ 5416 h 10141"/>
                <a:gd name="connsiteX49" fmla="*/ 4334 w 10000"/>
                <a:gd name="connsiteY49" fmla="*/ 4883 h 10141"/>
                <a:gd name="connsiteX50" fmla="*/ 4404 w 10000"/>
                <a:gd name="connsiteY50" fmla="*/ 4388 h 10141"/>
                <a:gd name="connsiteX51" fmla="*/ 4474 w 10000"/>
                <a:gd name="connsiteY51" fmla="*/ 4611 h 10141"/>
                <a:gd name="connsiteX52" fmla="*/ 4516 w 10000"/>
                <a:gd name="connsiteY52" fmla="*/ 4946 h 10141"/>
                <a:gd name="connsiteX53" fmla="*/ 4614 w 10000"/>
                <a:gd name="connsiteY53" fmla="*/ 5379 h 10141"/>
                <a:gd name="connsiteX54" fmla="*/ 4684 w 10000"/>
                <a:gd name="connsiteY54" fmla="*/ 4289 h 10141"/>
                <a:gd name="connsiteX55" fmla="*/ 4698 w 10000"/>
                <a:gd name="connsiteY55" fmla="*/ 3671 h 10141"/>
                <a:gd name="connsiteX56" fmla="*/ 4839 w 10000"/>
                <a:gd name="connsiteY56" fmla="*/ 2717 h 10141"/>
                <a:gd name="connsiteX57" fmla="*/ 4979 w 10000"/>
                <a:gd name="connsiteY57" fmla="*/ 3695 h 10141"/>
                <a:gd name="connsiteX58" fmla="*/ 5035 w 10000"/>
                <a:gd name="connsiteY58" fmla="*/ 4005 h 10141"/>
                <a:gd name="connsiteX59" fmla="*/ 5091 w 10000"/>
                <a:gd name="connsiteY59" fmla="*/ 2878 h 10141"/>
                <a:gd name="connsiteX60" fmla="*/ 5147 w 10000"/>
                <a:gd name="connsiteY60" fmla="*/ 1900 h 10141"/>
                <a:gd name="connsiteX61" fmla="*/ 5245 w 10000"/>
                <a:gd name="connsiteY61" fmla="*/ 873 h 10141"/>
                <a:gd name="connsiteX62" fmla="*/ 5414 w 10000"/>
                <a:gd name="connsiteY62" fmla="*/ 1876 h 10141"/>
                <a:gd name="connsiteX63" fmla="*/ 5512 w 10000"/>
                <a:gd name="connsiteY63" fmla="*/ 3679 h 10141"/>
                <a:gd name="connsiteX64" fmla="*/ 5554 w 10000"/>
                <a:gd name="connsiteY64" fmla="*/ 4649 h 10141"/>
                <a:gd name="connsiteX65" fmla="*/ 5582 w 10000"/>
                <a:gd name="connsiteY65" fmla="*/ 5737 h 10141"/>
                <a:gd name="connsiteX66" fmla="*/ 5722 w 10000"/>
                <a:gd name="connsiteY66" fmla="*/ 5561 h 10141"/>
                <a:gd name="connsiteX67" fmla="*/ 5849 w 10000"/>
                <a:gd name="connsiteY67" fmla="*/ 6121 h 10141"/>
                <a:gd name="connsiteX68" fmla="*/ 5937 w 10000"/>
                <a:gd name="connsiteY68" fmla="*/ 5148 h 10141"/>
                <a:gd name="connsiteX69" fmla="*/ 5961 w 10000"/>
                <a:gd name="connsiteY69" fmla="*/ 4483 h 10141"/>
                <a:gd name="connsiteX70" fmla="*/ 6017 w 10000"/>
                <a:gd name="connsiteY70" fmla="*/ 3534 h 10141"/>
                <a:gd name="connsiteX71" fmla="*/ 6059 w 10000"/>
                <a:gd name="connsiteY71" fmla="*/ 2903 h 10141"/>
                <a:gd name="connsiteX72" fmla="*/ 6171 w 10000"/>
                <a:gd name="connsiteY72" fmla="*/ 2742 h 10141"/>
                <a:gd name="connsiteX73" fmla="*/ 6171 w 10000"/>
                <a:gd name="connsiteY73" fmla="*/ 2494 h 10141"/>
                <a:gd name="connsiteX74" fmla="*/ 6199 w 10000"/>
                <a:gd name="connsiteY74" fmla="*/ 1888 h 10141"/>
                <a:gd name="connsiteX75" fmla="*/ 6339 w 10000"/>
                <a:gd name="connsiteY75" fmla="*/ 860 h 10141"/>
                <a:gd name="connsiteX76" fmla="*/ 6452 w 10000"/>
                <a:gd name="connsiteY76" fmla="*/ 1876 h 10141"/>
                <a:gd name="connsiteX77" fmla="*/ 6508 w 10000"/>
                <a:gd name="connsiteY77" fmla="*/ 2507 h 10141"/>
                <a:gd name="connsiteX78" fmla="*/ 6564 w 10000"/>
                <a:gd name="connsiteY78" fmla="*/ 3968 h 10141"/>
                <a:gd name="connsiteX79" fmla="*/ 6620 w 10000"/>
                <a:gd name="connsiteY79" fmla="*/ 4685 h 10141"/>
                <a:gd name="connsiteX80" fmla="*/ 6634 w 10000"/>
                <a:gd name="connsiteY80" fmla="*/ 5626 h 10141"/>
                <a:gd name="connsiteX81" fmla="*/ 6676 w 10000"/>
                <a:gd name="connsiteY81" fmla="*/ 6048 h 10141"/>
                <a:gd name="connsiteX82" fmla="*/ 6760 w 10000"/>
                <a:gd name="connsiteY82" fmla="*/ 4896 h 10141"/>
                <a:gd name="connsiteX83" fmla="*/ 6802 w 10000"/>
                <a:gd name="connsiteY83" fmla="*/ 4215 h 10141"/>
                <a:gd name="connsiteX84" fmla="*/ 6830 w 10000"/>
                <a:gd name="connsiteY84" fmla="*/ 3782 h 10141"/>
                <a:gd name="connsiteX85" fmla="*/ 6872 w 10000"/>
                <a:gd name="connsiteY85" fmla="*/ 2989 h 10141"/>
                <a:gd name="connsiteX86" fmla="*/ 6942 w 10000"/>
                <a:gd name="connsiteY86" fmla="*/ 2705 h 10141"/>
                <a:gd name="connsiteX87" fmla="*/ 7027 w 10000"/>
                <a:gd name="connsiteY87" fmla="*/ 3052 h 10141"/>
                <a:gd name="connsiteX88" fmla="*/ 7083 w 10000"/>
                <a:gd name="connsiteY88" fmla="*/ 3522 h 10141"/>
                <a:gd name="connsiteX89" fmla="*/ 7181 w 10000"/>
                <a:gd name="connsiteY89" fmla="*/ 4426 h 10141"/>
                <a:gd name="connsiteX90" fmla="*/ 7237 w 10000"/>
                <a:gd name="connsiteY90" fmla="*/ 3732 h 10141"/>
                <a:gd name="connsiteX91" fmla="*/ 7251 w 10000"/>
                <a:gd name="connsiteY91" fmla="*/ 3187 h 10141"/>
                <a:gd name="connsiteX92" fmla="*/ 7279 w 10000"/>
                <a:gd name="connsiteY92" fmla="*/ 2544 h 10141"/>
                <a:gd name="connsiteX93" fmla="*/ 7349 w 10000"/>
                <a:gd name="connsiteY93" fmla="*/ 1937 h 10141"/>
                <a:gd name="connsiteX94" fmla="*/ 7475 w 10000"/>
                <a:gd name="connsiteY94" fmla="*/ 2494 h 10141"/>
                <a:gd name="connsiteX95" fmla="*/ 7560 w 10000"/>
                <a:gd name="connsiteY95" fmla="*/ 3213 h 10141"/>
                <a:gd name="connsiteX96" fmla="*/ 7602 w 10000"/>
                <a:gd name="connsiteY96" fmla="*/ 3720 h 10141"/>
                <a:gd name="connsiteX97" fmla="*/ 7658 w 10000"/>
                <a:gd name="connsiteY97" fmla="*/ 4055 h 10141"/>
                <a:gd name="connsiteX98" fmla="*/ 7728 w 10000"/>
                <a:gd name="connsiteY98" fmla="*/ 4500 h 10141"/>
                <a:gd name="connsiteX99" fmla="*/ 7812 w 10000"/>
                <a:gd name="connsiteY99" fmla="*/ 5069 h 10141"/>
                <a:gd name="connsiteX100" fmla="*/ 7840 w 10000"/>
                <a:gd name="connsiteY100" fmla="*/ 4413 h 10141"/>
                <a:gd name="connsiteX101" fmla="*/ 7882 w 10000"/>
                <a:gd name="connsiteY101" fmla="*/ 3732 h 10141"/>
                <a:gd name="connsiteX102" fmla="*/ 8008 w 10000"/>
                <a:gd name="connsiteY102" fmla="*/ 2705 h 10141"/>
                <a:gd name="connsiteX103" fmla="*/ 8149 w 10000"/>
                <a:gd name="connsiteY103" fmla="*/ 3460 h 10141"/>
                <a:gd name="connsiteX104" fmla="*/ 8191 w 10000"/>
                <a:gd name="connsiteY104" fmla="*/ 3641 h 10141"/>
                <a:gd name="connsiteX105" fmla="*/ 8247 w 10000"/>
                <a:gd name="connsiteY105" fmla="*/ 3671 h 10141"/>
                <a:gd name="connsiteX106" fmla="*/ 8401 w 10000"/>
                <a:gd name="connsiteY106" fmla="*/ 4525 h 10141"/>
                <a:gd name="connsiteX107" fmla="*/ 8471 w 10000"/>
                <a:gd name="connsiteY107" fmla="*/ 5194 h 10141"/>
                <a:gd name="connsiteX108" fmla="*/ 8527 w 10000"/>
                <a:gd name="connsiteY108" fmla="*/ 5428 h 10141"/>
                <a:gd name="connsiteX109" fmla="*/ 8668 w 10000"/>
                <a:gd name="connsiteY109" fmla="*/ 6060 h 10141"/>
                <a:gd name="connsiteX110" fmla="*/ 8766 w 10000"/>
                <a:gd name="connsiteY110" fmla="*/ 7310 h 10141"/>
                <a:gd name="connsiteX111" fmla="*/ 8878 w 10000"/>
                <a:gd name="connsiteY111" fmla="*/ 8473 h 10141"/>
                <a:gd name="connsiteX112" fmla="*/ 8948 w 10000"/>
                <a:gd name="connsiteY112" fmla="*/ 9341 h 10141"/>
                <a:gd name="connsiteX113" fmla="*/ 9102 w 10000"/>
                <a:gd name="connsiteY113" fmla="*/ 9761 h 10141"/>
                <a:gd name="connsiteX114" fmla="*/ 9397 w 10000"/>
                <a:gd name="connsiteY114" fmla="*/ 10034 h 10141"/>
                <a:gd name="connsiteX115" fmla="*/ 9663 w 10000"/>
                <a:gd name="connsiteY115" fmla="*/ 10083 h 10141"/>
                <a:gd name="connsiteX116" fmla="*/ 10000 w 10000"/>
                <a:gd name="connsiteY116" fmla="*/ 10121 h 1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000" h="10141">
                  <a:moveTo>
                    <a:pt x="0" y="10141"/>
                  </a:moveTo>
                  <a:cubicBezTo>
                    <a:pt x="61" y="10117"/>
                    <a:pt x="238" y="10026"/>
                    <a:pt x="365" y="9980"/>
                  </a:cubicBezTo>
                  <a:cubicBezTo>
                    <a:pt x="491" y="9935"/>
                    <a:pt x="659" y="9906"/>
                    <a:pt x="743" y="9860"/>
                  </a:cubicBezTo>
                  <a:cubicBezTo>
                    <a:pt x="827" y="9815"/>
                    <a:pt x="813" y="9761"/>
                    <a:pt x="856" y="9699"/>
                  </a:cubicBezTo>
                  <a:cubicBezTo>
                    <a:pt x="898" y="9638"/>
                    <a:pt x="968" y="9547"/>
                    <a:pt x="996" y="9477"/>
                  </a:cubicBezTo>
                  <a:cubicBezTo>
                    <a:pt x="1024" y="9406"/>
                    <a:pt x="1014" y="9406"/>
                    <a:pt x="1024" y="9266"/>
                  </a:cubicBezTo>
                  <a:cubicBezTo>
                    <a:pt x="1033" y="9126"/>
                    <a:pt x="1043" y="8833"/>
                    <a:pt x="1052" y="8635"/>
                  </a:cubicBezTo>
                  <a:cubicBezTo>
                    <a:pt x="1061" y="8437"/>
                    <a:pt x="1075" y="8280"/>
                    <a:pt x="1094" y="8065"/>
                  </a:cubicBezTo>
                  <a:cubicBezTo>
                    <a:pt x="1113" y="7851"/>
                    <a:pt x="1145" y="7636"/>
                    <a:pt x="1164" y="7335"/>
                  </a:cubicBezTo>
                  <a:cubicBezTo>
                    <a:pt x="1183" y="7034"/>
                    <a:pt x="1197" y="6583"/>
                    <a:pt x="1206" y="6258"/>
                  </a:cubicBezTo>
                  <a:cubicBezTo>
                    <a:pt x="1216" y="5931"/>
                    <a:pt x="1225" y="5647"/>
                    <a:pt x="1234" y="5366"/>
                  </a:cubicBezTo>
                  <a:cubicBezTo>
                    <a:pt x="1244" y="5086"/>
                    <a:pt x="1262" y="4843"/>
                    <a:pt x="1276" y="4562"/>
                  </a:cubicBezTo>
                  <a:cubicBezTo>
                    <a:pt x="1290" y="4281"/>
                    <a:pt x="1276" y="3996"/>
                    <a:pt x="1304" y="3683"/>
                  </a:cubicBezTo>
                  <a:cubicBezTo>
                    <a:pt x="1332" y="3369"/>
                    <a:pt x="1407" y="2783"/>
                    <a:pt x="1445" y="2668"/>
                  </a:cubicBezTo>
                  <a:cubicBezTo>
                    <a:pt x="1482" y="2552"/>
                    <a:pt x="1510" y="2730"/>
                    <a:pt x="1543" y="2977"/>
                  </a:cubicBezTo>
                  <a:cubicBezTo>
                    <a:pt x="1576" y="3225"/>
                    <a:pt x="1618" y="3766"/>
                    <a:pt x="1641" y="4154"/>
                  </a:cubicBezTo>
                  <a:cubicBezTo>
                    <a:pt x="1664" y="4541"/>
                    <a:pt x="1664" y="5255"/>
                    <a:pt x="1683" y="5317"/>
                  </a:cubicBezTo>
                  <a:cubicBezTo>
                    <a:pt x="1702" y="5379"/>
                    <a:pt x="1734" y="4706"/>
                    <a:pt x="1767" y="4521"/>
                  </a:cubicBezTo>
                  <a:cubicBezTo>
                    <a:pt x="1800" y="4335"/>
                    <a:pt x="1819" y="4150"/>
                    <a:pt x="1865" y="4211"/>
                  </a:cubicBezTo>
                  <a:cubicBezTo>
                    <a:pt x="1912" y="4273"/>
                    <a:pt x="1990" y="5099"/>
                    <a:pt x="2048" y="4905"/>
                  </a:cubicBezTo>
                  <a:cubicBezTo>
                    <a:pt x="2106" y="4711"/>
                    <a:pt x="2157" y="3845"/>
                    <a:pt x="2212" y="3044"/>
                  </a:cubicBezTo>
                  <a:cubicBezTo>
                    <a:pt x="2267" y="2243"/>
                    <a:pt x="2325" y="476"/>
                    <a:pt x="2379" y="101"/>
                  </a:cubicBezTo>
                  <a:cubicBezTo>
                    <a:pt x="2433" y="-274"/>
                    <a:pt x="2493" y="488"/>
                    <a:pt x="2534" y="794"/>
                  </a:cubicBezTo>
                  <a:cubicBezTo>
                    <a:pt x="2575" y="1100"/>
                    <a:pt x="2608" y="1588"/>
                    <a:pt x="2627" y="1938"/>
                  </a:cubicBezTo>
                  <a:cubicBezTo>
                    <a:pt x="2646" y="2288"/>
                    <a:pt x="2643" y="2606"/>
                    <a:pt x="2651" y="2895"/>
                  </a:cubicBezTo>
                  <a:cubicBezTo>
                    <a:pt x="2659" y="3184"/>
                    <a:pt x="2649" y="3049"/>
                    <a:pt x="2675" y="3675"/>
                  </a:cubicBezTo>
                  <a:cubicBezTo>
                    <a:pt x="2701" y="4301"/>
                    <a:pt x="2779" y="5934"/>
                    <a:pt x="2805" y="6650"/>
                  </a:cubicBezTo>
                  <a:cubicBezTo>
                    <a:pt x="2831" y="7366"/>
                    <a:pt x="2823" y="8122"/>
                    <a:pt x="2833" y="7970"/>
                  </a:cubicBezTo>
                  <a:cubicBezTo>
                    <a:pt x="2843" y="7818"/>
                    <a:pt x="2852" y="6334"/>
                    <a:pt x="2866" y="5737"/>
                  </a:cubicBezTo>
                  <a:cubicBezTo>
                    <a:pt x="2880" y="5140"/>
                    <a:pt x="2904" y="4739"/>
                    <a:pt x="2917" y="4388"/>
                  </a:cubicBezTo>
                  <a:cubicBezTo>
                    <a:pt x="2930" y="4037"/>
                    <a:pt x="2931" y="3885"/>
                    <a:pt x="2945" y="3633"/>
                  </a:cubicBezTo>
                  <a:cubicBezTo>
                    <a:pt x="2959" y="3381"/>
                    <a:pt x="2987" y="3096"/>
                    <a:pt x="3011" y="2874"/>
                  </a:cubicBezTo>
                  <a:cubicBezTo>
                    <a:pt x="3034" y="2651"/>
                    <a:pt x="3072" y="2441"/>
                    <a:pt x="3100" y="2296"/>
                  </a:cubicBezTo>
                  <a:cubicBezTo>
                    <a:pt x="3128" y="2151"/>
                    <a:pt x="3151" y="1958"/>
                    <a:pt x="3170" y="1999"/>
                  </a:cubicBezTo>
                  <a:cubicBezTo>
                    <a:pt x="3188" y="2040"/>
                    <a:pt x="3207" y="2363"/>
                    <a:pt x="3226" y="2544"/>
                  </a:cubicBezTo>
                  <a:cubicBezTo>
                    <a:pt x="3245" y="2726"/>
                    <a:pt x="3254" y="2916"/>
                    <a:pt x="3268" y="3100"/>
                  </a:cubicBezTo>
                  <a:cubicBezTo>
                    <a:pt x="3282" y="3286"/>
                    <a:pt x="3315" y="3456"/>
                    <a:pt x="3324" y="3658"/>
                  </a:cubicBezTo>
                  <a:cubicBezTo>
                    <a:pt x="3333" y="3861"/>
                    <a:pt x="3324" y="4339"/>
                    <a:pt x="3338" y="4326"/>
                  </a:cubicBezTo>
                  <a:cubicBezTo>
                    <a:pt x="3352" y="4314"/>
                    <a:pt x="3389" y="3794"/>
                    <a:pt x="3408" y="3584"/>
                  </a:cubicBezTo>
                  <a:cubicBezTo>
                    <a:pt x="3427" y="3373"/>
                    <a:pt x="3441" y="3209"/>
                    <a:pt x="3464" y="3064"/>
                  </a:cubicBezTo>
                  <a:cubicBezTo>
                    <a:pt x="3488" y="2920"/>
                    <a:pt x="3530" y="2688"/>
                    <a:pt x="3562" y="2705"/>
                  </a:cubicBezTo>
                  <a:cubicBezTo>
                    <a:pt x="3595" y="2721"/>
                    <a:pt x="3633" y="2957"/>
                    <a:pt x="3661" y="3175"/>
                  </a:cubicBezTo>
                  <a:cubicBezTo>
                    <a:pt x="3689" y="3394"/>
                    <a:pt x="3712" y="3749"/>
                    <a:pt x="3731" y="4029"/>
                  </a:cubicBezTo>
                  <a:cubicBezTo>
                    <a:pt x="3749" y="4310"/>
                    <a:pt x="3754" y="4806"/>
                    <a:pt x="3773" y="4859"/>
                  </a:cubicBezTo>
                  <a:cubicBezTo>
                    <a:pt x="3791" y="4913"/>
                    <a:pt x="3838" y="4578"/>
                    <a:pt x="3857" y="4364"/>
                  </a:cubicBezTo>
                  <a:cubicBezTo>
                    <a:pt x="3876" y="4150"/>
                    <a:pt x="3876" y="3753"/>
                    <a:pt x="3899" y="3571"/>
                  </a:cubicBezTo>
                  <a:cubicBezTo>
                    <a:pt x="3922" y="3390"/>
                    <a:pt x="3969" y="3122"/>
                    <a:pt x="4011" y="3262"/>
                  </a:cubicBezTo>
                  <a:cubicBezTo>
                    <a:pt x="4053" y="3403"/>
                    <a:pt x="4100" y="4055"/>
                    <a:pt x="4137" y="4413"/>
                  </a:cubicBezTo>
                  <a:cubicBezTo>
                    <a:pt x="4175" y="4772"/>
                    <a:pt x="4203" y="5337"/>
                    <a:pt x="4236" y="5416"/>
                  </a:cubicBezTo>
                  <a:cubicBezTo>
                    <a:pt x="4268" y="5495"/>
                    <a:pt x="4306" y="5053"/>
                    <a:pt x="4334" y="4883"/>
                  </a:cubicBezTo>
                  <a:cubicBezTo>
                    <a:pt x="4362" y="4715"/>
                    <a:pt x="4381" y="4434"/>
                    <a:pt x="4404" y="4388"/>
                  </a:cubicBezTo>
                  <a:cubicBezTo>
                    <a:pt x="4427" y="4343"/>
                    <a:pt x="4455" y="4521"/>
                    <a:pt x="4474" y="4611"/>
                  </a:cubicBezTo>
                  <a:cubicBezTo>
                    <a:pt x="4493" y="4702"/>
                    <a:pt x="4493" y="4818"/>
                    <a:pt x="4516" y="4946"/>
                  </a:cubicBezTo>
                  <a:cubicBezTo>
                    <a:pt x="4540" y="5073"/>
                    <a:pt x="4586" y="5486"/>
                    <a:pt x="4614" y="5379"/>
                  </a:cubicBezTo>
                  <a:cubicBezTo>
                    <a:pt x="4642" y="5271"/>
                    <a:pt x="4670" y="4574"/>
                    <a:pt x="4684" y="4289"/>
                  </a:cubicBezTo>
                  <a:cubicBezTo>
                    <a:pt x="4698" y="4005"/>
                    <a:pt x="4675" y="3930"/>
                    <a:pt x="4698" y="3671"/>
                  </a:cubicBezTo>
                  <a:cubicBezTo>
                    <a:pt x="4722" y="3411"/>
                    <a:pt x="4792" y="2713"/>
                    <a:pt x="4839" y="2717"/>
                  </a:cubicBezTo>
                  <a:cubicBezTo>
                    <a:pt x="4885" y="2721"/>
                    <a:pt x="4946" y="3481"/>
                    <a:pt x="4979" y="3695"/>
                  </a:cubicBezTo>
                  <a:cubicBezTo>
                    <a:pt x="5012" y="3910"/>
                    <a:pt x="5016" y="4141"/>
                    <a:pt x="5035" y="4005"/>
                  </a:cubicBezTo>
                  <a:cubicBezTo>
                    <a:pt x="5054" y="3869"/>
                    <a:pt x="5072" y="3229"/>
                    <a:pt x="5091" y="2878"/>
                  </a:cubicBezTo>
                  <a:cubicBezTo>
                    <a:pt x="5110" y="2527"/>
                    <a:pt x="5124" y="2234"/>
                    <a:pt x="5147" y="1900"/>
                  </a:cubicBezTo>
                  <a:cubicBezTo>
                    <a:pt x="5171" y="1566"/>
                    <a:pt x="5203" y="877"/>
                    <a:pt x="5245" y="873"/>
                  </a:cubicBezTo>
                  <a:cubicBezTo>
                    <a:pt x="5288" y="869"/>
                    <a:pt x="5372" y="1409"/>
                    <a:pt x="5414" y="1876"/>
                  </a:cubicBezTo>
                  <a:cubicBezTo>
                    <a:pt x="5456" y="2341"/>
                    <a:pt x="5489" y="3217"/>
                    <a:pt x="5512" y="3679"/>
                  </a:cubicBezTo>
                  <a:cubicBezTo>
                    <a:pt x="5535" y="4141"/>
                    <a:pt x="5545" y="4306"/>
                    <a:pt x="5554" y="4649"/>
                  </a:cubicBezTo>
                  <a:cubicBezTo>
                    <a:pt x="5563" y="4990"/>
                    <a:pt x="5554" y="5585"/>
                    <a:pt x="5582" y="5737"/>
                  </a:cubicBezTo>
                  <a:cubicBezTo>
                    <a:pt x="5610" y="5891"/>
                    <a:pt x="5680" y="5499"/>
                    <a:pt x="5722" y="5561"/>
                  </a:cubicBezTo>
                  <a:cubicBezTo>
                    <a:pt x="5764" y="5622"/>
                    <a:pt x="5811" y="6192"/>
                    <a:pt x="5849" y="6121"/>
                  </a:cubicBezTo>
                  <a:cubicBezTo>
                    <a:pt x="5886" y="6052"/>
                    <a:pt x="5919" y="5420"/>
                    <a:pt x="5937" y="5148"/>
                  </a:cubicBezTo>
                  <a:cubicBezTo>
                    <a:pt x="5956" y="4875"/>
                    <a:pt x="5947" y="4752"/>
                    <a:pt x="5961" y="4483"/>
                  </a:cubicBezTo>
                  <a:cubicBezTo>
                    <a:pt x="5975" y="4215"/>
                    <a:pt x="6003" y="3799"/>
                    <a:pt x="6017" y="3534"/>
                  </a:cubicBezTo>
                  <a:cubicBezTo>
                    <a:pt x="6031" y="3270"/>
                    <a:pt x="6036" y="3035"/>
                    <a:pt x="6059" y="2903"/>
                  </a:cubicBezTo>
                  <a:cubicBezTo>
                    <a:pt x="6082" y="2771"/>
                    <a:pt x="6152" y="2808"/>
                    <a:pt x="6171" y="2742"/>
                  </a:cubicBezTo>
                  <a:cubicBezTo>
                    <a:pt x="6190" y="2676"/>
                    <a:pt x="6166" y="2635"/>
                    <a:pt x="6171" y="2494"/>
                  </a:cubicBezTo>
                  <a:cubicBezTo>
                    <a:pt x="6176" y="2354"/>
                    <a:pt x="6171" y="2161"/>
                    <a:pt x="6199" y="1888"/>
                  </a:cubicBezTo>
                  <a:cubicBezTo>
                    <a:pt x="6227" y="1616"/>
                    <a:pt x="6297" y="860"/>
                    <a:pt x="6339" y="860"/>
                  </a:cubicBezTo>
                  <a:cubicBezTo>
                    <a:pt x="6381" y="860"/>
                    <a:pt x="6424" y="1603"/>
                    <a:pt x="6452" y="1876"/>
                  </a:cubicBezTo>
                  <a:cubicBezTo>
                    <a:pt x="6480" y="2147"/>
                    <a:pt x="6489" y="2161"/>
                    <a:pt x="6508" y="2507"/>
                  </a:cubicBezTo>
                  <a:cubicBezTo>
                    <a:pt x="6526" y="2854"/>
                    <a:pt x="6545" y="3605"/>
                    <a:pt x="6564" y="3968"/>
                  </a:cubicBezTo>
                  <a:cubicBezTo>
                    <a:pt x="6583" y="4331"/>
                    <a:pt x="6611" y="4409"/>
                    <a:pt x="6620" y="4685"/>
                  </a:cubicBezTo>
                  <a:cubicBezTo>
                    <a:pt x="6629" y="4962"/>
                    <a:pt x="6625" y="5400"/>
                    <a:pt x="6634" y="5626"/>
                  </a:cubicBezTo>
                  <a:cubicBezTo>
                    <a:pt x="6643" y="5854"/>
                    <a:pt x="6657" y="6167"/>
                    <a:pt x="6676" y="6048"/>
                  </a:cubicBezTo>
                  <a:cubicBezTo>
                    <a:pt x="6695" y="5927"/>
                    <a:pt x="6741" y="5202"/>
                    <a:pt x="6760" y="4896"/>
                  </a:cubicBezTo>
                  <a:cubicBezTo>
                    <a:pt x="6779" y="4590"/>
                    <a:pt x="6788" y="4401"/>
                    <a:pt x="6802" y="4215"/>
                  </a:cubicBezTo>
                  <a:cubicBezTo>
                    <a:pt x="6816" y="4029"/>
                    <a:pt x="6821" y="3984"/>
                    <a:pt x="6830" y="3782"/>
                  </a:cubicBezTo>
                  <a:cubicBezTo>
                    <a:pt x="6840" y="3580"/>
                    <a:pt x="6854" y="3167"/>
                    <a:pt x="6872" y="2989"/>
                  </a:cubicBezTo>
                  <a:cubicBezTo>
                    <a:pt x="6891" y="2812"/>
                    <a:pt x="6919" y="2696"/>
                    <a:pt x="6942" y="2705"/>
                  </a:cubicBezTo>
                  <a:cubicBezTo>
                    <a:pt x="6966" y="2713"/>
                    <a:pt x="7003" y="2916"/>
                    <a:pt x="7027" y="3052"/>
                  </a:cubicBezTo>
                  <a:cubicBezTo>
                    <a:pt x="7050" y="3187"/>
                    <a:pt x="7059" y="3295"/>
                    <a:pt x="7083" y="3522"/>
                  </a:cubicBezTo>
                  <a:cubicBezTo>
                    <a:pt x="7106" y="3749"/>
                    <a:pt x="7158" y="4392"/>
                    <a:pt x="7181" y="4426"/>
                  </a:cubicBezTo>
                  <a:cubicBezTo>
                    <a:pt x="7204" y="4459"/>
                    <a:pt x="7223" y="3938"/>
                    <a:pt x="7237" y="3732"/>
                  </a:cubicBezTo>
                  <a:cubicBezTo>
                    <a:pt x="7251" y="3526"/>
                    <a:pt x="7246" y="3386"/>
                    <a:pt x="7251" y="3187"/>
                  </a:cubicBezTo>
                  <a:cubicBezTo>
                    <a:pt x="7256" y="2989"/>
                    <a:pt x="7265" y="2750"/>
                    <a:pt x="7279" y="2544"/>
                  </a:cubicBezTo>
                  <a:cubicBezTo>
                    <a:pt x="7293" y="2337"/>
                    <a:pt x="7317" y="1945"/>
                    <a:pt x="7349" y="1937"/>
                  </a:cubicBezTo>
                  <a:cubicBezTo>
                    <a:pt x="7382" y="1929"/>
                    <a:pt x="7443" y="2284"/>
                    <a:pt x="7475" y="2494"/>
                  </a:cubicBezTo>
                  <a:cubicBezTo>
                    <a:pt x="7508" y="2705"/>
                    <a:pt x="7541" y="3011"/>
                    <a:pt x="7560" y="3213"/>
                  </a:cubicBezTo>
                  <a:cubicBezTo>
                    <a:pt x="7578" y="3415"/>
                    <a:pt x="7588" y="3580"/>
                    <a:pt x="7602" y="3720"/>
                  </a:cubicBezTo>
                  <a:cubicBezTo>
                    <a:pt x="7616" y="3861"/>
                    <a:pt x="7639" y="3926"/>
                    <a:pt x="7658" y="4055"/>
                  </a:cubicBezTo>
                  <a:cubicBezTo>
                    <a:pt x="7676" y="4182"/>
                    <a:pt x="7705" y="4331"/>
                    <a:pt x="7728" y="4500"/>
                  </a:cubicBezTo>
                  <a:cubicBezTo>
                    <a:pt x="7751" y="4669"/>
                    <a:pt x="7793" y="5081"/>
                    <a:pt x="7812" y="5069"/>
                  </a:cubicBezTo>
                  <a:cubicBezTo>
                    <a:pt x="7831" y="5057"/>
                    <a:pt x="7826" y="4636"/>
                    <a:pt x="7840" y="4413"/>
                  </a:cubicBezTo>
                  <a:cubicBezTo>
                    <a:pt x="7854" y="4190"/>
                    <a:pt x="7854" y="4017"/>
                    <a:pt x="7882" y="3732"/>
                  </a:cubicBezTo>
                  <a:cubicBezTo>
                    <a:pt x="7910" y="3447"/>
                    <a:pt x="7966" y="2750"/>
                    <a:pt x="8008" y="2705"/>
                  </a:cubicBezTo>
                  <a:cubicBezTo>
                    <a:pt x="8050" y="2660"/>
                    <a:pt x="8121" y="3304"/>
                    <a:pt x="8149" y="3460"/>
                  </a:cubicBezTo>
                  <a:cubicBezTo>
                    <a:pt x="8177" y="3617"/>
                    <a:pt x="8177" y="3609"/>
                    <a:pt x="8191" y="3641"/>
                  </a:cubicBezTo>
                  <a:cubicBezTo>
                    <a:pt x="8205" y="3675"/>
                    <a:pt x="8214" y="3522"/>
                    <a:pt x="8247" y="3671"/>
                  </a:cubicBezTo>
                  <a:cubicBezTo>
                    <a:pt x="8280" y="3819"/>
                    <a:pt x="8364" y="4273"/>
                    <a:pt x="8401" y="4525"/>
                  </a:cubicBezTo>
                  <a:cubicBezTo>
                    <a:pt x="8439" y="4776"/>
                    <a:pt x="8453" y="5045"/>
                    <a:pt x="8471" y="5194"/>
                  </a:cubicBezTo>
                  <a:cubicBezTo>
                    <a:pt x="8490" y="5342"/>
                    <a:pt x="8495" y="5284"/>
                    <a:pt x="8527" y="5428"/>
                  </a:cubicBezTo>
                  <a:cubicBezTo>
                    <a:pt x="8560" y="5573"/>
                    <a:pt x="8630" y="5746"/>
                    <a:pt x="8668" y="6060"/>
                  </a:cubicBezTo>
                  <a:cubicBezTo>
                    <a:pt x="8705" y="6373"/>
                    <a:pt x="8733" y="6910"/>
                    <a:pt x="8766" y="7310"/>
                  </a:cubicBezTo>
                  <a:cubicBezTo>
                    <a:pt x="8799" y="7710"/>
                    <a:pt x="8850" y="8136"/>
                    <a:pt x="8878" y="8473"/>
                  </a:cubicBezTo>
                  <a:cubicBezTo>
                    <a:pt x="8906" y="8812"/>
                    <a:pt x="8911" y="9126"/>
                    <a:pt x="8948" y="9341"/>
                  </a:cubicBezTo>
                  <a:cubicBezTo>
                    <a:pt x="8986" y="9555"/>
                    <a:pt x="9028" y="9646"/>
                    <a:pt x="9102" y="9761"/>
                  </a:cubicBezTo>
                  <a:cubicBezTo>
                    <a:pt x="9177" y="9877"/>
                    <a:pt x="9303" y="9980"/>
                    <a:pt x="9397" y="10034"/>
                  </a:cubicBezTo>
                  <a:cubicBezTo>
                    <a:pt x="9490" y="10087"/>
                    <a:pt x="9565" y="10071"/>
                    <a:pt x="9663" y="10083"/>
                  </a:cubicBezTo>
                  <a:cubicBezTo>
                    <a:pt x="9762" y="10096"/>
                    <a:pt x="9930" y="10112"/>
                    <a:pt x="10000" y="10121"/>
                  </a:cubicBezTo>
                </a:path>
              </a:pathLst>
            </a:cu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A91BC934-2170-A862-4EDC-476086BD3B5C}"/>
                </a:ext>
              </a:extLst>
            </p:cNvPr>
            <p:cNvSpPr txBox="1"/>
            <p:nvPr/>
          </p:nvSpPr>
          <p:spPr>
            <a:xfrm>
              <a:off x="2459747" y="5769476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UV/VIS </a:t>
              </a:r>
              <a:r>
                <a:rPr lang="cs-CZ" dirty="0" err="1"/>
                <a:t>detector</a:t>
              </a:r>
              <a:endParaRPr lang="cs-CZ" dirty="0"/>
            </a:p>
          </p:txBody>
        </p: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1828EEA8-6012-8714-5DBC-7085AED5A84C}"/>
              </a:ext>
            </a:extLst>
          </p:cNvPr>
          <p:cNvSpPr txBox="1"/>
          <p:nvPr/>
        </p:nvSpPr>
        <p:spPr>
          <a:xfrm>
            <a:off x="5811838" y="862036"/>
            <a:ext cx="2754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MS </a:t>
            </a:r>
            <a:r>
              <a:rPr lang="cs-CZ" b="1" dirty="0" err="1"/>
              <a:t>detector</a:t>
            </a:r>
            <a:r>
              <a:rPr lang="cs-CZ" b="1" dirty="0"/>
              <a:t>:</a:t>
            </a:r>
          </a:p>
          <a:p>
            <a:r>
              <a:rPr lang="cs-CZ" b="1" dirty="0" err="1"/>
              <a:t>Extracted</a:t>
            </a:r>
            <a:r>
              <a:rPr lang="cs-CZ" b="1" dirty="0"/>
              <a:t> Ion </a:t>
            </a:r>
            <a:r>
              <a:rPr lang="cs-CZ" b="1" dirty="0" err="1"/>
              <a:t>Currents</a:t>
            </a:r>
            <a:endParaRPr lang="cs-CZ" b="1" dirty="0"/>
          </a:p>
          <a:p>
            <a:r>
              <a:rPr lang="cs-CZ" b="1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8375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34675 -0.4928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2465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78 L 0.34128 -0.3564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959 -0.2199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32968 -0.0717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6F17-9647-0684-BBA1-A6F5429A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50C3426-E5FF-B5D0-C734-5CC9E2C2A078}"/>
              </a:ext>
            </a:extLst>
          </p:cNvPr>
          <p:cNvSpPr txBox="1"/>
          <p:nvPr/>
        </p:nvSpPr>
        <p:spPr>
          <a:xfrm>
            <a:off x="4559418" y="2281659"/>
            <a:ext cx="6724278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ptos" panose="020B0004020202020204" pitchFamily="34" charset="0"/>
              </a:rPr>
              <a:t>UV/VIS detector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Detection limit 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 </a:t>
            </a:r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25 ng/mL 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(2.5 × 10</a:t>
            </a:r>
            <a:r>
              <a:rPr lang="en-US" sz="2400" baseline="30000" dirty="0">
                <a:latin typeface="Aptos" panose="020B0004020202020204" pitchFamily="34" charset="0"/>
                <a:sym typeface="Symbol" panose="05050102010706020507" pitchFamily="18" charset="2"/>
              </a:rPr>
              <a:t>-8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 ng/mL)</a:t>
            </a:r>
            <a:endParaRPr lang="en-US" sz="2400" baseline="30000" dirty="0">
              <a:latin typeface="Aptos" panose="020B00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4528AC-3665-602A-9C38-098C99C2DA54}"/>
              </a:ext>
            </a:extLst>
          </p:cNvPr>
          <p:cNvSpPr txBox="1"/>
          <p:nvPr/>
        </p:nvSpPr>
        <p:spPr>
          <a:xfrm>
            <a:off x="4559418" y="3589732"/>
            <a:ext cx="6921382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ptos" panose="020B0004020202020204" pitchFamily="34" charset="0"/>
              </a:rPr>
              <a:t>MS detector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Detection limit 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 </a:t>
            </a:r>
            <a:r>
              <a:rPr lang="en-US" sz="2400" b="1" dirty="0">
                <a:solidFill>
                  <a:srgbClr val="FF0066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100 </a:t>
            </a:r>
            <a:r>
              <a:rPr lang="en-US" sz="2400" b="1" dirty="0" err="1">
                <a:solidFill>
                  <a:srgbClr val="FF0066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fg</a:t>
            </a:r>
            <a:r>
              <a:rPr lang="en-US" sz="2400" b="1" dirty="0">
                <a:solidFill>
                  <a:srgbClr val="FF0066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/mL 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(1.0 × 10</a:t>
            </a:r>
            <a:r>
              <a:rPr lang="en-US" sz="2400" baseline="30000" dirty="0">
                <a:latin typeface="Aptos" panose="020B0004020202020204" pitchFamily="34" charset="0"/>
                <a:sym typeface="Symbol" panose="05050102010706020507" pitchFamily="18" charset="2"/>
              </a:rPr>
              <a:t>-13</a:t>
            </a:r>
            <a:r>
              <a:rPr lang="en-US" sz="2400" dirty="0">
                <a:latin typeface="Aptos" panose="020B0004020202020204" pitchFamily="34" charset="0"/>
                <a:sym typeface="Symbol" panose="05050102010706020507" pitchFamily="18" charset="2"/>
              </a:rPr>
              <a:t> ng/mL)</a:t>
            </a:r>
            <a:endParaRPr lang="en-US" sz="2400" baseline="30000" dirty="0">
              <a:latin typeface="Aptos" panose="020B00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94641C-581E-048C-DE50-07A7AD86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F01D36E-E7CD-E211-DC75-BEBF29C38719}"/>
              </a:ext>
            </a:extLst>
          </p:cNvPr>
          <p:cNvGrpSpPr/>
          <p:nvPr/>
        </p:nvGrpSpPr>
        <p:grpSpPr>
          <a:xfrm>
            <a:off x="610894" y="2395687"/>
            <a:ext cx="2841522" cy="2388089"/>
            <a:chOff x="560439" y="2183911"/>
            <a:chExt cx="2841522" cy="238808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F3A3CD81-721F-AE86-F449-A64FB4EE81E8}"/>
                </a:ext>
              </a:extLst>
            </p:cNvPr>
            <p:cNvSpPr/>
            <p:nvPr/>
          </p:nvSpPr>
          <p:spPr>
            <a:xfrm>
              <a:off x="560439" y="2183911"/>
              <a:ext cx="2841522" cy="23880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Obrázek 7" descr="Obsah obrázku černá, tma, snímek obrazovky&#10;&#10;Obsah vygenerovaný umělou inteligencí může být nesprávný.">
              <a:extLst>
                <a:ext uri="{FF2B5EF4-FFF2-40B4-BE49-F238E27FC236}">
                  <a16:creationId xmlns:a16="http://schemas.microsoft.com/office/drawing/2014/main" id="{404E6787-60F3-2BF3-3980-50305C13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361" y="2464575"/>
              <a:ext cx="1831298" cy="1579163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9443290-7655-99F9-E0A1-2049A7D65228}"/>
                </a:ext>
              </a:extLst>
            </p:cNvPr>
            <p:cNvSpPr txBox="1"/>
            <p:nvPr/>
          </p:nvSpPr>
          <p:spPr>
            <a:xfrm>
              <a:off x="642981" y="4077036"/>
              <a:ext cx="2676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ptos" panose="020B0004020202020204" pitchFamily="34" charset="0"/>
                </a:rPr>
                <a:t>Metamphetamine</a:t>
              </a:r>
              <a:endParaRPr lang="en-US" sz="24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5A6AAE7-9285-6416-F9DC-332D8F902970}"/>
              </a:ext>
            </a:extLst>
          </p:cNvPr>
          <p:cNvGrpSpPr/>
          <p:nvPr/>
        </p:nvGrpSpPr>
        <p:grpSpPr>
          <a:xfrm>
            <a:off x="4239606" y="2033825"/>
            <a:ext cx="7561006" cy="4509973"/>
            <a:chOff x="4414684" y="2234956"/>
            <a:chExt cx="7561006" cy="4509973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5EBF58A-8498-FFDE-9C1C-E0984F45A6B8}"/>
                </a:ext>
              </a:extLst>
            </p:cNvPr>
            <p:cNvSpPr/>
            <p:nvPr/>
          </p:nvSpPr>
          <p:spPr>
            <a:xfrm>
              <a:off x="4414684" y="2234956"/>
              <a:ext cx="7561006" cy="4509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Obrázek 13" descr="Obsah obrázku Obdélník&#10;&#10;Obsah vygenerovaný umělou inteligencí může být nesprávný.">
              <a:extLst>
                <a:ext uri="{FF2B5EF4-FFF2-40B4-BE49-F238E27FC236}">
                  <a16:creationId xmlns:a16="http://schemas.microsoft.com/office/drawing/2014/main" id="{120DFC66-2BDA-BA37-662A-0B46F9EB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947" y="2281659"/>
              <a:ext cx="4026749" cy="4327101"/>
            </a:xfrm>
            <a:prstGeom prst="rect">
              <a:avLst/>
            </a:prstGeom>
          </p:spPr>
        </p:pic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5F2AE43E-DFB1-B1F5-1464-A9C0BF847799}"/>
                </a:ext>
              </a:extLst>
            </p:cNvPr>
            <p:cNvGrpSpPr/>
            <p:nvPr/>
          </p:nvGrpSpPr>
          <p:grpSpPr>
            <a:xfrm>
              <a:off x="6272278" y="3708400"/>
              <a:ext cx="862737" cy="2489068"/>
              <a:chOff x="6272278" y="3708400"/>
              <a:chExt cx="862737" cy="2489068"/>
            </a:xfrm>
          </p:grpSpPr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AC934E51-2711-7B74-BA51-E3D77AFC60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29957" y="3708400"/>
                <a:ext cx="0" cy="2489068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69355EE-547C-1612-C28F-F55377F981C5}"/>
                  </a:ext>
                </a:extLst>
              </p:cNvPr>
              <p:cNvSpPr txBox="1"/>
              <p:nvPr/>
            </p:nvSpPr>
            <p:spPr>
              <a:xfrm>
                <a:off x="6272278" y="4677407"/>
                <a:ext cx="862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190 m</a:t>
                </a:r>
              </a:p>
            </p:txBody>
          </p:sp>
        </p:grpSp>
        <p:pic>
          <p:nvPicPr>
            <p:cNvPr id="3" name="Obrázek 2" descr="Obsah obrázku budova, věž, dominanta, obloha&#10;&#10;Obsah vygenerovaný umělou inteligencí může být nesprávný.">
              <a:extLst>
                <a:ext uri="{FF2B5EF4-FFF2-40B4-BE49-F238E27FC236}">
                  <a16:creationId xmlns:a16="http://schemas.microsoft.com/office/drawing/2014/main" id="{9885FF4F-B7AB-A8EF-6DF6-218B5199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2766" y="5329642"/>
              <a:ext cx="379814" cy="921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7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F38FB-4F94-3735-C9AD-9293968F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identification using HRMS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A102C1-BB2E-8946-206B-F1F0E3DB1EDB}"/>
              </a:ext>
            </a:extLst>
          </p:cNvPr>
          <p:cNvSpPr txBox="1"/>
          <p:nvPr/>
        </p:nvSpPr>
        <p:spPr>
          <a:xfrm>
            <a:off x="589515" y="2800506"/>
            <a:ext cx="107457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Aptos" panose="020B0004020202020204" pitchFamily="34" charset="0"/>
              </a:rPr>
              <a:t>High-Resolution Mass Spectrometry </a:t>
            </a:r>
            <a:r>
              <a:rPr lang="en-US" sz="2400" dirty="0">
                <a:latin typeface="Aptos" panose="020B0004020202020204" pitchFamily="34" charset="0"/>
              </a:rPr>
              <a:t>(HRMS)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Advanced mass spectrometry method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Allows measurement of m/z with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very high accuracy</a:t>
            </a:r>
            <a:r>
              <a:rPr lang="en-US" sz="2400" b="1" dirty="0">
                <a:latin typeface="Aptos" panose="020B0004020202020204" pitchFamily="34" charset="0"/>
              </a:rPr>
              <a:t> </a:t>
            </a:r>
            <a:r>
              <a:rPr lang="en-US" sz="2400" dirty="0">
                <a:latin typeface="Aptos" panose="020B0004020202020204" pitchFamily="34" charset="0"/>
              </a:rPr>
              <a:t>and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resolution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Enables differentiation of compounds with nearly identical masses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More reliable identification of unknown substances even in complex mixtures</a:t>
            </a:r>
          </a:p>
        </p:txBody>
      </p:sp>
      <p:pic>
        <p:nvPicPr>
          <p:cNvPr id="53" name="Obrázek 52" descr="Obsah obrázku text, diagram, Plán, schématické&#10;&#10;Obsah vygenerovaný umělou inteligencí může být nesprávný.">
            <a:extLst>
              <a:ext uri="{FF2B5EF4-FFF2-40B4-BE49-F238E27FC236}">
                <a16:creationId xmlns:a16="http://schemas.microsoft.com/office/drawing/2014/main" id="{8D6678A7-FFBF-AB3C-6457-243A2599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1" y="95702"/>
            <a:ext cx="11918605" cy="6666595"/>
          </a:xfrm>
          <a:prstGeom prst="rect">
            <a:avLst/>
          </a:prstGeom>
        </p:spPr>
      </p:pic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984C2529-898B-4B58-2DF8-A1C90F99E596}"/>
              </a:ext>
            </a:extLst>
          </p:cNvPr>
          <p:cNvSpPr/>
          <p:nvPr/>
        </p:nvSpPr>
        <p:spPr>
          <a:xfrm>
            <a:off x="2569907" y="0"/>
            <a:ext cx="9605060" cy="4710619"/>
          </a:xfrm>
          <a:custGeom>
            <a:avLst/>
            <a:gdLst>
              <a:gd name="connsiteX0" fmla="*/ 460693 w 9605060"/>
              <a:gd name="connsiteY0" fmla="*/ 78406 h 4710619"/>
              <a:gd name="connsiteX1" fmla="*/ 66058 w 9605060"/>
              <a:gd name="connsiteY1" fmla="*/ 193909 h 4710619"/>
              <a:gd name="connsiteX2" fmla="*/ 94933 w 9605060"/>
              <a:gd name="connsiteY2" fmla="*/ 598170 h 4710619"/>
              <a:gd name="connsiteX3" fmla="*/ 980458 w 9605060"/>
              <a:gd name="connsiteY3" fmla="*/ 1329690 h 4710619"/>
              <a:gd name="connsiteX4" fmla="*/ 1067085 w 9605060"/>
              <a:gd name="connsiteY4" fmla="*/ 1916831 h 4710619"/>
              <a:gd name="connsiteX5" fmla="*/ 2770756 w 9605060"/>
              <a:gd name="connsiteY5" fmla="*/ 1926456 h 4710619"/>
              <a:gd name="connsiteX6" fmla="*/ 3165392 w 9605060"/>
              <a:gd name="connsiteY6" fmla="*/ 1329690 h 4710619"/>
              <a:gd name="connsiteX7" fmla="*/ 3954664 w 9605060"/>
              <a:gd name="connsiteY7" fmla="*/ 1993833 h 4710619"/>
              <a:gd name="connsiteX8" fmla="*/ 3646655 w 9605060"/>
              <a:gd name="connsiteY8" fmla="*/ 2580974 h 4710619"/>
              <a:gd name="connsiteX9" fmla="*/ 3579279 w 9605060"/>
              <a:gd name="connsiteY9" fmla="*/ 3071863 h 4710619"/>
              <a:gd name="connsiteX10" fmla="*/ 3588904 w 9605060"/>
              <a:gd name="connsiteY10" fmla="*/ 3427997 h 4710619"/>
              <a:gd name="connsiteX11" fmla="*/ 3377148 w 9605060"/>
              <a:gd name="connsiteY11" fmla="*/ 3697505 h 4710619"/>
              <a:gd name="connsiteX12" fmla="*/ 3011388 w 9605060"/>
              <a:gd name="connsiteY12" fmla="*/ 3851509 h 4710619"/>
              <a:gd name="connsiteX13" fmla="*/ 2799632 w 9605060"/>
              <a:gd name="connsiteY13" fmla="*/ 4207644 h 4710619"/>
              <a:gd name="connsiteX14" fmla="*/ 2982512 w 9605060"/>
              <a:gd name="connsiteY14" fmla="*/ 4611905 h 4710619"/>
              <a:gd name="connsiteX15" fmla="*/ 3454150 w 9605060"/>
              <a:gd name="connsiteY15" fmla="*/ 4698532 h 4710619"/>
              <a:gd name="connsiteX16" fmla="*/ 4147169 w 9605060"/>
              <a:gd name="connsiteY16" fmla="*/ 4669656 h 4710619"/>
              <a:gd name="connsiteX17" fmla="*/ 4464803 w 9605060"/>
              <a:gd name="connsiteY17" fmla="*/ 4332772 h 4710619"/>
              <a:gd name="connsiteX18" fmla="*/ 4561055 w 9605060"/>
              <a:gd name="connsiteY18" fmla="*/ 4024764 h 4710619"/>
              <a:gd name="connsiteX19" fmla="*/ 5302201 w 9605060"/>
              <a:gd name="connsiteY19" fmla="*/ 4332772 h 4710619"/>
              <a:gd name="connsiteX20" fmla="*/ 6351354 w 9605060"/>
              <a:gd name="connsiteY20" fmla="*/ 4352023 h 4710619"/>
              <a:gd name="connsiteX21" fmla="*/ 7015498 w 9605060"/>
              <a:gd name="connsiteY21" fmla="*/ 4303896 h 4710619"/>
              <a:gd name="connsiteX22" fmla="*/ 7439009 w 9605060"/>
              <a:gd name="connsiteY22" fmla="*/ 4544528 h 4710619"/>
              <a:gd name="connsiteX23" fmla="*/ 8141653 w 9605060"/>
              <a:gd name="connsiteY23" fmla="*/ 4534903 h 4710619"/>
              <a:gd name="connsiteX24" fmla="*/ 8555540 w 9605060"/>
              <a:gd name="connsiteY24" fmla="*/ 4544528 h 4710619"/>
              <a:gd name="connsiteX25" fmla="*/ 8574790 w 9605060"/>
              <a:gd name="connsiteY25" fmla="*/ 3861134 h 4710619"/>
              <a:gd name="connsiteX26" fmla="*/ 8372660 w 9605060"/>
              <a:gd name="connsiteY26" fmla="*/ 3360620 h 4710619"/>
              <a:gd name="connsiteX27" fmla="*/ 8237906 w 9605060"/>
              <a:gd name="connsiteY27" fmla="*/ 2937109 h 4710619"/>
              <a:gd name="connsiteX28" fmla="*/ 8228281 w 9605060"/>
              <a:gd name="connsiteY28" fmla="*/ 2388469 h 4710619"/>
              <a:gd name="connsiteX29" fmla="*/ 8353409 w 9605060"/>
              <a:gd name="connsiteY29" fmla="*/ 2195964 h 4710619"/>
              <a:gd name="connsiteX30" fmla="*/ 8680668 w 9605060"/>
              <a:gd name="connsiteY30" fmla="*/ 2359593 h 4710619"/>
              <a:gd name="connsiteX31" fmla="*/ 9190807 w 9605060"/>
              <a:gd name="connsiteY31" fmla="*/ 2378844 h 4710619"/>
              <a:gd name="connsiteX32" fmla="*/ 9527691 w 9605060"/>
              <a:gd name="connsiteY32" fmla="*/ 2340343 h 4710619"/>
              <a:gd name="connsiteX33" fmla="*/ 9604693 w 9605060"/>
              <a:gd name="connsiteY33" fmla="*/ 2118961 h 4710619"/>
              <a:gd name="connsiteX34" fmla="*/ 9546942 w 9605060"/>
              <a:gd name="connsiteY34" fmla="*/ 1647324 h 4710619"/>
              <a:gd name="connsiteX35" fmla="*/ 9344811 w 9605060"/>
              <a:gd name="connsiteY35" fmla="*/ 1339315 h 4710619"/>
              <a:gd name="connsiteX36" fmla="*/ 8728794 w 9605060"/>
              <a:gd name="connsiteY36" fmla="*/ 944679 h 4710619"/>
              <a:gd name="connsiteX37" fmla="*/ 7929898 w 9605060"/>
              <a:gd name="connsiteY37" fmla="*/ 607795 h 4710619"/>
              <a:gd name="connsiteX38" fmla="*/ 6957746 w 9605060"/>
              <a:gd name="connsiteY38" fmla="*/ 453791 h 4710619"/>
              <a:gd name="connsiteX39" fmla="*/ 5956719 w 9605060"/>
              <a:gd name="connsiteY39" fmla="*/ 280536 h 4710619"/>
              <a:gd name="connsiteX40" fmla="*/ 4907565 w 9605060"/>
              <a:gd name="connsiteY40" fmla="*/ 174658 h 4710619"/>
              <a:gd name="connsiteX41" fmla="*/ 4022041 w 9605060"/>
              <a:gd name="connsiteY41" fmla="*/ 39905 h 4710619"/>
              <a:gd name="connsiteX42" fmla="*/ 3492651 w 9605060"/>
              <a:gd name="connsiteY42" fmla="*/ 1404 h 4710619"/>
              <a:gd name="connsiteX43" fmla="*/ 460693 w 9605060"/>
              <a:gd name="connsiteY43" fmla="*/ 78406 h 471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605060" h="4710619">
                <a:moveTo>
                  <a:pt x="460693" y="78406"/>
                </a:moveTo>
                <a:cubicBezTo>
                  <a:pt x="-110406" y="110490"/>
                  <a:pt x="127018" y="107282"/>
                  <a:pt x="66058" y="193909"/>
                </a:cubicBezTo>
                <a:cubicBezTo>
                  <a:pt x="5098" y="280536"/>
                  <a:pt x="-57467" y="408873"/>
                  <a:pt x="94933" y="598170"/>
                </a:cubicBezTo>
                <a:cubicBezTo>
                  <a:pt x="247333" y="787467"/>
                  <a:pt x="818433" y="1109913"/>
                  <a:pt x="980458" y="1329690"/>
                </a:cubicBezTo>
                <a:cubicBezTo>
                  <a:pt x="1142483" y="1549467"/>
                  <a:pt x="768702" y="1817370"/>
                  <a:pt x="1067085" y="1916831"/>
                </a:cubicBezTo>
                <a:cubicBezTo>
                  <a:pt x="1365468" y="2016292"/>
                  <a:pt x="2421038" y="2024313"/>
                  <a:pt x="2770756" y="1926456"/>
                </a:cubicBezTo>
                <a:cubicBezTo>
                  <a:pt x="3120474" y="1828599"/>
                  <a:pt x="2968074" y="1318461"/>
                  <a:pt x="3165392" y="1329690"/>
                </a:cubicBezTo>
                <a:cubicBezTo>
                  <a:pt x="3362710" y="1340919"/>
                  <a:pt x="3874454" y="1785286"/>
                  <a:pt x="3954664" y="1993833"/>
                </a:cubicBezTo>
                <a:cubicBezTo>
                  <a:pt x="4034875" y="2202380"/>
                  <a:pt x="3709219" y="2401302"/>
                  <a:pt x="3646655" y="2580974"/>
                </a:cubicBezTo>
                <a:cubicBezTo>
                  <a:pt x="3584091" y="2760646"/>
                  <a:pt x="3588904" y="2930693"/>
                  <a:pt x="3579279" y="3071863"/>
                </a:cubicBezTo>
                <a:cubicBezTo>
                  <a:pt x="3569654" y="3213034"/>
                  <a:pt x="3622593" y="3323723"/>
                  <a:pt x="3588904" y="3427997"/>
                </a:cubicBezTo>
                <a:cubicBezTo>
                  <a:pt x="3555216" y="3532271"/>
                  <a:pt x="3473401" y="3626920"/>
                  <a:pt x="3377148" y="3697505"/>
                </a:cubicBezTo>
                <a:cubicBezTo>
                  <a:pt x="3280895" y="3768090"/>
                  <a:pt x="3107641" y="3766486"/>
                  <a:pt x="3011388" y="3851509"/>
                </a:cubicBezTo>
                <a:cubicBezTo>
                  <a:pt x="2915135" y="3936532"/>
                  <a:pt x="2804445" y="4080911"/>
                  <a:pt x="2799632" y="4207644"/>
                </a:cubicBezTo>
                <a:cubicBezTo>
                  <a:pt x="2794819" y="4334377"/>
                  <a:pt x="2873426" y="4530090"/>
                  <a:pt x="2982512" y="4611905"/>
                </a:cubicBezTo>
                <a:cubicBezTo>
                  <a:pt x="3091598" y="4693720"/>
                  <a:pt x="3260040" y="4688907"/>
                  <a:pt x="3454150" y="4698532"/>
                </a:cubicBezTo>
                <a:cubicBezTo>
                  <a:pt x="3648260" y="4708157"/>
                  <a:pt x="3978727" y="4730616"/>
                  <a:pt x="4147169" y="4669656"/>
                </a:cubicBezTo>
                <a:cubicBezTo>
                  <a:pt x="4315611" y="4608696"/>
                  <a:pt x="4395822" y="4440254"/>
                  <a:pt x="4464803" y="4332772"/>
                </a:cubicBezTo>
                <a:cubicBezTo>
                  <a:pt x="4533784" y="4225290"/>
                  <a:pt x="4421489" y="4024764"/>
                  <a:pt x="4561055" y="4024764"/>
                </a:cubicBezTo>
                <a:cubicBezTo>
                  <a:pt x="4700621" y="4024764"/>
                  <a:pt x="5003818" y="4278229"/>
                  <a:pt x="5302201" y="4332772"/>
                </a:cubicBezTo>
                <a:cubicBezTo>
                  <a:pt x="5600584" y="4387315"/>
                  <a:pt x="6065805" y="4356836"/>
                  <a:pt x="6351354" y="4352023"/>
                </a:cubicBezTo>
                <a:cubicBezTo>
                  <a:pt x="6636903" y="4347210"/>
                  <a:pt x="6834222" y="4271812"/>
                  <a:pt x="7015498" y="4303896"/>
                </a:cubicBezTo>
                <a:cubicBezTo>
                  <a:pt x="7196774" y="4335980"/>
                  <a:pt x="7251317" y="4506027"/>
                  <a:pt x="7439009" y="4544528"/>
                </a:cubicBezTo>
                <a:cubicBezTo>
                  <a:pt x="7626701" y="4583029"/>
                  <a:pt x="7955565" y="4534903"/>
                  <a:pt x="8141653" y="4534903"/>
                </a:cubicBezTo>
                <a:cubicBezTo>
                  <a:pt x="8327741" y="4534903"/>
                  <a:pt x="8483351" y="4656823"/>
                  <a:pt x="8555540" y="4544528"/>
                </a:cubicBezTo>
                <a:cubicBezTo>
                  <a:pt x="8627729" y="4432233"/>
                  <a:pt x="8605270" y="4058452"/>
                  <a:pt x="8574790" y="3861134"/>
                </a:cubicBezTo>
                <a:cubicBezTo>
                  <a:pt x="8544310" y="3663816"/>
                  <a:pt x="8428807" y="3514624"/>
                  <a:pt x="8372660" y="3360620"/>
                </a:cubicBezTo>
                <a:cubicBezTo>
                  <a:pt x="8316513" y="3206616"/>
                  <a:pt x="8261969" y="3099134"/>
                  <a:pt x="8237906" y="2937109"/>
                </a:cubicBezTo>
                <a:cubicBezTo>
                  <a:pt x="8213843" y="2775084"/>
                  <a:pt x="8209031" y="2511993"/>
                  <a:pt x="8228281" y="2388469"/>
                </a:cubicBezTo>
                <a:cubicBezTo>
                  <a:pt x="8247532" y="2264945"/>
                  <a:pt x="8278011" y="2200777"/>
                  <a:pt x="8353409" y="2195964"/>
                </a:cubicBezTo>
                <a:cubicBezTo>
                  <a:pt x="8428807" y="2191151"/>
                  <a:pt x="8541102" y="2329113"/>
                  <a:pt x="8680668" y="2359593"/>
                </a:cubicBezTo>
                <a:cubicBezTo>
                  <a:pt x="8820234" y="2390073"/>
                  <a:pt x="9049637" y="2382052"/>
                  <a:pt x="9190807" y="2378844"/>
                </a:cubicBezTo>
                <a:cubicBezTo>
                  <a:pt x="9331977" y="2375636"/>
                  <a:pt x="9458710" y="2383657"/>
                  <a:pt x="9527691" y="2340343"/>
                </a:cubicBezTo>
                <a:cubicBezTo>
                  <a:pt x="9596672" y="2297029"/>
                  <a:pt x="9601485" y="2234464"/>
                  <a:pt x="9604693" y="2118961"/>
                </a:cubicBezTo>
                <a:cubicBezTo>
                  <a:pt x="9607901" y="2003458"/>
                  <a:pt x="9590256" y="1777265"/>
                  <a:pt x="9546942" y="1647324"/>
                </a:cubicBezTo>
                <a:cubicBezTo>
                  <a:pt x="9503628" y="1517383"/>
                  <a:pt x="9481169" y="1456422"/>
                  <a:pt x="9344811" y="1339315"/>
                </a:cubicBezTo>
                <a:cubicBezTo>
                  <a:pt x="9208453" y="1222208"/>
                  <a:pt x="8964613" y="1066599"/>
                  <a:pt x="8728794" y="944679"/>
                </a:cubicBezTo>
                <a:cubicBezTo>
                  <a:pt x="8492975" y="822759"/>
                  <a:pt x="8225073" y="689610"/>
                  <a:pt x="7929898" y="607795"/>
                </a:cubicBezTo>
                <a:cubicBezTo>
                  <a:pt x="7634723" y="525980"/>
                  <a:pt x="6957746" y="453791"/>
                  <a:pt x="6957746" y="453791"/>
                </a:cubicBezTo>
                <a:cubicBezTo>
                  <a:pt x="6628883" y="399248"/>
                  <a:pt x="6298416" y="327058"/>
                  <a:pt x="5956719" y="280536"/>
                </a:cubicBezTo>
                <a:cubicBezTo>
                  <a:pt x="5615022" y="234014"/>
                  <a:pt x="5230011" y="214763"/>
                  <a:pt x="4907565" y="174658"/>
                </a:cubicBezTo>
                <a:cubicBezTo>
                  <a:pt x="4585119" y="134553"/>
                  <a:pt x="4257860" y="68781"/>
                  <a:pt x="4022041" y="39905"/>
                </a:cubicBezTo>
                <a:cubicBezTo>
                  <a:pt x="3786222" y="11029"/>
                  <a:pt x="4081396" y="-5013"/>
                  <a:pt x="3492651" y="1404"/>
                </a:cubicBezTo>
                <a:cubicBezTo>
                  <a:pt x="2903906" y="7821"/>
                  <a:pt x="1031792" y="46322"/>
                  <a:pt x="460693" y="78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77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B5545-3C5F-E504-2DA2-FFE0571D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57" y="596766"/>
            <a:ext cx="10790883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be inferred from an (HR)MS spectrum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3ABA4-47F9-09D8-F5BA-FB1CB54D6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91" y="2575690"/>
            <a:ext cx="11400817" cy="27490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Monoisotopic mass </a:t>
            </a:r>
            <a:r>
              <a:rPr lang="en-US" dirty="0">
                <a:sym typeface="Symbol" panose="05050102010706020507" pitchFamily="18" charset="2"/>
              </a:rPr>
              <a:t> molecular formula of the compound, molecular weight</a:t>
            </a:r>
          </a:p>
          <a:p>
            <a:r>
              <a:rPr lang="en-US" b="1" dirty="0">
                <a:solidFill>
                  <a:srgbClr val="0070C0"/>
                </a:solidFill>
              </a:rPr>
              <a:t>Shape of isotopic cluster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 number of carbons, presence of Cl, Br, S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RDBE</a:t>
            </a:r>
            <a:r>
              <a:rPr lang="en-US" dirty="0">
                <a:sym typeface="Symbol" panose="05050102010706020507" pitchFamily="18" charset="2"/>
              </a:rPr>
              <a:t> :: Ring Double Bond Equivalent  minimum sum of double bonds and rings in the molecule</a:t>
            </a: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Fragmentation profile </a:t>
            </a:r>
            <a:r>
              <a:rPr lang="en-US" dirty="0">
                <a:sym typeface="Symbol" panose="05050102010706020507" pitchFamily="18" charset="2"/>
              </a:rPr>
              <a:t> information about molecular structure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45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F7C302-C88C-5546-CADD-B8976AD6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017174" cy="117951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Clinical applications of LC-MS on selected practical examples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DB8827-9525-7277-A1CA-E07C5480B9DB}"/>
              </a:ext>
            </a:extLst>
          </p:cNvPr>
          <p:cNvSpPr txBox="1"/>
          <p:nvPr/>
        </p:nvSpPr>
        <p:spPr>
          <a:xfrm>
            <a:off x="573756" y="2436168"/>
            <a:ext cx="105594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Newborn screening of inherited metabolic disorders</a:t>
            </a:r>
          </a:p>
          <a:p>
            <a:pPr marL="342900" indent="-342900"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Personalized pharmacotherapy</a:t>
            </a:r>
          </a:p>
          <a:p>
            <a:pPr marL="1257300" lvl="2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Monitoring of pharmacokinetics and therapeutic levels</a:t>
            </a:r>
          </a:p>
          <a:p>
            <a:pPr marL="1257300" lvl="2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Determination of biomarkers of treatment efficacy and toxicity</a:t>
            </a:r>
          </a:p>
          <a:p>
            <a:pPr marL="1257300" lvl="2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Pharmacogenomics in combination with phenotyping</a:t>
            </a:r>
          </a:p>
          <a:p>
            <a:pPr marL="1257300" lvl="2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Toxicological screening</a:t>
            </a:r>
          </a:p>
          <a:p>
            <a:pPr marL="355600" lvl="1" indent="-355600"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Omics methods for the search of new biochemical markers</a:t>
            </a:r>
          </a:p>
        </p:txBody>
      </p:sp>
    </p:spTree>
    <p:extLst>
      <p:ext uri="{BB962C8B-B14F-4D97-AF65-F5344CB8AC3E}">
        <p14:creationId xmlns:p14="http://schemas.microsoft.com/office/powerpoint/2010/main" val="1875472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F901E595-E2CE-533F-E01A-5CEE19CB4EC3}"/>
              </a:ext>
            </a:extLst>
          </p:cNvPr>
          <p:cNvSpPr/>
          <p:nvPr/>
        </p:nvSpPr>
        <p:spPr>
          <a:xfrm>
            <a:off x="625642" y="2425567"/>
            <a:ext cx="10873932" cy="117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1000" sy="10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798DA1-4748-F741-A48B-67F8C180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22" y="2481122"/>
            <a:ext cx="8451943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Newborn screening </a:t>
            </a:r>
            <a:r>
              <a:rPr lang="cs-CZ" dirty="0"/>
              <a:t>for</a:t>
            </a:r>
            <a:r>
              <a:rPr lang="en-US" dirty="0"/>
              <a:t> inherited metabolic disorders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EBFB4E6-8AFB-9C0F-E39D-888578C504D6}"/>
              </a:ext>
            </a:extLst>
          </p:cNvPr>
          <p:cNvSpPr/>
          <p:nvPr/>
        </p:nvSpPr>
        <p:spPr>
          <a:xfrm>
            <a:off x="840927" y="2569945"/>
            <a:ext cx="150475" cy="878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2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81603CB-B86C-878F-2500-72D381F23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03" y="3951935"/>
            <a:ext cx="2521263" cy="2548345"/>
          </a:xfrm>
          <a:prstGeom prst="rect">
            <a:avLst/>
          </a:prstGeom>
        </p:spPr>
      </p:pic>
      <p:grpSp>
        <p:nvGrpSpPr>
          <p:cNvPr id="81" name="Skupina 80">
            <a:extLst>
              <a:ext uri="{FF2B5EF4-FFF2-40B4-BE49-F238E27FC236}">
                <a16:creationId xmlns:a16="http://schemas.microsoft.com/office/drawing/2014/main" id="{E39FEF67-0585-8977-C5DD-0F1C27BE5A68}"/>
              </a:ext>
            </a:extLst>
          </p:cNvPr>
          <p:cNvGrpSpPr/>
          <p:nvPr/>
        </p:nvGrpSpPr>
        <p:grpSpPr>
          <a:xfrm>
            <a:off x="3195483" y="2852708"/>
            <a:ext cx="1361662" cy="1530238"/>
            <a:chOff x="3319983" y="2712141"/>
            <a:chExt cx="1361662" cy="1530238"/>
          </a:xfrm>
        </p:grpSpPr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56A0AA38-CAAB-36D9-7D06-1A58CAB14AD6}"/>
                </a:ext>
              </a:extLst>
            </p:cNvPr>
            <p:cNvCxnSpPr>
              <a:cxnSpLocks/>
              <a:stCxn id="22" idx="4"/>
              <a:endCxn id="30" idx="7"/>
            </p:cNvCxnSpPr>
            <p:nvPr/>
          </p:nvCxnSpPr>
          <p:spPr>
            <a:xfrm flipH="1">
              <a:off x="3889323" y="3353233"/>
              <a:ext cx="270020" cy="26778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88EBFDA6-A70A-C391-C11B-5B02D0B782BB}"/>
                </a:ext>
              </a:extLst>
            </p:cNvPr>
            <p:cNvSpPr/>
            <p:nvPr/>
          </p:nvSpPr>
          <p:spPr>
            <a:xfrm>
              <a:off x="4127696" y="3289939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9DBD6B4B-42C1-8FFC-C627-4E65056D8A1D}"/>
                </a:ext>
              </a:extLst>
            </p:cNvPr>
            <p:cNvSpPr/>
            <p:nvPr/>
          </p:nvSpPr>
          <p:spPr>
            <a:xfrm>
              <a:off x="4215924" y="3289530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DCCA3835-7625-DE95-1AB1-BB47714DBBCD}"/>
                </a:ext>
              </a:extLst>
            </p:cNvPr>
            <p:cNvSpPr/>
            <p:nvPr/>
          </p:nvSpPr>
          <p:spPr>
            <a:xfrm>
              <a:off x="3738218" y="3289939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91F9719F-B3BB-6DC1-E607-AFFB61D321B5}"/>
                </a:ext>
              </a:extLst>
            </p:cNvPr>
            <p:cNvSpPr/>
            <p:nvPr/>
          </p:nvSpPr>
          <p:spPr>
            <a:xfrm>
              <a:off x="3826445" y="3289530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006358C0-BF69-0AD9-242F-BDE16F86744A}"/>
                </a:ext>
              </a:extLst>
            </p:cNvPr>
            <p:cNvSpPr/>
            <p:nvPr/>
          </p:nvSpPr>
          <p:spPr>
            <a:xfrm>
              <a:off x="3380201" y="3612160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5479A9B7-9D6D-3AC5-AD47-33F63032438C}"/>
                </a:ext>
              </a:extLst>
            </p:cNvPr>
            <p:cNvSpPr/>
            <p:nvPr/>
          </p:nvSpPr>
          <p:spPr>
            <a:xfrm>
              <a:off x="3468428" y="3611751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827A50C6-8D3A-1CEF-F4DC-9A7242C95CFE}"/>
                </a:ext>
              </a:extLst>
            </p:cNvPr>
            <p:cNvSpPr/>
            <p:nvPr/>
          </p:nvSpPr>
          <p:spPr>
            <a:xfrm>
              <a:off x="3747070" y="3612160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F496D8ED-27F9-DECE-826E-3A5C40BD4186}"/>
                </a:ext>
              </a:extLst>
            </p:cNvPr>
            <p:cNvSpPr/>
            <p:nvPr/>
          </p:nvSpPr>
          <p:spPr>
            <a:xfrm>
              <a:off x="3835298" y="3611751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E4305972-660F-8FDD-10A2-CC9665B52A39}"/>
                </a:ext>
              </a:extLst>
            </p:cNvPr>
            <p:cNvSpPr/>
            <p:nvPr/>
          </p:nvSpPr>
          <p:spPr>
            <a:xfrm>
              <a:off x="4102214" y="3612160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0A1662A3-4C86-8D35-3F10-543AF041C68A}"/>
                </a:ext>
              </a:extLst>
            </p:cNvPr>
            <p:cNvSpPr/>
            <p:nvPr/>
          </p:nvSpPr>
          <p:spPr>
            <a:xfrm>
              <a:off x="4190442" y="3611751"/>
              <a:ext cx="63294" cy="6329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10E5AE51-EB1F-3DFF-C8E4-14BDC41D2CEF}"/>
                </a:ext>
              </a:extLst>
            </p:cNvPr>
            <p:cNvSpPr/>
            <p:nvPr/>
          </p:nvSpPr>
          <p:spPr>
            <a:xfrm>
              <a:off x="4457358" y="3612160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5B94EEED-381C-E4E0-2519-8FB9874B0A6C}"/>
                </a:ext>
              </a:extLst>
            </p:cNvPr>
            <p:cNvSpPr/>
            <p:nvPr/>
          </p:nvSpPr>
          <p:spPr>
            <a:xfrm>
              <a:off x="4545586" y="3611751"/>
              <a:ext cx="63294" cy="6329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6" name="Obrázek 35" descr="Obsah obrázku design, umění, ilustrace&#10;&#10;Obsah vygenerovaný umělou inteligencí může být nesprávný.">
              <a:extLst>
                <a:ext uri="{FF2B5EF4-FFF2-40B4-BE49-F238E27FC236}">
                  <a16:creationId xmlns:a16="http://schemas.microsoft.com/office/drawing/2014/main" id="{AF25B853-760C-07FA-ACD6-55A760C3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983" y="3682850"/>
              <a:ext cx="1361662" cy="559529"/>
            </a:xfrm>
            <a:prstGeom prst="rect">
              <a:avLst/>
            </a:prstGeom>
          </p:spPr>
        </p:pic>
        <p:pic>
          <p:nvPicPr>
            <p:cNvPr id="38" name="Obrázek 37" descr="Obsah obrázku Grafika, bílé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C020DEF3-96A2-B297-21CE-AFA9A2EB2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254" y="2712141"/>
              <a:ext cx="619752" cy="545939"/>
            </a:xfrm>
            <a:prstGeom prst="rect">
              <a:avLst/>
            </a:prstGeom>
          </p:spPr>
        </p:pic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49B0A776-A140-1671-7778-241A61912650}"/>
                </a:ext>
              </a:extLst>
            </p:cNvPr>
            <p:cNvCxnSpPr>
              <a:cxnSpLocks/>
              <a:stCxn id="25" idx="4"/>
              <a:endCxn id="27" idx="7"/>
            </p:cNvCxnSpPr>
            <p:nvPr/>
          </p:nvCxnSpPr>
          <p:spPr>
            <a:xfrm flipH="1">
              <a:off x="3434226" y="3353233"/>
              <a:ext cx="335639" cy="26819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D6F0E8FF-E56B-E604-6AD1-3E4BB50C770F}"/>
                </a:ext>
              </a:extLst>
            </p:cNvPr>
            <p:cNvCxnSpPr>
              <a:cxnSpLocks/>
              <a:stCxn id="22" idx="3"/>
              <a:endCxn id="28" idx="7"/>
            </p:cNvCxnSpPr>
            <p:nvPr/>
          </p:nvCxnSpPr>
          <p:spPr>
            <a:xfrm flipH="1">
              <a:off x="3522453" y="3343964"/>
              <a:ext cx="614512" cy="277056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F70852CA-5A3B-ED50-EADB-1B5AF67D4651}"/>
                </a:ext>
              </a:extLst>
            </p:cNvPr>
            <p:cNvCxnSpPr>
              <a:cxnSpLocks/>
              <a:stCxn id="22" idx="4"/>
              <a:endCxn id="32" idx="0"/>
            </p:cNvCxnSpPr>
            <p:nvPr/>
          </p:nvCxnSpPr>
          <p:spPr>
            <a:xfrm>
              <a:off x="4159343" y="3353233"/>
              <a:ext cx="62746" cy="25851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>
              <a:extLst>
                <a:ext uri="{FF2B5EF4-FFF2-40B4-BE49-F238E27FC236}">
                  <a16:creationId xmlns:a16="http://schemas.microsoft.com/office/drawing/2014/main" id="{C40BEC22-D554-3A45-9E0C-937613CF852E}"/>
                </a:ext>
              </a:extLst>
            </p:cNvPr>
            <p:cNvCxnSpPr>
              <a:cxnSpLocks/>
              <a:stCxn id="24" idx="5"/>
              <a:endCxn id="34" idx="1"/>
            </p:cNvCxnSpPr>
            <p:nvPr/>
          </p:nvCxnSpPr>
          <p:spPr>
            <a:xfrm>
              <a:off x="4269949" y="3343555"/>
              <a:ext cx="284906" cy="27746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4212C22F-8FBD-FE0A-3EAD-B551358E4746}"/>
                </a:ext>
              </a:extLst>
            </p:cNvPr>
            <p:cNvCxnSpPr>
              <a:cxnSpLocks/>
              <a:stCxn id="26" idx="5"/>
              <a:endCxn id="33" idx="1"/>
            </p:cNvCxnSpPr>
            <p:nvPr/>
          </p:nvCxnSpPr>
          <p:spPr>
            <a:xfrm>
              <a:off x="3880470" y="3343555"/>
              <a:ext cx="586157" cy="27787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D948DFE3-4AC4-6B7E-0919-253779EC0787}"/>
                </a:ext>
              </a:extLst>
            </p:cNvPr>
            <p:cNvCxnSpPr>
              <a:cxnSpLocks/>
              <a:stCxn id="26" idx="5"/>
              <a:endCxn id="31" idx="1"/>
            </p:cNvCxnSpPr>
            <p:nvPr/>
          </p:nvCxnSpPr>
          <p:spPr>
            <a:xfrm>
              <a:off x="3880470" y="3343555"/>
              <a:ext cx="231013" cy="27787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BF11CA35-0418-DA9F-0113-614943686DE3}"/>
                </a:ext>
              </a:extLst>
            </p:cNvPr>
            <p:cNvCxnSpPr>
              <a:cxnSpLocks/>
              <a:stCxn id="25" idx="4"/>
              <a:endCxn id="29" idx="0"/>
            </p:cNvCxnSpPr>
            <p:nvPr/>
          </p:nvCxnSpPr>
          <p:spPr>
            <a:xfrm>
              <a:off x="3769865" y="3353233"/>
              <a:ext cx="8852" cy="25892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Obrázek 73" descr="Obsah obrázku snímek obrazovky, text, obvod&#10;&#10;Obsah vygenerovaný umělou inteligencí může být nesprávný.">
            <a:extLst>
              <a:ext uri="{FF2B5EF4-FFF2-40B4-BE49-F238E27FC236}">
                <a16:creationId xmlns:a16="http://schemas.microsoft.com/office/drawing/2014/main" id="{0CE71D8D-CB13-45C4-D531-1B6590FA6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3" y="4354936"/>
            <a:ext cx="3761530" cy="2104514"/>
          </a:xfrm>
          <a:prstGeom prst="rect">
            <a:avLst/>
          </a:prstGeom>
        </p:spPr>
      </p:pic>
      <p:pic>
        <p:nvPicPr>
          <p:cNvPr id="76" name="Obrázek 75" descr="Obsah obrázku koupelna, design&#10;&#10;Obsah vygenerovaný umělou inteligencí může být nesprávný.">
            <a:extLst>
              <a:ext uri="{FF2B5EF4-FFF2-40B4-BE49-F238E27FC236}">
                <a16:creationId xmlns:a16="http://schemas.microsoft.com/office/drawing/2014/main" id="{4B2ADE92-F279-A846-B7A0-223E5B14B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342" y="2756187"/>
            <a:ext cx="2118814" cy="1626759"/>
          </a:xfrm>
          <a:prstGeom prst="rect">
            <a:avLst/>
          </a:prstGeom>
        </p:spPr>
      </p:pic>
      <p:sp>
        <p:nvSpPr>
          <p:cNvPr id="77" name="TextovéPole 76">
            <a:extLst>
              <a:ext uri="{FF2B5EF4-FFF2-40B4-BE49-F238E27FC236}">
                <a16:creationId xmlns:a16="http://schemas.microsoft.com/office/drawing/2014/main" id="{ABB70B29-B493-2FFD-C56E-39FBB3F4CE3A}"/>
              </a:ext>
            </a:extLst>
          </p:cNvPr>
          <p:cNvSpPr txBox="1"/>
          <p:nvPr/>
        </p:nvSpPr>
        <p:spPr>
          <a:xfrm>
            <a:off x="5217054" y="485595"/>
            <a:ext cx="674714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Department of Clinical Biochemistry, University Hospital Olomouc :: Prof. </a:t>
            </a:r>
            <a:r>
              <a:rPr lang="en-US" sz="2400" dirty="0" err="1">
                <a:latin typeface="Aptos" panose="020B0004020202020204" pitchFamily="34" charset="0"/>
              </a:rPr>
              <a:t>Friedecký</a:t>
            </a:r>
            <a:endParaRPr lang="cs-CZ" sz="2400" dirty="0">
              <a:latin typeface="Aptos" panose="020B00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Analysis from a </a:t>
            </a:r>
            <a:r>
              <a:rPr lang="cs-CZ" sz="2400" dirty="0">
                <a:latin typeface="Aptos" panose="020B0004020202020204" pitchFamily="34" charset="0"/>
              </a:rPr>
              <a:t>D</a:t>
            </a:r>
            <a:r>
              <a:rPr lang="en-US" sz="2400" dirty="0" err="1">
                <a:latin typeface="Aptos" panose="020B0004020202020204" pitchFamily="34" charset="0"/>
              </a:rPr>
              <a:t>ried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cs-CZ" sz="2400" dirty="0">
                <a:latin typeface="Aptos" panose="020B0004020202020204" pitchFamily="34" charset="0"/>
              </a:rPr>
              <a:t>B</a:t>
            </a:r>
            <a:r>
              <a:rPr lang="en-US" sz="2400" dirty="0" err="1">
                <a:latin typeface="Aptos" panose="020B0004020202020204" pitchFamily="34" charset="0"/>
              </a:rPr>
              <a:t>lood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cs-CZ" sz="2400" dirty="0">
                <a:latin typeface="Aptos" panose="020B0004020202020204" pitchFamily="34" charset="0"/>
              </a:rPr>
              <a:t>S</a:t>
            </a:r>
            <a:r>
              <a:rPr lang="en-US" sz="2400" dirty="0">
                <a:latin typeface="Aptos" panose="020B0004020202020204" pitchFamily="34" charset="0"/>
              </a:rPr>
              <a:t>pot (DBS)</a:t>
            </a:r>
            <a:endParaRPr lang="cs-CZ" sz="2400" dirty="0">
              <a:latin typeface="Aptos" panose="020B00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Sampling between the 48th and 72nd hour of life from the newborn’s heel</a:t>
            </a:r>
            <a:endParaRPr lang="cs-CZ" sz="2400" dirty="0">
              <a:latin typeface="Aptos" panose="020B00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Analysis using tandem mass spectrometry</a:t>
            </a:r>
            <a:endParaRPr lang="cs-CZ" sz="2000" dirty="0"/>
          </a:p>
        </p:txBody>
      </p:sp>
      <p:pic>
        <p:nvPicPr>
          <p:cNvPr id="82" name="Obrázek 81" descr="Obsah obrázku text, menu, snímek obrazovky, dokument&#10;&#10;Obsah vygenerovaný umělou inteligencí může být nesprávný.">
            <a:extLst>
              <a:ext uri="{FF2B5EF4-FFF2-40B4-BE49-F238E27FC236}">
                <a16:creationId xmlns:a16="http://schemas.microsoft.com/office/drawing/2014/main" id="{D51DEF6F-19E6-7658-7677-A6F49CD02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01" y="4623595"/>
            <a:ext cx="1354951" cy="1185980"/>
          </a:xfrm>
          <a:prstGeom prst="rect">
            <a:avLst/>
          </a:prstGeom>
        </p:spPr>
      </p:pic>
      <p:pic>
        <p:nvPicPr>
          <p:cNvPr id="4" name="Obrázek 3" descr="Obsah obrázku text, snímek obrazovky, Písmo, kruh&#10;&#10;Obsah vygenerovaný umělou inteligencí může být nesprávný.">
            <a:extLst>
              <a:ext uri="{FF2B5EF4-FFF2-40B4-BE49-F238E27FC236}">
                <a16:creationId xmlns:a16="http://schemas.microsoft.com/office/drawing/2014/main" id="{BCBFDCE1-7996-2616-B771-83B9EABDA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188690"/>
            <a:ext cx="4238356" cy="227076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550701E7-01DC-F94C-F910-C3D8B298C1BD}"/>
              </a:ext>
            </a:extLst>
          </p:cNvPr>
          <p:cNvSpPr/>
          <p:nvPr/>
        </p:nvSpPr>
        <p:spPr>
          <a:xfrm>
            <a:off x="5576556" y="4565730"/>
            <a:ext cx="492910" cy="49291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56000">
                <a:srgbClr val="C00000"/>
              </a:gs>
              <a:gs pos="15000">
                <a:srgbClr val="FF00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D2AC017-EED1-7A88-1735-2E4AD07DB5C4}"/>
              </a:ext>
            </a:extLst>
          </p:cNvPr>
          <p:cNvGrpSpPr/>
          <p:nvPr/>
        </p:nvGrpSpPr>
        <p:grpSpPr>
          <a:xfrm>
            <a:off x="598434" y="116017"/>
            <a:ext cx="3991740" cy="2595708"/>
            <a:chOff x="839134" y="606800"/>
            <a:chExt cx="4766221" cy="3003098"/>
          </a:xfrm>
        </p:grpSpPr>
        <p:pic>
          <p:nvPicPr>
            <p:cNvPr id="8" name="Obrázek 7" descr="Obsah obrázku osoba, Lidská tvář, oblečení, muž&#10;&#10;Obsah vygenerovaný umělou inteligencí může být nesprávný.">
              <a:extLst>
                <a:ext uri="{FF2B5EF4-FFF2-40B4-BE49-F238E27FC236}">
                  <a16:creationId xmlns:a16="http://schemas.microsoft.com/office/drawing/2014/main" id="{94182019-ABD2-8F1A-C8F7-7E693640D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34" y="606800"/>
              <a:ext cx="4766221" cy="2978888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7464264D-1951-4EE3-3ECD-AFCEDB2C8A80}"/>
                </a:ext>
              </a:extLst>
            </p:cNvPr>
            <p:cNvSpPr txBox="1"/>
            <p:nvPr/>
          </p:nvSpPr>
          <p:spPr>
            <a:xfrm>
              <a:off x="3425449" y="2862127"/>
              <a:ext cx="2121499" cy="747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800" b="1" dirty="0">
                  <a:latin typeface="Aptos" panose="020B0004020202020204" pitchFamily="34" charset="0"/>
                </a:rPr>
                <a:t>prof. </a:t>
              </a:r>
              <a:r>
                <a:rPr lang="cs-CZ" sz="1800" b="1" dirty="0" err="1">
                  <a:latin typeface="Aptos" panose="020B0004020202020204" pitchFamily="34" charset="0"/>
                </a:rPr>
                <a:t>Friedecký</a:t>
              </a:r>
              <a:endParaRPr lang="cs-CZ" sz="1800" b="1" dirty="0">
                <a:latin typeface="Aptos" panose="020B0004020202020204" pitchFamily="34" charset="0"/>
              </a:endParaRPr>
            </a:p>
            <a:p>
              <a:r>
                <a:rPr lang="cs-CZ" b="1" dirty="0">
                  <a:latin typeface="Aptos" panose="020B0004020202020204" pitchFamily="34" charset="0"/>
                </a:rPr>
                <a:t>FN Olomouc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2709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9D4FBB5-53B3-F661-676D-A32CFAD73ED4}"/>
              </a:ext>
            </a:extLst>
          </p:cNvPr>
          <p:cNvSpPr txBox="1"/>
          <p:nvPr/>
        </p:nvSpPr>
        <p:spPr>
          <a:xfrm>
            <a:off x="4094912" y="1715224"/>
            <a:ext cx="437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Faty acids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668EB4-D5E1-3137-DD6A-7E88A00DF9FD}"/>
              </a:ext>
            </a:extLst>
          </p:cNvPr>
          <p:cNvSpPr txBox="1"/>
          <p:nvPr/>
        </p:nvSpPr>
        <p:spPr>
          <a:xfrm>
            <a:off x="3990656" y="2388780"/>
            <a:ext cx="8072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Medium-chain acyl-CoA dehydrogenase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Long-chain L-3-hydroxyacyl-CoA dehydrogenase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Very long-chain acyl-CoA dehydrogenase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Carnitine </a:t>
            </a:r>
            <a:r>
              <a:rPr lang="en-US" sz="2000" dirty="0" err="1">
                <a:latin typeface="Aptos" panose="020B0004020202020204" pitchFamily="34" charset="0"/>
              </a:rPr>
              <a:t>palmitoyltransferase</a:t>
            </a:r>
            <a:r>
              <a:rPr lang="en-US" sz="2000" dirty="0">
                <a:latin typeface="Aptos" panose="020B0004020202020204" pitchFamily="34" charset="0"/>
              </a:rPr>
              <a:t> I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Carnitine </a:t>
            </a:r>
            <a:r>
              <a:rPr lang="en-US" sz="2000" dirty="0" err="1">
                <a:latin typeface="Aptos" panose="020B0004020202020204" pitchFamily="34" charset="0"/>
              </a:rPr>
              <a:t>palmitoyltransferase</a:t>
            </a:r>
            <a:r>
              <a:rPr lang="en-US" sz="2000" dirty="0">
                <a:latin typeface="Aptos" panose="020B0004020202020204" pitchFamily="34" charset="0"/>
              </a:rPr>
              <a:t> II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Carnitine-acylcarnitine translocase deficiency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1E9253-6993-511F-9898-2010E15205BC}"/>
              </a:ext>
            </a:extLst>
          </p:cNvPr>
          <p:cNvSpPr txBox="1"/>
          <p:nvPr/>
        </p:nvSpPr>
        <p:spPr>
          <a:xfrm>
            <a:off x="600839" y="1695010"/>
            <a:ext cx="2950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Amin acids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172792F-4833-5C2E-08EF-BE563C049099}"/>
              </a:ext>
            </a:extLst>
          </p:cNvPr>
          <p:cNvSpPr txBox="1"/>
          <p:nvPr/>
        </p:nvSpPr>
        <p:spPr>
          <a:xfrm>
            <a:off x="600839" y="2388780"/>
            <a:ext cx="3513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" panose="020B0004020202020204" pitchFamily="34" charset="0"/>
              </a:rPr>
              <a:t>Fenylketonuria</a:t>
            </a:r>
            <a:endParaRPr lang="en-US" sz="20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" panose="020B0004020202020204" pitchFamily="34" charset="0"/>
              </a:rPr>
              <a:t>Hyperfenylalaninemia</a:t>
            </a:r>
            <a:endParaRPr lang="en-US" sz="20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" panose="020B0004020202020204" pitchFamily="34" charset="0"/>
              </a:rPr>
              <a:t>Argininemia</a:t>
            </a:r>
            <a:endParaRPr lang="en-US" sz="20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" panose="020B0004020202020204" pitchFamily="34" charset="0"/>
              </a:rPr>
              <a:t>Citrulinemia</a:t>
            </a:r>
            <a:r>
              <a:rPr lang="en-US" sz="2000" dirty="0">
                <a:latin typeface="Aptos" panose="020B0004020202020204" pitchFamily="34" charset="0"/>
              </a:rPr>
              <a:t> type 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" panose="020B0004020202020204" pitchFamily="34" charset="0"/>
              </a:rPr>
              <a:t>Leucinosis</a:t>
            </a:r>
            <a:endParaRPr lang="en-US" sz="2000" dirty="0"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Homocystinuria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Glutaral aciduria type 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Isovalerate aciduria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0C66CCF-0E3E-7CFE-09F7-49DF8DBA02A7}"/>
              </a:ext>
            </a:extLst>
          </p:cNvPr>
          <p:cNvSpPr txBox="1"/>
          <p:nvPr/>
        </p:nvSpPr>
        <p:spPr>
          <a:xfrm>
            <a:off x="600839" y="349026"/>
            <a:ext cx="106949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ptos" panose="020B0004020202020204" pitchFamily="34" charset="0"/>
              </a:rPr>
              <a:t>In the Czech Republic, LC-MS is used for large-scale screening of neonatal metabolic disorders:</a:t>
            </a:r>
          </a:p>
        </p:txBody>
      </p: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120BEFE9-EBE5-56EF-DFBF-6A017F22EB35}"/>
              </a:ext>
            </a:extLst>
          </p:cNvPr>
          <p:cNvGrpSpPr/>
          <p:nvPr/>
        </p:nvGrpSpPr>
        <p:grpSpPr>
          <a:xfrm>
            <a:off x="3411402" y="1456523"/>
            <a:ext cx="8554776" cy="5052451"/>
            <a:chOff x="3424098" y="1359820"/>
            <a:chExt cx="8554776" cy="5052451"/>
          </a:xfrm>
        </p:grpSpPr>
        <p:grpSp>
          <p:nvGrpSpPr>
            <p:cNvPr id="49" name="Skupina 48">
              <a:extLst>
                <a:ext uri="{FF2B5EF4-FFF2-40B4-BE49-F238E27FC236}">
                  <a16:creationId xmlns:a16="http://schemas.microsoft.com/office/drawing/2014/main" id="{187DD173-1323-C394-BD5D-371FAA5E4AE6}"/>
                </a:ext>
              </a:extLst>
            </p:cNvPr>
            <p:cNvGrpSpPr/>
            <p:nvPr/>
          </p:nvGrpSpPr>
          <p:grpSpPr>
            <a:xfrm>
              <a:off x="4003352" y="1359820"/>
              <a:ext cx="7975522" cy="5052451"/>
              <a:chOff x="4003352" y="1359820"/>
              <a:chExt cx="7975522" cy="5052451"/>
            </a:xfrm>
          </p:grpSpPr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4929FFC0-D125-6630-4BA0-E175A82C2699}"/>
                  </a:ext>
                </a:extLst>
              </p:cNvPr>
              <p:cNvSpPr/>
              <p:nvPr/>
            </p:nvSpPr>
            <p:spPr>
              <a:xfrm>
                <a:off x="4003352" y="1359820"/>
                <a:ext cx="7975522" cy="5052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6" name="Skupina 45">
                <a:extLst>
                  <a:ext uri="{FF2B5EF4-FFF2-40B4-BE49-F238E27FC236}">
                    <a16:creationId xmlns:a16="http://schemas.microsoft.com/office/drawing/2014/main" id="{977245ED-3D26-5443-4B0D-AFD28B78E71D}"/>
                  </a:ext>
                </a:extLst>
              </p:cNvPr>
              <p:cNvGrpSpPr/>
              <p:nvPr/>
            </p:nvGrpSpPr>
            <p:grpSpPr>
              <a:xfrm>
                <a:off x="4686300" y="1359820"/>
                <a:ext cx="7143750" cy="5052451"/>
                <a:chOff x="6026529" y="1173361"/>
                <a:chExt cx="7143750" cy="5052451"/>
              </a:xfrm>
            </p:grpSpPr>
            <p:sp>
              <p:nvSpPr>
                <p:cNvPr id="45" name="Obdélník 44">
                  <a:extLst>
                    <a:ext uri="{FF2B5EF4-FFF2-40B4-BE49-F238E27FC236}">
                      <a16:creationId xmlns:a16="http://schemas.microsoft.com/office/drawing/2014/main" id="{B278F1AF-F882-A57A-28DA-93663EC45117}"/>
                    </a:ext>
                  </a:extLst>
                </p:cNvPr>
                <p:cNvSpPr/>
                <p:nvPr/>
              </p:nvSpPr>
              <p:spPr>
                <a:xfrm>
                  <a:off x="6026529" y="1173361"/>
                  <a:ext cx="7143750" cy="505245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330200" sx="102000" sy="102000" algn="ctr" rotWithShape="0">
                    <a:schemeClr val="accent1"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TextovéPole 39">
                  <a:extLst>
                    <a:ext uri="{FF2B5EF4-FFF2-40B4-BE49-F238E27FC236}">
                      <a16:creationId xmlns:a16="http://schemas.microsoft.com/office/drawing/2014/main" id="{FFD09624-C225-D6E1-CEA3-54E02DAAB4D5}"/>
                    </a:ext>
                  </a:extLst>
                </p:cNvPr>
                <p:cNvSpPr txBox="1"/>
                <p:nvPr/>
              </p:nvSpPr>
              <p:spPr>
                <a:xfrm>
                  <a:off x="6191978" y="1277197"/>
                  <a:ext cx="6752108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="1" dirty="0">
                      <a:latin typeface="Aptos" panose="020B0004020202020204" pitchFamily="34" charset="0"/>
                    </a:rPr>
                    <a:t>Phenylketonuria </a:t>
                  </a:r>
                  <a:r>
                    <a:rPr lang="en-US" sz="2000" dirty="0">
                      <a:latin typeface="Aptos" panose="020B0004020202020204" pitchFamily="34" charset="0"/>
                    </a:rPr>
                    <a:t>– autosomal recessive with an incidence in the Czech Republic of approximately 1:6000</a:t>
                  </a:r>
                </a:p>
              </p:txBody>
            </p:sp>
            <p:sp>
              <p:nvSpPr>
                <p:cNvPr id="12" name="TextovéPole 11">
                  <a:extLst>
                    <a:ext uri="{FF2B5EF4-FFF2-40B4-BE49-F238E27FC236}">
                      <a16:creationId xmlns:a16="http://schemas.microsoft.com/office/drawing/2014/main" id="{1DCC5BAA-D519-E30D-DFF2-23AF004440B4}"/>
                    </a:ext>
                  </a:extLst>
                </p:cNvPr>
                <p:cNvSpPr txBox="1"/>
                <p:nvPr/>
              </p:nvSpPr>
              <p:spPr>
                <a:xfrm>
                  <a:off x="8383506" y="2893458"/>
                  <a:ext cx="299742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 err="1"/>
                    <a:t>Fenylalanin</a:t>
                  </a:r>
                  <a:r>
                    <a:rPr lang="en-US" dirty="0"/>
                    <a:t> hydroxylase</a:t>
                  </a:r>
                </a:p>
              </p:txBody>
            </p:sp>
            <p:sp>
              <p:nvSpPr>
                <p:cNvPr id="14" name="TextovéPole 13">
                  <a:extLst>
                    <a:ext uri="{FF2B5EF4-FFF2-40B4-BE49-F238E27FC236}">
                      <a16:creationId xmlns:a16="http://schemas.microsoft.com/office/drawing/2014/main" id="{2A8B5054-5CC0-FB3F-3839-EE4AEEF5BFAF}"/>
                    </a:ext>
                  </a:extLst>
                </p:cNvPr>
                <p:cNvSpPr txBox="1"/>
                <p:nvPr/>
              </p:nvSpPr>
              <p:spPr>
                <a:xfrm>
                  <a:off x="6938511" y="2084095"/>
                  <a:ext cx="61280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 err="1"/>
                    <a:t>Phe</a:t>
                  </a:r>
                  <a:endParaRPr lang="en-US" dirty="0"/>
                </a:p>
              </p:txBody>
            </p:sp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0ED0EF55-5598-CBEC-4CAD-0638945047C9}"/>
                    </a:ext>
                  </a:extLst>
                </p:cNvPr>
                <p:cNvSpPr txBox="1"/>
                <p:nvPr/>
              </p:nvSpPr>
              <p:spPr>
                <a:xfrm>
                  <a:off x="10940726" y="2122674"/>
                  <a:ext cx="61280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Tyr</a:t>
                  </a:r>
                </a:p>
              </p:txBody>
            </p:sp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4F6328F3-C099-6B4C-7E36-3368C577775A}"/>
                    </a:ext>
                  </a:extLst>
                </p:cNvPr>
                <p:cNvSpPr txBox="1"/>
                <p:nvPr/>
              </p:nvSpPr>
              <p:spPr>
                <a:xfrm>
                  <a:off x="8197944" y="5445967"/>
                  <a:ext cx="191079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Phenyl pyruvate</a:t>
                  </a:r>
                </a:p>
              </p:txBody>
            </p:sp>
            <p:pic>
              <p:nvPicPr>
                <p:cNvPr id="18" name="Obrázek 17" descr="Obsah obrázku snímek obrazovky, černá, tma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DB5FE201-43F1-7499-6FAF-7A6EB85110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52581" y="2510552"/>
                  <a:ext cx="1238532" cy="1136909"/>
                </a:xfrm>
                <a:prstGeom prst="rect">
                  <a:avLst/>
                </a:prstGeom>
              </p:spPr>
            </p:pic>
            <p:pic>
              <p:nvPicPr>
                <p:cNvPr id="20" name="Obrázek 19" descr="Obsah obrázku snímek obrazovky, černá, tma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C1F669A9-E747-2D8E-6BE2-6AD30A901F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1117" y="4879047"/>
                  <a:ext cx="1115151" cy="1133840"/>
                </a:xfrm>
                <a:prstGeom prst="rect">
                  <a:avLst/>
                </a:prstGeom>
              </p:spPr>
            </p:pic>
            <p:pic>
              <p:nvPicPr>
                <p:cNvPr id="22" name="Obrázek 21" descr="Obsah obrázku snímek obrazovky, černá, tma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6A76CDD5-8CA0-39D2-375A-B0F752745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56025" y="2535662"/>
                  <a:ext cx="1795019" cy="1213714"/>
                </a:xfrm>
                <a:prstGeom prst="rect">
                  <a:avLst/>
                </a:prstGeom>
              </p:spPr>
            </p:pic>
            <p:cxnSp>
              <p:nvCxnSpPr>
                <p:cNvPr id="24" name="Přímá spojnice 23">
                  <a:extLst>
                    <a:ext uri="{FF2B5EF4-FFF2-40B4-BE49-F238E27FC236}">
                      <a16:creationId xmlns:a16="http://schemas.microsoft.com/office/drawing/2014/main" id="{57807003-9011-1B90-E80A-7CDDAFEE6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07767" y="3396159"/>
                  <a:ext cx="1671638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Přímá spojnice 25">
                  <a:extLst>
                    <a:ext uri="{FF2B5EF4-FFF2-40B4-BE49-F238E27FC236}">
                      <a16:creationId xmlns:a16="http://schemas.microsoft.com/office/drawing/2014/main" id="{023B661D-E4B7-3DA0-DE65-33ECD9DAAE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03568" y="3749376"/>
                  <a:ext cx="0" cy="914489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Skupina 35">
                  <a:extLst>
                    <a:ext uri="{FF2B5EF4-FFF2-40B4-BE49-F238E27FC236}">
                      <a16:creationId xmlns:a16="http://schemas.microsoft.com/office/drawing/2014/main" id="{3B518B1F-6E44-2239-0ACC-B02E9388816F}"/>
                    </a:ext>
                  </a:extLst>
                </p:cNvPr>
                <p:cNvGrpSpPr/>
                <p:nvPr/>
              </p:nvGrpSpPr>
              <p:grpSpPr>
                <a:xfrm>
                  <a:off x="9223118" y="3122478"/>
                  <a:ext cx="1028180" cy="598165"/>
                  <a:chOff x="4880008" y="5298837"/>
                  <a:chExt cx="1028180" cy="598165"/>
                </a:xfrm>
              </p:grpSpPr>
              <p:cxnSp>
                <p:nvCxnSpPr>
                  <p:cNvPr id="30" name="Přímá spojnice 29">
                    <a:extLst>
                      <a:ext uri="{FF2B5EF4-FFF2-40B4-BE49-F238E27FC236}">
                        <a16:creationId xmlns:a16="http://schemas.microsoft.com/office/drawing/2014/main" id="{F13962CE-0E36-27B6-81CC-57D8F0C5BE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80008" y="5298837"/>
                    <a:ext cx="828551" cy="598165"/>
                  </a:xfrm>
                  <a:prstGeom prst="line">
                    <a:avLst/>
                  </a:prstGeom>
                  <a:ln w="76200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Přímá spojnice 31">
                    <a:extLst>
                      <a:ext uri="{FF2B5EF4-FFF2-40B4-BE49-F238E27FC236}">
                        <a16:creationId xmlns:a16="http://schemas.microsoft.com/office/drawing/2014/main" id="{CBB45613-F863-D36C-75B3-674F2FE57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80008" y="5378918"/>
                    <a:ext cx="1028180" cy="425116"/>
                  </a:xfrm>
                  <a:prstGeom prst="line">
                    <a:avLst/>
                  </a:prstGeom>
                  <a:ln w="76200">
                    <a:solidFill>
                      <a:srgbClr val="FF00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7" name="TextovéPole 36">
                  <a:extLst>
                    <a:ext uri="{FF2B5EF4-FFF2-40B4-BE49-F238E27FC236}">
                      <a16:creationId xmlns:a16="http://schemas.microsoft.com/office/drawing/2014/main" id="{548751C6-7056-E900-CD4D-76EF1D94112F}"/>
                    </a:ext>
                  </a:extLst>
                </p:cNvPr>
                <p:cNvSpPr txBox="1"/>
                <p:nvPr/>
              </p:nvSpPr>
              <p:spPr>
                <a:xfrm>
                  <a:off x="8380847" y="4012989"/>
                  <a:ext cx="331052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err="1"/>
                    <a:t>Phenylalanin</a:t>
                  </a:r>
                  <a:r>
                    <a:rPr lang="en-US" dirty="0"/>
                    <a:t> accumulation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CNS damage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Mental retardation</a:t>
                  </a:r>
                </a:p>
              </p:txBody>
            </p:sp>
          </p:grpSp>
        </p:grpSp>
        <p:sp>
          <p:nvSpPr>
            <p:cNvPr id="50" name="Šipka: doprava 49">
              <a:extLst>
                <a:ext uri="{FF2B5EF4-FFF2-40B4-BE49-F238E27FC236}">
                  <a16:creationId xmlns:a16="http://schemas.microsoft.com/office/drawing/2014/main" id="{D4849AFB-76A3-8C17-BCCF-8DAF8B6E9A1F}"/>
                </a:ext>
              </a:extLst>
            </p:cNvPr>
            <p:cNvSpPr/>
            <p:nvPr/>
          </p:nvSpPr>
          <p:spPr>
            <a:xfrm>
              <a:off x="3424098" y="2408994"/>
              <a:ext cx="1094526" cy="38225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3302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14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7F356-6E4D-5243-9179-21AF685E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38A9A9F-1D4B-6386-A6D7-872EC585F038}"/>
              </a:ext>
            </a:extLst>
          </p:cNvPr>
          <p:cNvSpPr/>
          <p:nvPr/>
        </p:nvSpPr>
        <p:spPr>
          <a:xfrm>
            <a:off x="-47262" y="3569654"/>
            <a:ext cx="3996965" cy="3035431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4000">
                <a:schemeClr val="bg1">
                  <a:alpha val="34000"/>
                </a:schemeClr>
              </a:gs>
              <a:gs pos="0">
                <a:srgbClr val="00B0F0">
                  <a:alpha val="33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Zástupný obsah 2">
            <a:extLst>
              <a:ext uri="{FF2B5EF4-FFF2-40B4-BE49-F238E27FC236}">
                <a16:creationId xmlns:a16="http://schemas.microsoft.com/office/drawing/2014/main" id="{2ECF8637-3416-ED49-7DF8-87E905C4642F}"/>
              </a:ext>
            </a:extLst>
          </p:cNvPr>
          <p:cNvSpPr txBox="1">
            <a:spLocks/>
          </p:cNvSpPr>
          <p:nvPr/>
        </p:nvSpPr>
        <p:spPr>
          <a:xfrm>
            <a:off x="583700" y="2104776"/>
            <a:ext cx="10699996" cy="1755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latin typeface="Aptos" panose="020B0004020202020204" pitchFamily="34" charset="0"/>
              </a:rPr>
              <a:t>T</a:t>
            </a:r>
            <a:r>
              <a:rPr lang="en-US" dirty="0">
                <a:latin typeface="Aptos" panose="020B0004020202020204" pitchFamily="34" charset="0"/>
              </a:rPr>
              <a:t>herapeutic </a:t>
            </a:r>
            <a:r>
              <a:rPr lang="en-US" b="1" dirty="0">
                <a:latin typeface="Aptos" panose="020B0004020202020204" pitchFamily="34" charset="0"/>
              </a:rPr>
              <a:t>D</a:t>
            </a:r>
            <a:r>
              <a:rPr lang="en-US" dirty="0">
                <a:latin typeface="Aptos" panose="020B0004020202020204" pitchFamily="34" charset="0"/>
              </a:rPr>
              <a:t>rug </a:t>
            </a:r>
            <a:r>
              <a:rPr lang="en-US" b="1" dirty="0">
                <a:latin typeface="Aptos" panose="020B0004020202020204" pitchFamily="34" charset="0"/>
              </a:rPr>
              <a:t>M</a:t>
            </a:r>
            <a:r>
              <a:rPr lang="en-US" dirty="0">
                <a:latin typeface="Aptos" panose="020B0004020202020204" pitchFamily="34" charset="0"/>
              </a:rPr>
              <a:t>onitoring :: TDM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Diagnosis of inherited metabolic disorders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Toxicological screening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Metabolomics, </a:t>
            </a:r>
            <a:r>
              <a:rPr lang="en-US" dirty="0" err="1">
                <a:latin typeface="Aptos" panose="020B0004020202020204" pitchFamily="34" charset="0"/>
              </a:rPr>
              <a:t>lipidomics</a:t>
            </a:r>
            <a:r>
              <a:rPr lang="en-US" dirty="0">
                <a:latin typeface="Aptos" panose="020B0004020202020204" pitchFamily="34" charset="0"/>
              </a:rPr>
              <a:t>, proteomics, ...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93B45BD7-5DCD-9022-B15B-72394CF7A70F}"/>
              </a:ext>
            </a:extLst>
          </p:cNvPr>
          <p:cNvGrpSpPr/>
          <p:nvPr/>
        </p:nvGrpSpPr>
        <p:grpSpPr>
          <a:xfrm>
            <a:off x="796326" y="4153039"/>
            <a:ext cx="9670636" cy="2454096"/>
            <a:chOff x="332080" y="4170495"/>
            <a:chExt cx="11046601" cy="2803271"/>
          </a:xfrm>
        </p:grpSpPr>
        <p:pic>
          <p:nvPicPr>
            <p:cNvPr id="9" name="Obrázek 8" descr="Obsah obrázku text, spotřebič&#10;&#10;Popis byl vytvořen automaticky">
              <a:extLst>
                <a:ext uri="{FF2B5EF4-FFF2-40B4-BE49-F238E27FC236}">
                  <a16:creationId xmlns:a16="http://schemas.microsoft.com/office/drawing/2014/main" id="{C332414D-BDCA-D718-5588-F18ADBDC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427" y="4397388"/>
              <a:ext cx="2487384" cy="1700931"/>
            </a:xfrm>
            <a:prstGeom prst="rect">
              <a:avLst/>
            </a:prstGeom>
          </p:spPr>
        </p:pic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422E016A-2DE9-2317-7249-093C9F7FE5F0}"/>
                </a:ext>
              </a:extLst>
            </p:cNvPr>
            <p:cNvGrpSpPr/>
            <p:nvPr/>
          </p:nvGrpSpPr>
          <p:grpSpPr>
            <a:xfrm>
              <a:off x="696131" y="4170495"/>
              <a:ext cx="2553842" cy="2033920"/>
              <a:chOff x="760024" y="2979218"/>
              <a:chExt cx="3383525" cy="2694694"/>
            </a:xfrm>
          </p:grpSpPr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F2099CF3-B6AE-EEB2-5C5D-BFDBE015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84871" y="3849703"/>
                <a:ext cx="3358678" cy="1413149"/>
              </a:xfrm>
              <a:prstGeom prst="rect">
                <a:avLst/>
              </a:prstGeom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C6A5A088-F113-2BCF-96C3-C6F1B9FE8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814" y="4385244"/>
                <a:ext cx="1511603" cy="1288668"/>
              </a:xfrm>
              <a:prstGeom prst="rect">
                <a:avLst/>
              </a:prstGeom>
            </p:spPr>
          </p:pic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B7A8FBAA-FACE-7D7F-58A1-EDDC89640313}"/>
                  </a:ext>
                </a:extLst>
              </p:cNvPr>
              <p:cNvGrpSpPr/>
              <p:nvPr/>
            </p:nvGrpSpPr>
            <p:grpSpPr>
              <a:xfrm>
                <a:off x="3208733" y="2979218"/>
                <a:ext cx="499058" cy="1599166"/>
                <a:chOff x="4172175" y="553920"/>
                <a:chExt cx="499058" cy="1599166"/>
              </a:xfrm>
            </p:grpSpPr>
            <p:pic>
              <p:nvPicPr>
                <p:cNvPr id="13" name="Obrázek 12">
                  <a:extLst>
                    <a:ext uri="{FF2B5EF4-FFF2-40B4-BE49-F238E27FC236}">
                      <a16:creationId xmlns:a16="http://schemas.microsoft.com/office/drawing/2014/main" id="{C3A51233-A367-F643-114F-6F8FD5399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4696" y="553920"/>
                  <a:ext cx="286537" cy="1298561"/>
                </a:xfrm>
                <a:prstGeom prst="rect">
                  <a:avLst/>
                </a:prstGeom>
              </p:spPr>
            </p:pic>
            <p:pic>
              <p:nvPicPr>
                <p:cNvPr id="14" name="Obrázek 13">
                  <a:extLst>
                    <a:ext uri="{FF2B5EF4-FFF2-40B4-BE49-F238E27FC236}">
                      <a16:creationId xmlns:a16="http://schemas.microsoft.com/office/drawing/2014/main" id="{D3699F95-1984-DE02-6427-54254BA30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2175" y="702125"/>
                  <a:ext cx="286537" cy="1298561"/>
                </a:xfrm>
                <a:prstGeom prst="rect">
                  <a:avLst/>
                </a:prstGeom>
              </p:spPr>
            </p:pic>
            <p:pic>
              <p:nvPicPr>
                <p:cNvPr id="15" name="Obrázek 14">
                  <a:extLst>
                    <a:ext uri="{FF2B5EF4-FFF2-40B4-BE49-F238E27FC236}">
                      <a16:creationId xmlns:a16="http://schemas.microsoft.com/office/drawing/2014/main" id="{4DA86513-3D74-B25D-9142-9B9272261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4575" y="854525"/>
                  <a:ext cx="286537" cy="1298561"/>
                </a:xfrm>
                <a:prstGeom prst="rect">
                  <a:avLst/>
                </a:prstGeom>
              </p:spPr>
            </p:pic>
          </p:grpSp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819EF307-2E4B-AF77-CE84-612CEFA86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3873" y="3250697"/>
                <a:ext cx="923624" cy="893141"/>
              </a:xfrm>
              <a:prstGeom prst="rect">
                <a:avLst/>
              </a:prstGeom>
            </p:spPr>
          </p:pic>
          <p:pic>
            <p:nvPicPr>
              <p:cNvPr id="17" name="Obrázek 16">
                <a:extLst>
                  <a:ext uri="{FF2B5EF4-FFF2-40B4-BE49-F238E27FC236}">
                    <a16:creationId xmlns:a16="http://schemas.microsoft.com/office/drawing/2014/main" id="{DC295058-E57D-78FD-BFFC-BE60EE656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024" y="4264181"/>
                <a:ext cx="908666" cy="1027903"/>
              </a:xfrm>
              <a:prstGeom prst="rect">
                <a:avLst/>
              </a:prstGeom>
            </p:spPr>
          </p:pic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5415F41B-5A48-F058-0EFC-7A1E4284B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449" y="3477605"/>
                <a:ext cx="829170" cy="975494"/>
              </a:xfrm>
              <a:prstGeom prst="rect">
                <a:avLst/>
              </a:prstGeom>
            </p:spPr>
          </p:pic>
        </p:grpSp>
        <p:sp>
          <p:nvSpPr>
            <p:cNvPr id="20" name="Šipka: doprava 19">
              <a:extLst>
                <a:ext uri="{FF2B5EF4-FFF2-40B4-BE49-F238E27FC236}">
                  <a16:creationId xmlns:a16="http://schemas.microsoft.com/office/drawing/2014/main" id="{BE1B92EF-97F3-A396-9343-A8C7A833E464}"/>
                </a:ext>
              </a:extLst>
            </p:cNvPr>
            <p:cNvSpPr/>
            <p:nvPr/>
          </p:nvSpPr>
          <p:spPr>
            <a:xfrm>
              <a:off x="7028811" y="4922732"/>
              <a:ext cx="829559" cy="537328"/>
            </a:xfrm>
            <a:prstGeom prst="rightArrow">
              <a:avLst/>
            </a:pr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10000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708B9C0-B8CB-3DA4-F4B0-A6EA466D29C8}"/>
                </a:ext>
              </a:extLst>
            </p:cNvPr>
            <p:cNvSpPr txBox="1"/>
            <p:nvPr/>
          </p:nvSpPr>
          <p:spPr>
            <a:xfrm>
              <a:off x="332080" y="6098316"/>
              <a:ext cx="2917893" cy="80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Sample collection &amp; treatment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89716FE3-D7E1-0FF1-0E38-4133E0D24196}"/>
                </a:ext>
              </a:extLst>
            </p:cNvPr>
            <p:cNvSpPr txBox="1"/>
            <p:nvPr/>
          </p:nvSpPr>
          <p:spPr>
            <a:xfrm>
              <a:off x="4742711" y="6036916"/>
              <a:ext cx="2032405" cy="80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LC-MS analysis</a:t>
              </a:r>
            </a:p>
          </p:txBody>
        </p:sp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52EF13A5-AEAB-8191-FEA1-AC598F6BA315}"/>
                </a:ext>
              </a:extLst>
            </p:cNvPr>
            <p:cNvGrpSpPr/>
            <p:nvPr/>
          </p:nvGrpSpPr>
          <p:grpSpPr>
            <a:xfrm>
              <a:off x="8394527" y="4528425"/>
              <a:ext cx="1840894" cy="1152650"/>
              <a:chOff x="8354606" y="2880382"/>
              <a:chExt cx="3227794" cy="2021037"/>
            </a:xfrm>
          </p:grpSpPr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1305B65E-CBB2-BA03-F04A-A921F70D7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4606" y="2880382"/>
                <a:ext cx="3154478" cy="2021037"/>
              </a:xfrm>
              <a:prstGeom prst="rect">
                <a:avLst/>
              </a:prstGeom>
            </p:spPr>
          </p:pic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039BC81E-69CC-A32E-9321-9020947A15FF}"/>
                  </a:ext>
                </a:extLst>
              </p:cNvPr>
              <p:cNvSpPr/>
              <p:nvPr/>
            </p:nvSpPr>
            <p:spPr>
              <a:xfrm>
                <a:off x="8477250" y="2902488"/>
                <a:ext cx="3105150" cy="1933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Volný tvar: obrazec 5">
                <a:extLst>
                  <a:ext uri="{FF2B5EF4-FFF2-40B4-BE49-F238E27FC236}">
                    <a16:creationId xmlns:a16="http://schemas.microsoft.com/office/drawing/2014/main" id="{A7DFDCA6-62CA-80E7-ADE2-184E1568B810}"/>
                  </a:ext>
                </a:extLst>
              </p:cNvPr>
              <p:cNvSpPr/>
              <p:nvPr/>
            </p:nvSpPr>
            <p:spPr>
              <a:xfrm>
                <a:off x="9144000" y="3854935"/>
                <a:ext cx="251774" cy="969222"/>
              </a:xfrm>
              <a:custGeom>
                <a:avLst/>
                <a:gdLst>
                  <a:gd name="connsiteX0" fmla="*/ 14238 w 245027"/>
                  <a:gd name="connsiteY0" fmla="*/ 970961 h 991116"/>
                  <a:gd name="connsiteX1" fmla="*/ 240457 w 245027"/>
                  <a:gd name="connsiteY1" fmla="*/ 973342 h 991116"/>
                  <a:gd name="connsiteX2" fmla="*/ 161876 w 245027"/>
                  <a:gd name="connsiteY2" fmla="*/ 951911 h 991116"/>
                  <a:gd name="connsiteX3" fmla="*/ 111869 w 245027"/>
                  <a:gd name="connsiteY3" fmla="*/ 520905 h 991116"/>
                  <a:gd name="connsiteX4" fmla="*/ 92819 w 245027"/>
                  <a:gd name="connsiteY4" fmla="*/ 101805 h 991116"/>
                  <a:gd name="connsiteX5" fmla="*/ 83294 w 245027"/>
                  <a:gd name="connsiteY5" fmla="*/ 6555 h 991116"/>
                  <a:gd name="connsiteX6" fmla="*/ 54719 w 245027"/>
                  <a:gd name="connsiteY6" fmla="*/ 230392 h 991116"/>
                  <a:gd name="connsiteX7" fmla="*/ 49957 w 245027"/>
                  <a:gd name="connsiteY7" fmla="*/ 589961 h 991116"/>
                  <a:gd name="connsiteX8" fmla="*/ 26144 w 245027"/>
                  <a:gd name="connsiteY8" fmla="*/ 880473 h 991116"/>
                  <a:gd name="connsiteX9" fmla="*/ 14238 w 245027"/>
                  <a:gd name="connsiteY9" fmla="*/ 970961 h 991116"/>
                  <a:gd name="connsiteX0" fmla="*/ 14238 w 164872"/>
                  <a:gd name="connsiteY0" fmla="*/ 970961 h 994655"/>
                  <a:gd name="connsiteX1" fmla="*/ 161876 w 164872"/>
                  <a:gd name="connsiteY1" fmla="*/ 951911 h 994655"/>
                  <a:gd name="connsiteX2" fmla="*/ 111869 w 164872"/>
                  <a:gd name="connsiteY2" fmla="*/ 520905 h 994655"/>
                  <a:gd name="connsiteX3" fmla="*/ 92819 w 164872"/>
                  <a:gd name="connsiteY3" fmla="*/ 101805 h 994655"/>
                  <a:gd name="connsiteX4" fmla="*/ 83294 w 164872"/>
                  <a:gd name="connsiteY4" fmla="*/ 6555 h 994655"/>
                  <a:gd name="connsiteX5" fmla="*/ 54719 w 164872"/>
                  <a:gd name="connsiteY5" fmla="*/ 230392 h 994655"/>
                  <a:gd name="connsiteX6" fmla="*/ 49957 w 164872"/>
                  <a:gd name="connsiteY6" fmla="*/ 589961 h 994655"/>
                  <a:gd name="connsiteX7" fmla="*/ 26144 w 164872"/>
                  <a:gd name="connsiteY7" fmla="*/ 880473 h 994655"/>
                  <a:gd name="connsiteX8" fmla="*/ 14238 w 164872"/>
                  <a:gd name="connsiteY8" fmla="*/ 970961 h 994655"/>
                  <a:gd name="connsiteX0" fmla="*/ 14238 w 164872"/>
                  <a:gd name="connsiteY0" fmla="*/ 970961 h 994655"/>
                  <a:gd name="connsiteX1" fmla="*/ 161876 w 164872"/>
                  <a:gd name="connsiteY1" fmla="*/ 951911 h 994655"/>
                  <a:gd name="connsiteX2" fmla="*/ 111869 w 164872"/>
                  <a:gd name="connsiteY2" fmla="*/ 520905 h 994655"/>
                  <a:gd name="connsiteX3" fmla="*/ 92819 w 164872"/>
                  <a:gd name="connsiteY3" fmla="*/ 101805 h 994655"/>
                  <a:gd name="connsiteX4" fmla="*/ 83294 w 164872"/>
                  <a:gd name="connsiteY4" fmla="*/ 6555 h 994655"/>
                  <a:gd name="connsiteX5" fmla="*/ 54719 w 164872"/>
                  <a:gd name="connsiteY5" fmla="*/ 230392 h 994655"/>
                  <a:gd name="connsiteX6" fmla="*/ 49957 w 164872"/>
                  <a:gd name="connsiteY6" fmla="*/ 589961 h 994655"/>
                  <a:gd name="connsiteX7" fmla="*/ 26144 w 164872"/>
                  <a:gd name="connsiteY7" fmla="*/ 880473 h 994655"/>
                  <a:gd name="connsiteX8" fmla="*/ 14238 w 164872"/>
                  <a:gd name="connsiteY8" fmla="*/ 970961 h 994655"/>
                  <a:gd name="connsiteX0" fmla="*/ 13019 w 224255"/>
                  <a:gd name="connsiteY0" fmla="*/ 970961 h 999431"/>
                  <a:gd name="connsiteX1" fmla="*/ 222570 w 224255"/>
                  <a:gd name="connsiteY1" fmla="*/ 959054 h 999431"/>
                  <a:gd name="connsiteX2" fmla="*/ 110650 w 224255"/>
                  <a:gd name="connsiteY2" fmla="*/ 520905 h 999431"/>
                  <a:gd name="connsiteX3" fmla="*/ 91600 w 224255"/>
                  <a:gd name="connsiteY3" fmla="*/ 101805 h 999431"/>
                  <a:gd name="connsiteX4" fmla="*/ 82075 w 224255"/>
                  <a:gd name="connsiteY4" fmla="*/ 6555 h 999431"/>
                  <a:gd name="connsiteX5" fmla="*/ 53500 w 224255"/>
                  <a:gd name="connsiteY5" fmla="*/ 230392 h 999431"/>
                  <a:gd name="connsiteX6" fmla="*/ 48738 w 224255"/>
                  <a:gd name="connsiteY6" fmla="*/ 589961 h 999431"/>
                  <a:gd name="connsiteX7" fmla="*/ 24925 w 224255"/>
                  <a:gd name="connsiteY7" fmla="*/ 880473 h 999431"/>
                  <a:gd name="connsiteX8" fmla="*/ 13019 w 224255"/>
                  <a:gd name="connsiteY8" fmla="*/ 970961 h 999431"/>
                  <a:gd name="connsiteX0" fmla="*/ 13019 w 224255"/>
                  <a:gd name="connsiteY0" fmla="*/ 970961 h 975463"/>
                  <a:gd name="connsiteX1" fmla="*/ 222570 w 224255"/>
                  <a:gd name="connsiteY1" fmla="*/ 959054 h 975463"/>
                  <a:gd name="connsiteX2" fmla="*/ 110650 w 224255"/>
                  <a:gd name="connsiteY2" fmla="*/ 520905 h 975463"/>
                  <a:gd name="connsiteX3" fmla="*/ 91600 w 224255"/>
                  <a:gd name="connsiteY3" fmla="*/ 101805 h 975463"/>
                  <a:gd name="connsiteX4" fmla="*/ 82075 w 224255"/>
                  <a:gd name="connsiteY4" fmla="*/ 6555 h 975463"/>
                  <a:gd name="connsiteX5" fmla="*/ 53500 w 224255"/>
                  <a:gd name="connsiteY5" fmla="*/ 230392 h 975463"/>
                  <a:gd name="connsiteX6" fmla="*/ 48738 w 224255"/>
                  <a:gd name="connsiteY6" fmla="*/ 589961 h 975463"/>
                  <a:gd name="connsiteX7" fmla="*/ 24925 w 224255"/>
                  <a:gd name="connsiteY7" fmla="*/ 880473 h 975463"/>
                  <a:gd name="connsiteX8" fmla="*/ 13019 w 224255"/>
                  <a:gd name="connsiteY8" fmla="*/ 970961 h 975463"/>
                  <a:gd name="connsiteX0" fmla="*/ 13019 w 222570"/>
                  <a:gd name="connsiteY0" fmla="*/ 970961 h 975463"/>
                  <a:gd name="connsiteX1" fmla="*/ 222570 w 222570"/>
                  <a:gd name="connsiteY1" fmla="*/ 959054 h 975463"/>
                  <a:gd name="connsiteX2" fmla="*/ 110650 w 222570"/>
                  <a:gd name="connsiteY2" fmla="*/ 520905 h 975463"/>
                  <a:gd name="connsiteX3" fmla="*/ 91600 w 222570"/>
                  <a:gd name="connsiteY3" fmla="*/ 101805 h 975463"/>
                  <a:gd name="connsiteX4" fmla="*/ 82075 w 222570"/>
                  <a:gd name="connsiteY4" fmla="*/ 6555 h 975463"/>
                  <a:gd name="connsiteX5" fmla="*/ 53500 w 222570"/>
                  <a:gd name="connsiteY5" fmla="*/ 230392 h 975463"/>
                  <a:gd name="connsiteX6" fmla="*/ 48738 w 222570"/>
                  <a:gd name="connsiteY6" fmla="*/ 589961 h 975463"/>
                  <a:gd name="connsiteX7" fmla="*/ 24925 w 222570"/>
                  <a:gd name="connsiteY7" fmla="*/ 880473 h 975463"/>
                  <a:gd name="connsiteX8" fmla="*/ 13019 w 222570"/>
                  <a:gd name="connsiteY8" fmla="*/ 970961 h 975463"/>
                  <a:gd name="connsiteX0" fmla="*/ 12498 w 214905"/>
                  <a:gd name="connsiteY0" fmla="*/ 970961 h 979190"/>
                  <a:gd name="connsiteX1" fmla="*/ 214905 w 214905"/>
                  <a:gd name="connsiteY1" fmla="*/ 970960 h 979190"/>
                  <a:gd name="connsiteX2" fmla="*/ 110129 w 214905"/>
                  <a:gd name="connsiteY2" fmla="*/ 520905 h 979190"/>
                  <a:gd name="connsiteX3" fmla="*/ 91079 w 214905"/>
                  <a:gd name="connsiteY3" fmla="*/ 101805 h 979190"/>
                  <a:gd name="connsiteX4" fmla="*/ 81554 w 214905"/>
                  <a:gd name="connsiteY4" fmla="*/ 6555 h 979190"/>
                  <a:gd name="connsiteX5" fmla="*/ 52979 w 214905"/>
                  <a:gd name="connsiteY5" fmla="*/ 230392 h 979190"/>
                  <a:gd name="connsiteX6" fmla="*/ 48217 w 214905"/>
                  <a:gd name="connsiteY6" fmla="*/ 589961 h 979190"/>
                  <a:gd name="connsiteX7" fmla="*/ 24404 w 214905"/>
                  <a:gd name="connsiteY7" fmla="*/ 880473 h 979190"/>
                  <a:gd name="connsiteX8" fmla="*/ 12498 w 214905"/>
                  <a:gd name="connsiteY8" fmla="*/ 970961 h 979190"/>
                  <a:gd name="connsiteX0" fmla="*/ 12498 w 214905"/>
                  <a:gd name="connsiteY0" fmla="*/ 970961 h 979190"/>
                  <a:gd name="connsiteX1" fmla="*/ 214905 w 214905"/>
                  <a:gd name="connsiteY1" fmla="*/ 970960 h 979190"/>
                  <a:gd name="connsiteX2" fmla="*/ 110129 w 214905"/>
                  <a:gd name="connsiteY2" fmla="*/ 520905 h 979190"/>
                  <a:gd name="connsiteX3" fmla="*/ 91079 w 214905"/>
                  <a:gd name="connsiteY3" fmla="*/ 101805 h 979190"/>
                  <a:gd name="connsiteX4" fmla="*/ 81554 w 214905"/>
                  <a:gd name="connsiteY4" fmla="*/ 6555 h 979190"/>
                  <a:gd name="connsiteX5" fmla="*/ 52979 w 214905"/>
                  <a:gd name="connsiteY5" fmla="*/ 230392 h 979190"/>
                  <a:gd name="connsiteX6" fmla="*/ 48217 w 214905"/>
                  <a:gd name="connsiteY6" fmla="*/ 589961 h 979190"/>
                  <a:gd name="connsiteX7" fmla="*/ 24404 w 214905"/>
                  <a:gd name="connsiteY7" fmla="*/ 880473 h 979190"/>
                  <a:gd name="connsiteX8" fmla="*/ 12498 w 214905"/>
                  <a:gd name="connsiteY8" fmla="*/ 970961 h 979190"/>
                  <a:gd name="connsiteX0" fmla="*/ 0 w 202407"/>
                  <a:gd name="connsiteY0" fmla="*/ 970961 h 979190"/>
                  <a:gd name="connsiteX1" fmla="*/ 202407 w 202407"/>
                  <a:gd name="connsiteY1" fmla="*/ 970960 h 979190"/>
                  <a:gd name="connsiteX2" fmla="*/ 97631 w 202407"/>
                  <a:gd name="connsiteY2" fmla="*/ 520905 h 979190"/>
                  <a:gd name="connsiteX3" fmla="*/ 78581 w 202407"/>
                  <a:gd name="connsiteY3" fmla="*/ 101805 h 979190"/>
                  <a:gd name="connsiteX4" fmla="*/ 69056 w 202407"/>
                  <a:gd name="connsiteY4" fmla="*/ 6555 h 979190"/>
                  <a:gd name="connsiteX5" fmla="*/ 40481 w 202407"/>
                  <a:gd name="connsiteY5" fmla="*/ 230392 h 979190"/>
                  <a:gd name="connsiteX6" fmla="*/ 35719 w 202407"/>
                  <a:gd name="connsiteY6" fmla="*/ 589961 h 979190"/>
                  <a:gd name="connsiteX7" fmla="*/ 11906 w 202407"/>
                  <a:gd name="connsiteY7" fmla="*/ 880473 h 979190"/>
                  <a:gd name="connsiteX8" fmla="*/ 0 w 202407"/>
                  <a:gd name="connsiteY8" fmla="*/ 970961 h 979190"/>
                  <a:gd name="connsiteX0" fmla="*/ 0 w 202407"/>
                  <a:gd name="connsiteY0" fmla="*/ 970961 h 972914"/>
                  <a:gd name="connsiteX1" fmla="*/ 202407 w 202407"/>
                  <a:gd name="connsiteY1" fmla="*/ 970960 h 972914"/>
                  <a:gd name="connsiteX2" fmla="*/ 97631 w 202407"/>
                  <a:gd name="connsiteY2" fmla="*/ 520905 h 972914"/>
                  <a:gd name="connsiteX3" fmla="*/ 78581 w 202407"/>
                  <a:gd name="connsiteY3" fmla="*/ 101805 h 972914"/>
                  <a:gd name="connsiteX4" fmla="*/ 69056 w 202407"/>
                  <a:gd name="connsiteY4" fmla="*/ 6555 h 972914"/>
                  <a:gd name="connsiteX5" fmla="*/ 40481 w 202407"/>
                  <a:gd name="connsiteY5" fmla="*/ 230392 h 972914"/>
                  <a:gd name="connsiteX6" fmla="*/ 35719 w 202407"/>
                  <a:gd name="connsiteY6" fmla="*/ 589961 h 972914"/>
                  <a:gd name="connsiteX7" fmla="*/ 11906 w 202407"/>
                  <a:gd name="connsiteY7" fmla="*/ 880473 h 972914"/>
                  <a:gd name="connsiteX8" fmla="*/ 0 w 202407"/>
                  <a:gd name="connsiteY8" fmla="*/ 970961 h 972914"/>
                  <a:gd name="connsiteX0" fmla="*/ 0 w 202407"/>
                  <a:gd name="connsiteY0" fmla="*/ 975073 h 977026"/>
                  <a:gd name="connsiteX1" fmla="*/ 202407 w 202407"/>
                  <a:gd name="connsiteY1" fmla="*/ 975072 h 977026"/>
                  <a:gd name="connsiteX2" fmla="*/ 97631 w 202407"/>
                  <a:gd name="connsiteY2" fmla="*/ 525017 h 977026"/>
                  <a:gd name="connsiteX3" fmla="*/ 78581 w 202407"/>
                  <a:gd name="connsiteY3" fmla="*/ 105917 h 977026"/>
                  <a:gd name="connsiteX4" fmla="*/ 69056 w 202407"/>
                  <a:gd name="connsiteY4" fmla="*/ 10667 h 977026"/>
                  <a:gd name="connsiteX5" fmla="*/ 52387 w 202407"/>
                  <a:gd name="connsiteY5" fmla="*/ 296417 h 977026"/>
                  <a:gd name="connsiteX6" fmla="*/ 35719 w 202407"/>
                  <a:gd name="connsiteY6" fmla="*/ 594073 h 977026"/>
                  <a:gd name="connsiteX7" fmla="*/ 11906 w 202407"/>
                  <a:gd name="connsiteY7" fmla="*/ 884585 h 977026"/>
                  <a:gd name="connsiteX8" fmla="*/ 0 w 202407"/>
                  <a:gd name="connsiteY8" fmla="*/ 975073 h 977026"/>
                  <a:gd name="connsiteX0" fmla="*/ 0 w 202407"/>
                  <a:gd name="connsiteY0" fmla="*/ 972519 h 974472"/>
                  <a:gd name="connsiteX1" fmla="*/ 202407 w 202407"/>
                  <a:gd name="connsiteY1" fmla="*/ 972518 h 974472"/>
                  <a:gd name="connsiteX2" fmla="*/ 97631 w 202407"/>
                  <a:gd name="connsiteY2" fmla="*/ 522463 h 974472"/>
                  <a:gd name="connsiteX3" fmla="*/ 78581 w 202407"/>
                  <a:gd name="connsiteY3" fmla="*/ 103363 h 974472"/>
                  <a:gd name="connsiteX4" fmla="*/ 69056 w 202407"/>
                  <a:gd name="connsiteY4" fmla="*/ 8113 h 974472"/>
                  <a:gd name="connsiteX5" fmla="*/ 45244 w 202407"/>
                  <a:gd name="connsiteY5" fmla="*/ 255763 h 974472"/>
                  <a:gd name="connsiteX6" fmla="*/ 35719 w 202407"/>
                  <a:gd name="connsiteY6" fmla="*/ 591519 h 974472"/>
                  <a:gd name="connsiteX7" fmla="*/ 11906 w 202407"/>
                  <a:gd name="connsiteY7" fmla="*/ 882031 h 974472"/>
                  <a:gd name="connsiteX8" fmla="*/ 0 w 202407"/>
                  <a:gd name="connsiteY8" fmla="*/ 972519 h 974472"/>
                  <a:gd name="connsiteX0" fmla="*/ 0 w 202407"/>
                  <a:gd name="connsiteY0" fmla="*/ 964457 h 966410"/>
                  <a:gd name="connsiteX1" fmla="*/ 202407 w 202407"/>
                  <a:gd name="connsiteY1" fmla="*/ 964456 h 966410"/>
                  <a:gd name="connsiteX2" fmla="*/ 97631 w 202407"/>
                  <a:gd name="connsiteY2" fmla="*/ 514401 h 966410"/>
                  <a:gd name="connsiteX3" fmla="*/ 83344 w 202407"/>
                  <a:gd name="connsiteY3" fmla="*/ 228651 h 966410"/>
                  <a:gd name="connsiteX4" fmla="*/ 69056 w 202407"/>
                  <a:gd name="connsiteY4" fmla="*/ 51 h 966410"/>
                  <a:gd name="connsiteX5" fmla="*/ 45244 w 202407"/>
                  <a:gd name="connsiteY5" fmla="*/ 247701 h 966410"/>
                  <a:gd name="connsiteX6" fmla="*/ 35719 w 202407"/>
                  <a:gd name="connsiteY6" fmla="*/ 583457 h 966410"/>
                  <a:gd name="connsiteX7" fmla="*/ 11906 w 202407"/>
                  <a:gd name="connsiteY7" fmla="*/ 873969 h 966410"/>
                  <a:gd name="connsiteX8" fmla="*/ 0 w 202407"/>
                  <a:gd name="connsiteY8" fmla="*/ 964457 h 966410"/>
                  <a:gd name="connsiteX0" fmla="*/ 0 w 202407"/>
                  <a:gd name="connsiteY0" fmla="*/ 964466 h 966419"/>
                  <a:gd name="connsiteX1" fmla="*/ 202407 w 202407"/>
                  <a:gd name="connsiteY1" fmla="*/ 964465 h 966419"/>
                  <a:gd name="connsiteX2" fmla="*/ 90487 w 202407"/>
                  <a:gd name="connsiteY2" fmla="*/ 650142 h 966419"/>
                  <a:gd name="connsiteX3" fmla="*/ 83344 w 202407"/>
                  <a:gd name="connsiteY3" fmla="*/ 228660 h 966419"/>
                  <a:gd name="connsiteX4" fmla="*/ 69056 w 202407"/>
                  <a:gd name="connsiteY4" fmla="*/ 60 h 966419"/>
                  <a:gd name="connsiteX5" fmla="*/ 45244 w 202407"/>
                  <a:gd name="connsiteY5" fmla="*/ 247710 h 966419"/>
                  <a:gd name="connsiteX6" fmla="*/ 35719 w 202407"/>
                  <a:gd name="connsiteY6" fmla="*/ 583466 h 966419"/>
                  <a:gd name="connsiteX7" fmla="*/ 11906 w 202407"/>
                  <a:gd name="connsiteY7" fmla="*/ 873978 h 966419"/>
                  <a:gd name="connsiteX8" fmla="*/ 0 w 202407"/>
                  <a:gd name="connsiteY8" fmla="*/ 964466 h 966419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100012 w 202407"/>
                  <a:gd name="connsiteY2" fmla="*/ 554886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100012 w 202407"/>
                  <a:gd name="connsiteY2" fmla="*/ 554886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0487 w 202407"/>
                  <a:gd name="connsiteY2" fmla="*/ 559649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0487 w 202407"/>
                  <a:gd name="connsiteY2" fmla="*/ 559649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7630 w 202407"/>
                  <a:gd name="connsiteY2" fmla="*/ 557268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7630 w 202407"/>
                  <a:gd name="connsiteY2" fmla="*/ 557268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0957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11932"/>
                  <a:gd name="connsiteY0" fmla="*/ 969222 h 969222"/>
                  <a:gd name="connsiteX1" fmla="*/ 211932 w 211932"/>
                  <a:gd name="connsiteY1" fmla="*/ 964459 h 969222"/>
                  <a:gd name="connsiteX2" fmla="*/ 107155 w 211932"/>
                  <a:gd name="connsiteY2" fmla="*/ 557268 h 969222"/>
                  <a:gd name="connsiteX3" fmla="*/ 92869 w 211932"/>
                  <a:gd name="connsiteY3" fmla="*/ 228654 h 969222"/>
                  <a:gd name="connsiteX4" fmla="*/ 78581 w 211932"/>
                  <a:gd name="connsiteY4" fmla="*/ 54 h 969222"/>
                  <a:gd name="connsiteX5" fmla="*/ 54769 w 211932"/>
                  <a:gd name="connsiteY5" fmla="*/ 247704 h 969222"/>
                  <a:gd name="connsiteX6" fmla="*/ 40482 w 211932"/>
                  <a:gd name="connsiteY6" fmla="*/ 583460 h 969222"/>
                  <a:gd name="connsiteX7" fmla="*/ 21431 w 211932"/>
                  <a:gd name="connsiteY7" fmla="*/ 873972 h 969222"/>
                  <a:gd name="connsiteX8" fmla="*/ 0 w 211932"/>
                  <a:gd name="connsiteY8" fmla="*/ 969222 h 969222"/>
                  <a:gd name="connsiteX0" fmla="*/ 0 w 228601"/>
                  <a:gd name="connsiteY0" fmla="*/ 969222 h 971176"/>
                  <a:gd name="connsiteX1" fmla="*/ 228601 w 228601"/>
                  <a:gd name="connsiteY1" fmla="*/ 969222 h 971176"/>
                  <a:gd name="connsiteX2" fmla="*/ 107155 w 228601"/>
                  <a:gd name="connsiteY2" fmla="*/ 557268 h 971176"/>
                  <a:gd name="connsiteX3" fmla="*/ 92869 w 228601"/>
                  <a:gd name="connsiteY3" fmla="*/ 228654 h 971176"/>
                  <a:gd name="connsiteX4" fmla="*/ 78581 w 228601"/>
                  <a:gd name="connsiteY4" fmla="*/ 54 h 971176"/>
                  <a:gd name="connsiteX5" fmla="*/ 54769 w 228601"/>
                  <a:gd name="connsiteY5" fmla="*/ 247704 h 971176"/>
                  <a:gd name="connsiteX6" fmla="*/ 40482 w 228601"/>
                  <a:gd name="connsiteY6" fmla="*/ 583460 h 971176"/>
                  <a:gd name="connsiteX7" fmla="*/ 21431 w 228601"/>
                  <a:gd name="connsiteY7" fmla="*/ 873972 h 971176"/>
                  <a:gd name="connsiteX8" fmla="*/ 0 w 228601"/>
                  <a:gd name="connsiteY8" fmla="*/ 969222 h 971176"/>
                  <a:gd name="connsiteX0" fmla="*/ 0 w 207170"/>
                  <a:gd name="connsiteY0" fmla="*/ 969222 h 969222"/>
                  <a:gd name="connsiteX1" fmla="*/ 207170 w 207170"/>
                  <a:gd name="connsiteY1" fmla="*/ 959697 h 969222"/>
                  <a:gd name="connsiteX2" fmla="*/ 107155 w 207170"/>
                  <a:gd name="connsiteY2" fmla="*/ 557268 h 969222"/>
                  <a:gd name="connsiteX3" fmla="*/ 92869 w 207170"/>
                  <a:gd name="connsiteY3" fmla="*/ 228654 h 969222"/>
                  <a:gd name="connsiteX4" fmla="*/ 78581 w 207170"/>
                  <a:gd name="connsiteY4" fmla="*/ 54 h 969222"/>
                  <a:gd name="connsiteX5" fmla="*/ 54769 w 207170"/>
                  <a:gd name="connsiteY5" fmla="*/ 247704 h 969222"/>
                  <a:gd name="connsiteX6" fmla="*/ 40482 w 207170"/>
                  <a:gd name="connsiteY6" fmla="*/ 583460 h 969222"/>
                  <a:gd name="connsiteX7" fmla="*/ 21431 w 207170"/>
                  <a:gd name="connsiteY7" fmla="*/ 873972 h 969222"/>
                  <a:gd name="connsiteX8" fmla="*/ 0 w 207170"/>
                  <a:gd name="connsiteY8" fmla="*/ 969222 h 969222"/>
                  <a:gd name="connsiteX0" fmla="*/ 0 w 207170"/>
                  <a:gd name="connsiteY0" fmla="*/ 969222 h 969222"/>
                  <a:gd name="connsiteX1" fmla="*/ 207170 w 207170"/>
                  <a:gd name="connsiteY1" fmla="*/ 959697 h 969222"/>
                  <a:gd name="connsiteX2" fmla="*/ 107155 w 207170"/>
                  <a:gd name="connsiteY2" fmla="*/ 557268 h 969222"/>
                  <a:gd name="connsiteX3" fmla="*/ 92869 w 207170"/>
                  <a:gd name="connsiteY3" fmla="*/ 228654 h 969222"/>
                  <a:gd name="connsiteX4" fmla="*/ 78581 w 207170"/>
                  <a:gd name="connsiteY4" fmla="*/ 54 h 969222"/>
                  <a:gd name="connsiteX5" fmla="*/ 54769 w 207170"/>
                  <a:gd name="connsiteY5" fmla="*/ 247704 h 969222"/>
                  <a:gd name="connsiteX6" fmla="*/ 40482 w 207170"/>
                  <a:gd name="connsiteY6" fmla="*/ 583460 h 969222"/>
                  <a:gd name="connsiteX7" fmla="*/ 21431 w 207170"/>
                  <a:gd name="connsiteY7" fmla="*/ 873972 h 969222"/>
                  <a:gd name="connsiteX8" fmla="*/ 0 w 207170"/>
                  <a:gd name="connsiteY8" fmla="*/ 969222 h 969222"/>
                  <a:gd name="connsiteX0" fmla="*/ 0 w 233364"/>
                  <a:gd name="connsiteY0" fmla="*/ 969222 h 969222"/>
                  <a:gd name="connsiteX1" fmla="*/ 233364 w 233364"/>
                  <a:gd name="connsiteY1" fmla="*/ 964460 h 969222"/>
                  <a:gd name="connsiteX2" fmla="*/ 107155 w 233364"/>
                  <a:gd name="connsiteY2" fmla="*/ 557268 h 969222"/>
                  <a:gd name="connsiteX3" fmla="*/ 92869 w 233364"/>
                  <a:gd name="connsiteY3" fmla="*/ 228654 h 969222"/>
                  <a:gd name="connsiteX4" fmla="*/ 78581 w 233364"/>
                  <a:gd name="connsiteY4" fmla="*/ 54 h 969222"/>
                  <a:gd name="connsiteX5" fmla="*/ 54769 w 233364"/>
                  <a:gd name="connsiteY5" fmla="*/ 247704 h 969222"/>
                  <a:gd name="connsiteX6" fmla="*/ 40482 w 233364"/>
                  <a:gd name="connsiteY6" fmla="*/ 583460 h 969222"/>
                  <a:gd name="connsiteX7" fmla="*/ 21431 w 233364"/>
                  <a:gd name="connsiteY7" fmla="*/ 873972 h 969222"/>
                  <a:gd name="connsiteX8" fmla="*/ 0 w 233364"/>
                  <a:gd name="connsiteY8" fmla="*/ 969222 h 969222"/>
                  <a:gd name="connsiteX0" fmla="*/ 0 w 233364"/>
                  <a:gd name="connsiteY0" fmla="*/ 969222 h 969222"/>
                  <a:gd name="connsiteX1" fmla="*/ 233364 w 233364"/>
                  <a:gd name="connsiteY1" fmla="*/ 964460 h 969222"/>
                  <a:gd name="connsiteX2" fmla="*/ 107155 w 233364"/>
                  <a:gd name="connsiteY2" fmla="*/ 557268 h 969222"/>
                  <a:gd name="connsiteX3" fmla="*/ 92869 w 233364"/>
                  <a:gd name="connsiteY3" fmla="*/ 228654 h 969222"/>
                  <a:gd name="connsiteX4" fmla="*/ 78581 w 233364"/>
                  <a:gd name="connsiteY4" fmla="*/ 54 h 969222"/>
                  <a:gd name="connsiteX5" fmla="*/ 54769 w 233364"/>
                  <a:gd name="connsiteY5" fmla="*/ 247704 h 969222"/>
                  <a:gd name="connsiteX6" fmla="*/ 40482 w 233364"/>
                  <a:gd name="connsiteY6" fmla="*/ 583460 h 969222"/>
                  <a:gd name="connsiteX7" fmla="*/ 21431 w 233364"/>
                  <a:gd name="connsiteY7" fmla="*/ 873972 h 969222"/>
                  <a:gd name="connsiteX8" fmla="*/ 0 w 233364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9536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52030"/>
                  <a:gd name="connsiteY0" fmla="*/ 969222 h 969222"/>
                  <a:gd name="connsiteX1" fmla="*/ 247652 w 252030"/>
                  <a:gd name="connsiteY1" fmla="*/ 966841 h 969222"/>
                  <a:gd name="connsiteX2" fmla="*/ 154781 w 252030"/>
                  <a:gd name="connsiteY2" fmla="*/ 900166 h 969222"/>
                  <a:gd name="connsiteX3" fmla="*/ 109536 w 252030"/>
                  <a:gd name="connsiteY3" fmla="*/ 559649 h 969222"/>
                  <a:gd name="connsiteX4" fmla="*/ 92869 w 252030"/>
                  <a:gd name="connsiteY4" fmla="*/ 228654 h 969222"/>
                  <a:gd name="connsiteX5" fmla="*/ 78581 w 252030"/>
                  <a:gd name="connsiteY5" fmla="*/ 54 h 969222"/>
                  <a:gd name="connsiteX6" fmla="*/ 54769 w 252030"/>
                  <a:gd name="connsiteY6" fmla="*/ 247704 h 969222"/>
                  <a:gd name="connsiteX7" fmla="*/ 40482 w 252030"/>
                  <a:gd name="connsiteY7" fmla="*/ 583460 h 969222"/>
                  <a:gd name="connsiteX8" fmla="*/ 21431 w 252030"/>
                  <a:gd name="connsiteY8" fmla="*/ 873972 h 969222"/>
                  <a:gd name="connsiteX9" fmla="*/ 0 w 252030"/>
                  <a:gd name="connsiteY9" fmla="*/ 969222 h 969222"/>
                  <a:gd name="connsiteX0" fmla="*/ 0 w 251476"/>
                  <a:gd name="connsiteY0" fmla="*/ 969222 h 969222"/>
                  <a:gd name="connsiteX1" fmla="*/ 247652 w 251476"/>
                  <a:gd name="connsiteY1" fmla="*/ 966841 h 969222"/>
                  <a:gd name="connsiteX2" fmla="*/ 138113 w 251476"/>
                  <a:gd name="connsiteY2" fmla="*/ 902547 h 969222"/>
                  <a:gd name="connsiteX3" fmla="*/ 109536 w 251476"/>
                  <a:gd name="connsiteY3" fmla="*/ 559649 h 969222"/>
                  <a:gd name="connsiteX4" fmla="*/ 92869 w 251476"/>
                  <a:gd name="connsiteY4" fmla="*/ 228654 h 969222"/>
                  <a:gd name="connsiteX5" fmla="*/ 78581 w 251476"/>
                  <a:gd name="connsiteY5" fmla="*/ 54 h 969222"/>
                  <a:gd name="connsiteX6" fmla="*/ 54769 w 251476"/>
                  <a:gd name="connsiteY6" fmla="*/ 247704 h 969222"/>
                  <a:gd name="connsiteX7" fmla="*/ 40482 w 251476"/>
                  <a:gd name="connsiteY7" fmla="*/ 583460 h 969222"/>
                  <a:gd name="connsiteX8" fmla="*/ 21431 w 251476"/>
                  <a:gd name="connsiteY8" fmla="*/ 873972 h 969222"/>
                  <a:gd name="connsiteX9" fmla="*/ 0 w 251476"/>
                  <a:gd name="connsiteY9" fmla="*/ 969222 h 969222"/>
                  <a:gd name="connsiteX0" fmla="*/ 0 w 251774"/>
                  <a:gd name="connsiteY0" fmla="*/ 969222 h 969222"/>
                  <a:gd name="connsiteX1" fmla="*/ 247652 w 251774"/>
                  <a:gd name="connsiteY1" fmla="*/ 966841 h 969222"/>
                  <a:gd name="connsiteX2" fmla="*/ 147638 w 251774"/>
                  <a:gd name="connsiteY2" fmla="*/ 900165 h 969222"/>
                  <a:gd name="connsiteX3" fmla="*/ 109536 w 251774"/>
                  <a:gd name="connsiteY3" fmla="*/ 559649 h 969222"/>
                  <a:gd name="connsiteX4" fmla="*/ 92869 w 251774"/>
                  <a:gd name="connsiteY4" fmla="*/ 228654 h 969222"/>
                  <a:gd name="connsiteX5" fmla="*/ 78581 w 251774"/>
                  <a:gd name="connsiteY5" fmla="*/ 54 h 969222"/>
                  <a:gd name="connsiteX6" fmla="*/ 54769 w 251774"/>
                  <a:gd name="connsiteY6" fmla="*/ 247704 h 969222"/>
                  <a:gd name="connsiteX7" fmla="*/ 40482 w 251774"/>
                  <a:gd name="connsiteY7" fmla="*/ 583460 h 969222"/>
                  <a:gd name="connsiteX8" fmla="*/ 21431 w 251774"/>
                  <a:gd name="connsiteY8" fmla="*/ 873972 h 969222"/>
                  <a:gd name="connsiteX9" fmla="*/ 0 w 251774"/>
                  <a:gd name="connsiteY9" fmla="*/ 969222 h 9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1774" h="969222">
                    <a:moveTo>
                      <a:pt x="0" y="969222"/>
                    </a:moveTo>
                    <a:cubicBezTo>
                      <a:pt x="43656" y="965253"/>
                      <a:pt x="178992" y="960888"/>
                      <a:pt x="247652" y="966841"/>
                    </a:cubicBezTo>
                    <a:cubicBezTo>
                      <a:pt x="273449" y="955332"/>
                      <a:pt x="170657" y="968030"/>
                      <a:pt x="147638" y="900165"/>
                    </a:cubicBezTo>
                    <a:cubicBezTo>
                      <a:pt x="124619" y="832300"/>
                      <a:pt x="118664" y="671567"/>
                      <a:pt x="109536" y="559649"/>
                    </a:cubicBezTo>
                    <a:cubicBezTo>
                      <a:pt x="100408" y="447731"/>
                      <a:pt x="98028" y="321920"/>
                      <a:pt x="92869" y="228654"/>
                    </a:cubicBezTo>
                    <a:cubicBezTo>
                      <a:pt x="87710" y="135388"/>
                      <a:pt x="84931" y="-3121"/>
                      <a:pt x="78581" y="54"/>
                    </a:cubicBezTo>
                    <a:cubicBezTo>
                      <a:pt x="72231" y="3229"/>
                      <a:pt x="61119" y="150470"/>
                      <a:pt x="54769" y="247704"/>
                    </a:cubicBezTo>
                    <a:cubicBezTo>
                      <a:pt x="48419" y="344938"/>
                      <a:pt x="45244" y="475113"/>
                      <a:pt x="40482" y="583460"/>
                    </a:cubicBezTo>
                    <a:cubicBezTo>
                      <a:pt x="35720" y="691807"/>
                      <a:pt x="28178" y="809678"/>
                      <a:pt x="21431" y="873972"/>
                    </a:cubicBezTo>
                    <a:cubicBezTo>
                      <a:pt x="14684" y="938266"/>
                      <a:pt x="11113" y="935091"/>
                      <a:pt x="0" y="969222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F0301A6B-8263-DC6C-6E93-DA2C83017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488" y="2907250"/>
                <a:ext cx="0" cy="1919288"/>
              </a:xfrm>
              <a:prstGeom prst="line">
                <a:avLst/>
              </a:prstGeom>
              <a:ln w="158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C9E718AE-FFC1-3B41-F2F2-82A846C609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9826" y="2926300"/>
                <a:ext cx="0" cy="1919288"/>
              </a:xfrm>
              <a:prstGeom prst="line">
                <a:avLst/>
              </a:prstGeom>
              <a:ln w="158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1E0243CB-03C0-0D19-3CFF-D4686BD3A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7725" y="4836064"/>
                <a:ext cx="1304925" cy="0"/>
              </a:xfrm>
              <a:prstGeom prst="line">
                <a:avLst/>
              </a:prstGeom>
              <a:ln w="158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AF4A0C9E-7314-2FAC-ECCC-2F9F50A31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29825" y="4840827"/>
                <a:ext cx="1285875" cy="0"/>
              </a:xfrm>
              <a:prstGeom prst="line">
                <a:avLst/>
              </a:prstGeom>
              <a:ln w="158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Volný tvar: obrazec 28">
                <a:extLst>
                  <a:ext uri="{FF2B5EF4-FFF2-40B4-BE49-F238E27FC236}">
                    <a16:creationId xmlns:a16="http://schemas.microsoft.com/office/drawing/2014/main" id="{0FB45038-F61B-4A73-B766-3D1BC07169DA}"/>
                  </a:ext>
                </a:extLst>
              </p:cNvPr>
              <p:cNvSpPr/>
              <p:nvPr/>
            </p:nvSpPr>
            <p:spPr>
              <a:xfrm>
                <a:off x="8886825" y="3852585"/>
                <a:ext cx="614363" cy="970141"/>
              </a:xfrm>
              <a:custGeom>
                <a:avLst/>
                <a:gdLst>
                  <a:gd name="connsiteX0" fmla="*/ 0 w 614363"/>
                  <a:gd name="connsiteY0" fmla="*/ 974201 h 1036819"/>
                  <a:gd name="connsiteX1" fmla="*/ 133350 w 614363"/>
                  <a:gd name="connsiteY1" fmla="*/ 974201 h 1036819"/>
                  <a:gd name="connsiteX2" fmla="*/ 271463 w 614363"/>
                  <a:gd name="connsiteY2" fmla="*/ 974201 h 1036819"/>
                  <a:gd name="connsiteX3" fmla="*/ 309563 w 614363"/>
                  <a:gd name="connsiteY3" fmla="*/ 128857 h 1036819"/>
                  <a:gd name="connsiteX4" fmla="*/ 333375 w 614363"/>
                  <a:gd name="connsiteY4" fmla="*/ 9795 h 1036819"/>
                  <a:gd name="connsiteX5" fmla="*/ 347663 w 614363"/>
                  <a:gd name="connsiteY5" fmla="*/ 195532 h 1036819"/>
                  <a:gd name="connsiteX6" fmla="*/ 364331 w 614363"/>
                  <a:gd name="connsiteY6" fmla="*/ 595582 h 1036819"/>
                  <a:gd name="connsiteX7" fmla="*/ 381000 w 614363"/>
                  <a:gd name="connsiteY7" fmla="*/ 817039 h 1036819"/>
                  <a:gd name="connsiteX8" fmla="*/ 409575 w 614363"/>
                  <a:gd name="connsiteY8" fmla="*/ 936101 h 1036819"/>
                  <a:gd name="connsiteX9" fmla="*/ 450056 w 614363"/>
                  <a:gd name="connsiteY9" fmla="*/ 981345 h 1036819"/>
                  <a:gd name="connsiteX10" fmla="*/ 614363 w 614363"/>
                  <a:gd name="connsiteY10" fmla="*/ 978964 h 1036819"/>
                  <a:gd name="connsiteX0" fmla="*/ 0 w 614363"/>
                  <a:gd name="connsiteY0" fmla="*/ 974201 h 984987"/>
                  <a:gd name="connsiteX1" fmla="*/ 271463 w 614363"/>
                  <a:gd name="connsiteY1" fmla="*/ 974201 h 984987"/>
                  <a:gd name="connsiteX2" fmla="*/ 309563 w 614363"/>
                  <a:gd name="connsiteY2" fmla="*/ 128857 h 984987"/>
                  <a:gd name="connsiteX3" fmla="*/ 333375 w 614363"/>
                  <a:gd name="connsiteY3" fmla="*/ 9795 h 984987"/>
                  <a:gd name="connsiteX4" fmla="*/ 347663 w 614363"/>
                  <a:gd name="connsiteY4" fmla="*/ 195532 h 984987"/>
                  <a:gd name="connsiteX5" fmla="*/ 364331 w 614363"/>
                  <a:gd name="connsiteY5" fmla="*/ 595582 h 984987"/>
                  <a:gd name="connsiteX6" fmla="*/ 381000 w 614363"/>
                  <a:gd name="connsiteY6" fmla="*/ 817039 h 984987"/>
                  <a:gd name="connsiteX7" fmla="*/ 409575 w 614363"/>
                  <a:gd name="connsiteY7" fmla="*/ 936101 h 984987"/>
                  <a:gd name="connsiteX8" fmla="*/ 450056 w 614363"/>
                  <a:gd name="connsiteY8" fmla="*/ 981345 h 984987"/>
                  <a:gd name="connsiteX9" fmla="*/ 614363 w 614363"/>
                  <a:gd name="connsiteY9" fmla="*/ 978964 h 984987"/>
                  <a:gd name="connsiteX0" fmla="*/ 0 w 614363"/>
                  <a:gd name="connsiteY0" fmla="*/ 974201 h 984987"/>
                  <a:gd name="connsiteX1" fmla="*/ 271463 w 614363"/>
                  <a:gd name="connsiteY1" fmla="*/ 974201 h 984987"/>
                  <a:gd name="connsiteX2" fmla="*/ 309563 w 614363"/>
                  <a:gd name="connsiteY2" fmla="*/ 128857 h 984987"/>
                  <a:gd name="connsiteX3" fmla="*/ 333375 w 614363"/>
                  <a:gd name="connsiteY3" fmla="*/ 9795 h 984987"/>
                  <a:gd name="connsiteX4" fmla="*/ 347663 w 614363"/>
                  <a:gd name="connsiteY4" fmla="*/ 195532 h 984987"/>
                  <a:gd name="connsiteX5" fmla="*/ 364331 w 614363"/>
                  <a:gd name="connsiteY5" fmla="*/ 595582 h 984987"/>
                  <a:gd name="connsiteX6" fmla="*/ 381000 w 614363"/>
                  <a:gd name="connsiteY6" fmla="*/ 817039 h 984987"/>
                  <a:gd name="connsiteX7" fmla="*/ 450056 w 614363"/>
                  <a:gd name="connsiteY7" fmla="*/ 981345 h 984987"/>
                  <a:gd name="connsiteX8" fmla="*/ 614363 w 614363"/>
                  <a:gd name="connsiteY8" fmla="*/ 978964 h 984987"/>
                  <a:gd name="connsiteX0" fmla="*/ 0 w 614363"/>
                  <a:gd name="connsiteY0" fmla="*/ 974022 h 984808"/>
                  <a:gd name="connsiteX1" fmla="*/ 230982 w 614363"/>
                  <a:gd name="connsiteY1" fmla="*/ 969260 h 984808"/>
                  <a:gd name="connsiteX2" fmla="*/ 309563 w 614363"/>
                  <a:gd name="connsiteY2" fmla="*/ 128678 h 984808"/>
                  <a:gd name="connsiteX3" fmla="*/ 333375 w 614363"/>
                  <a:gd name="connsiteY3" fmla="*/ 9616 h 984808"/>
                  <a:gd name="connsiteX4" fmla="*/ 347663 w 614363"/>
                  <a:gd name="connsiteY4" fmla="*/ 195353 h 984808"/>
                  <a:gd name="connsiteX5" fmla="*/ 364331 w 614363"/>
                  <a:gd name="connsiteY5" fmla="*/ 595403 h 984808"/>
                  <a:gd name="connsiteX6" fmla="*/ 381000 w 614363"/>
                  <a:gd name="connsiteY6" fmla="*/ 816860 h 984808"/>
                  <a:gd name="connsiteX7" fmla="*/ 450056 w 614363"/>
                  <a:gd name="connsiteY7" fmla="*/ 981166 h 984808"/>
                  <a:gd name="connsiteX8" fmla="*/ 614363 w 614363"/>
                  <a:gd name="connsiteY8" fmla="*/ 978785 h 984808"/>
                  <a:gd name="connsiteX0" fmla="*/ 0 w 614363"/>
                  <a:gd name="connsiteY0" fmla="*/ 973932 h 984718"/>
                  <a:gd name="connsiteX1" fmla="*/ 266701 w 614363"/>
                  <a:gd name="connsiteY1" fmla="*/ 966789 h 984718"/>
                  <a:gd name="connsiteX2" fmla="*/ 309563 w 614363"/>
                  <a:gd name="connsiteY2" fmla="*/ 128588 h 984718"/>
                  <a:gd name="connsiteX3" fmla="*/ 333375 w 614363"/>
                  <a:gd name="connsiteY3" fmla="*/ 9526 h 984718"/>
                  <a:gd name="connsiteX4" fmla="*/ 347663 w 614363"/>
                  <a:gd name="connsiteY4" fmla="*/ 195263 h 984718"/>
                  <a:gd name="connsiteX5" fmla="*/ 364331 w 614363"/>
                  <a:gd name="connsiteY5" fmla="*/ 595313 h 984718"/>
                  <a:gd name="connsiteX6" fmla="*/ 381000 w 614363"/>
                  <a:gd name="connsiteY6" fmla="*/ 816770 h 984718"/>
                  <a:gd name="connsiteX7" fmla="*/ 450056 w 614363"/>
                  <a:gd name="connsiteY7" fmla="*/ 981076 h 984718"/>
                  <a:gd name="connsiteX8" fmla="*/ 614363 w 614363"/>
                  <a:gd name="connsiteY8" fmla="*/ 978695 h 984718"/>
                  <a:gd name="connsiteX0" fmla="*/ 0 w 614363"/>
                  <a:gd name="connsiteY0" fmla="*/ 964426 h 1016671"/>
                  <a:gd name="connsiteX1" fmla="*/ 266701 w 614363"/>
                  <a:gd name="connsiteY1" fmla="*/ 957283 h 1016671"/>
                  <a:gd name="connsiteX2" fmla="*/ 311945 w 614363"/>
                  <a:gd name="connsiteY2" fmla="*/ 180995 h 1016671"/>
                  <a:gd name="connsiteX3" fmla="*/ 333375 w 614363"/>
                  <a:gd name="connsiteY3" fmla="*/ 20 h 1016671"/>
                  <a:gd name="connsiteX4" fmla="*/ 347663 w 614363"/>
                  <a:gd name="connsiteY4" fmla="*/ 185757 h 1016671"/>
                  <a:gd name="connsiteX5" fmla="*/ 364331 w 614363"/>
                  <a:gd name="connsiteY5" fmla="*/ 585807 h 1016671"/>
                  <a:gd name="connsiteX6" fmla="*/ 381000 w 614363"/>
                  <a:gd name="connsiteY6" fmla="*/ 807264 h 1016671"/>
                  <a:gd name="connsiteX7" fmla="*/ 450056 w 614363"/>
                  <a:gd name="connsiteY7" fmla="*/ 971570 h 1016671"/>
                  <a:gd name="connsiteX8" fmla="*/ 614363 w 614363"/>
                  <a:gd name="connsiteY8" fmla="*/ 969189 h 1016671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1105"/>
                  <a:gd name="connsiteX1" fmla="*/ 266701 w 614363"/>
                  <a:gd name="connsiteY1" fmla="*/ 957283 h 971105"/>
                  <a:gd name="connsiteX2" fmla="*/ 311945 w 614363"/>
                  <a:gd name="connsiteY2" fmla="*/ 180995 h 971105"/>
                  <a:gd name="connsiteX3" fmla="*/ 333375 w 614363"/>
                  <a:gd name="connsiteY3" fmla="*/ 20 h 971105"/>
                  <a:gd name="connsiteX4" fmla="*/ 347663 w 614363"/>
                  <a:gd name="connsiteY4" fmla="*/ 185757 h 971105"/>
                  <a:gd name="connsiteX5" fmla="*/ 364331 w 614363"/>
                  <a:gd name="connsiteY5" fmla="*/ 585807 h 971105"/>
                  <a:gd name="connsiteX6" fmla="*/ 381000 w 614363"/>
                  <a:gd name="connsiteY6" fmla="*/ 807264 h 971105"/>
                  <a:gd name="connsiteX7" fmla="*/ 438150 w 614363"/>
                  <a:gd name="connsiteY7" fmla="*/ 962045 h 971105"/>
                  <a:gd name="connsiteX8" fmla="*/ 614363 w 614363"/>
                  <a:gd name="connsiteY8" fmla="*/ 969189 h 971105"/>
                  <a:gd name="connsiteX0" fmla="*/ 0 w 614363"/>
                  <a:gd name="connsiteY0" fmla="*/ 964426 h 970140"/>
                  <a:gd name="connsiteX1" fmla="*/ 266701 w 614363"/>
                  <a:gd name="connsiteY1" fmla="*/ 957283 h 970140"/>
                  <a:gd name="connsiteX2" fmla="*/ 311945 w 614363"/>
                  <a:gd name="connsiteY2" fmla="*/ 180995 h 970140"/>
                  <a:gd name="connsiteX3" fmla="*/ 333375 w 614363"/>
                  <a:gd name="connsiteY3" fmla="*/ 20 h 970140"/>
                  <a:gd name="connsiteX4" fmla="*/ 347663 w 614363"/>
                  <a:gd name="connsiteY4" fmla="*/ 185757 h 970140"/>
                  <a:gd name="connsiteX5" fmla="*/ 364331 w 614363"/>
                  <a:gd name="connsiteY5" fmla="*/ 585807 h 970140"/>
                  <a:gd name="connsiteX6" fmla="*/ 381000 w 614363"/>
                  <a:gd name="connsiteY6" fmla="*/ 807264 h 970140"/>
                  <a:gd name="connsiteX7" fmla="*/ 440531 w 614363"/>
                  <a:gd name="connsiteY7" fmla="*/ 952520 h 970140"/>
                  <a:gd name="connsiteX8" fmla="*/ 614363 w 614363"/>
                  <a:gd name="connsiteY8" fmla="*/ 969189 h 970140"/>
                  <a:gd name="connsiteX0" fmla="*/ 0 w 614363"/>
                  <a:gd name="connsiteY0" fmla="*/ 964427 h 970141"/>
                  <a:gd name="connsiteX1" fmla="*/ 266701 w 614363"/>
                  <a:gd name="connsiteY1" fmla="*/ 966809 h 970141"/>
                  <a:gd name="connsiteX2" fmla="*/ 311945 w 614363"/>
                  <a:gd name="connsiteY2" fmla="*/ 180996 h 970141"/>
                  <a:gd name="connsiteX3" fmla="*/ 333375 w 614363"/>
                  <a:gd name="connsiteY3" fmla="*/ 21 h 970141"/>
                  <a:gd name="connsiteX4" fmla="*/ 347663 w 614363"/>
                  <a:gd name="connsiteY4" fmla="*/ 185758 h 970141"/>
                  <a:gd name="connsiteX5" fmla="*/ 364331 w 614363"/>
                  <a:gd name="connsiteY5" fmla="*/ 585808 h 970141"/>
                  <a:gd name="connsiteX6" fmla="*/ 381000 w 614363"/>
                  <a:gd name="connsiteY6" fmla="*/ 807265 h 970141"/>
                  <a:gd name="connsiteX7" fmla="*/ 440531 w 614363"/>
                  <a:gd name="connsiteY7" fmla="*/ 952521 h 970141"/>
                  <a:gd name="connsiteX8" fmla="*/ 614363 w 614363"/>
                  <a:gd name="connsiteY8" fmla="*/ 969190 h 97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4363" h="970141">
                    <a:moveTo>
                      <a:pt x="0" y="964427"/>
                    </a:moveTo>
                    <a:lnTo>
                      <a:pt x="266701" y="966809"/>
                    </a:lnTo>
                    <a:cubicBezTo>
                      <a:pt x="302024" y="795755"/>
                      <a:pt x="300833" y="342127"/>
                      <a:pt x="311945" y="180996"/>
                    </a:cubicBezTo>
                    <a:cubicBezTo>
                      <a:pt x="323057" y="19865"/>
                      <a:pt x="327422" y="-773"/>
                      <a:pt x="333375" y="21"/>
                    </a:cubicBezTo>
                    <a:cubicBezTo>
                      <a:pt x="339328" y="815"/>
                      <a:pt x="342504" y="88127"/>
                      <a:pt x="347663" y="185758"/>
                    </a:cubicBezTo>
                    <a:cubicBezTo>
                      <a:pt x="352822" y="283389"/>
                      <a:pt x="358775" y="482223"/>
                      <a:pt x="364331" y="585808"/>
                    </a:cubicBezTo>
                    <a:cubicBezTo>
                      <a:pt x="369887" y="689392"/>
                      <a:pt x="368300" y="746146"/>
                      <a:pt x="381000" y="807265"/>
                    </a:cubicBezTo>
                    <a:cubicBezTo>
                      <a:pt x="393700" y="868384"/>
                      <a:pt x="401637" y="925534"/>
                      <a:pt x="440531" y="952521"/>
                    </a:cubicBezTo>
                    <a:cubicBezTo>
                      <a:pt x="474662" y="959665"/>
                      <a:pt x="549275" y="973952"/>
                      <a:pt x="614363" y="96919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Volný tvar: obrazec 29">
                <a:extLst>
                  <a:ext uri="{FF2B5EF4-FFF2-40B4-BE49-F238E27FC236}">
                    <a16:creationId xmlns:a16="http://schemas.microsoft.com/office/drawing/2014/main" id="{3DBE68CD-A972-9D03-0295-02D6A3E6D4FF}"/>
                  </a:ext>
                </a:extLst>
              </p:cNvPr>
              <p:cNvSpPr/>
              <p:nvPr/>
            </p:nvSpPr>
            <p:spPr>
              <a:xfrm>
                <a:off x="10277475" y="3312060"/>
                <a:ext cx="614363" cy="1522572"/>
              </a:xfrm>
              <a:custGeom>
                <a:avLst/>
                <a:gdLst>
                  <a:gd name="connsiteX0" fmla="*/ 0 w 614363"/>
                  <a:gd name="connsiteY0" fmla="*/ 974201 h 1036819"/>
                  <a:gd name="connsiteX1" fmla="*/ 133350 w 614363"/>
                  <a:gd name="connsiteY1" fmla="*/ 974201 h 1036819"/>
                  <a:gd name="connsiteX2" fmla="*/ 271463 w 614363"/>
                  <a:gd name="connsiteY2" fmla="*/ 974201 h 1036819"/>
                  <a:gd name="connsiteX3" fmla="*/ 309563 w 614363"/>
                  <a:gd name="connsiteY3" fmla="*/ 128857 h 1036819"/>
                  <a:gd name="connsiteX4" fmla="*/ 333375 w 614363"/>
                  <a:gd name="connsiteY4" fmla="*/ 9795 h 1036819"/>
                  <a:gd name="connsiteX5" fmla="*/ 347663 w 614363"/>
                  <a:gd name="connsiteY5" fmla="*/ 195532 h 1036819"/>
                  <a:gd name="connsiteX6" fmla="*/ 364331 w 614363"/>
                  <a:gd name="connsiteY6" fmla="*/ 595582 h 1036819"/>
                  <a:gd name="connsiteX7" fmla="*/ 381000 w 614363"/>
                  <a:gd name="connsiteY7" fmla="*/ 817039 h 1036819"/>
                  <a:gd name="connsiteX8" fmla="*/ 409575 w 614363"/>
                  <a:gd name="connsiteY8" fmla="*/ 936101 h 1036819"/>
                  <a:gd name="connsiteX9" fmla="*/ 450056 w 614363"/>
                  <a:gd name="connsiteY9" fmla="*/ 981345 h 1036819"/>
                  <a:gd name="connsiteX10" fmla="*/ 614363 w 614363"/>
                  <a:gd name="connsiteY10" fmla="*/ 978964 h 1036819"/>
                  <a:gd name="connsiteX0" fmla="*/ 0 w 614363"/>
                  <a:gd name="connsiteY0" fmla="*/ 974201 h 984987"/>
                  <a:gd name="connsiteX1" fmla="*/ 271463 w 614363"/>
                  <a:gd name="connsiteY1" fmla="*/ 974201 h 984987"/>
                  <a:gd name="connsiteX2" fmla="*/ 309563 w 614363"/>
                  <a:gd name="connsiteY2" fmla="*/ 128857 h 984987"/>
                  <a:gd name="connsiteX3" fmla="*/ 333375 w 614363"/>
                  <a:gd name="connsiteY3" fmla="*/ 9795 h 984987"/>
                  <a:gd name="connsiteX4" fmla="*/ 347663 w 614363"/>
                  <a:gd name="connsiteY4" fmla="*/ 195532 h 984987"/>
                  <a:gd name="connsiteX5" fmla="*/ 364331 w 614363"/>
                  <a:gd name="connsiteY5" fmla="*/ 595582 h 984987"/>
                  <a:gd name="connsiteX6" fmla="*/ 381000 w 614363"/>
                  <a:gd name="connsiteY6" fmla="*/ 817039 h 984987"/>
                  <a:gd name="connsiteX7" fmla="*/ 409575 w 614363"/>
                  <a:gd name="connsiteY7" fmla="*/ 936101 h 984987"/>
                  <a:gd name="connsiteX8" fmla="*/ 450056 w 614363"/>
                  <a:gd name="connsiteY8" fmla="*/ 981345 h 984987"/>
                  <a:gd name="connsiteX9" fmla="*/ 614363 w 614363"/>
                  <a:gd name="connsiteY9" fmla="*/ 978964 h 984987"/>
                  <a:gd name="connsiteX0" fmla="*/ 0 w 614363"/>
                  <a:gd name="connsiteY0" fmla="*/ 974201 h 984987"/>
                  <a:gd name="connsiteX1" fmla="*/ 271463 w 614363"/>
                  <a:gd name="connsiteY1" fmla="*/ 974201 h 984987"/>
                  <a:gd name="connsiteX2" fmla="*/ 309563 w 614363"/>
                  <a:gd name="connsiteY2" fmla="*/ 128857 h 984987"/>
                  <a:gd name="connsiteX3" fmla="*/ 333375 w 614363"/>
                  <a:gd name="connsiteY3" fmla="*/ 9795 h 984987"/>
                  <a:gd name="connsiteX4" fmla="*/ 347663 w 614363"/>
                  <a:gd name="connsiteY4" fmla="*/ 195532 h 984987"/>
                  <a:gd name="connsiteX5" fmla="*/ 364331 w 614363"/>
                  <a:gd name="connsiteY5" fmla="*/ 595582 h 984987"/>
                  <a:gd name="connsiteX6" fmla="*/ 381000 w 614363"/>
                  <a:gd name="connsiteY6" fmla="*/ 817039 h 984987"/>
                  <a:gd name="connsiteX7" fmla="*/ 450056 w 614363"/>
                  <a:gd name="connsiteY7" fmla="*/ 981345 h 984987"/>
                  <a:gd name="connsiteX8" fmla="*/ 614363 w 614363"/>
                  <a:gd name="connsiteY8" fmla="*/ 978964 h 984987"/>
                  <a:gd name="connsiteX0" fmla="*/ 0 w 614363"/>
                  <a:gd name="connsiteY0" fmla="*/ 974022 h 984808"/>
                  <a:gd name="connsiteX1" fmla="*/ 230982 w 614363"/>
                  <a:gd name="connsiteY1" fmla="*/ 969260 h 984808"/>
                  <a:gd name="connsiteX2" fmla="*/ 309563 w 614363"/>
                  <a:gd name="connsiteY2" fmla="*/ 128678 h 984808"/>
                  <a:gd name="connsiteX3" fmla="*/ 333375 w 614363"/>
                  <a:gd name="connsiteY3" fmla="*/ 9616 h 984808"/>
                  <a:gd name="connsiteX4" fmla="*/ 347663 w 614363"/>
                  <a:gd name="connsiteY4" fmla="*/ 195353 h 984808"/>
                  <a:gd name="connsiteX5" fmla="*/ 364331 w 614363"/>
                  <a:gd name="connsiteY5" fmla="*/ 595403 h 984808"/>
                  <a:gd name="connsiteX6" fmla="*/ 381000 w 614363"/>
                  <a:gd name="connsiteY6" fmla="*/ 816860 h 984808"/>
                  <a:gd name="connsiteX7" fmla="*/ 450056 w 614363"/>
                  <a:gd name="connsiteY7" fmla="*/ 981166 h 984808"/>
                  <a:gd name="connsiteX8" fmla="*/ 614363 w 614363"/>
                  <a:gd name="connsiteY8" fmla="*/ 978785 h 984808"/>
                  <a:gd name="connsiteX0" fmla="*/ 0 w 614363"/>
                  <a:gd name="connsiteY0" fmla="*/ 973932 h 984718"/>
                  <a:gd name="connsiteX1" fmla="*/ 266701 w 614363"/>
                  <a:gd name="connsiteY1" fmla="*/ 966789 h 984718"/>
                  <a:gd name="connsiteX2" fmla="*/ 309563 w 614363"/>
                  <a:gd name="connsiteY2" fmla="*/ 128588 h 984718"/>
                  <a:gd name="connsiteX3" fmla="*/ 333375 w 614363"/>
                  <a:gd name="connsiteY3" fmla="*/ 9526 h 984718"/>
                  <a:gd name="connsiteX4" fmla="*/ 347663 w 614363"/>
                  <a:gd name="connsiteY4" fmla="*/ 195263 h 984718"/>
                  <a:gd name="connsiteX5" fmla="*/ 364331 w 614363"/>
                  <a:gd name="connsiteY5" fmla="*/ 595313 h 984718"/>
                  <a:gd name="connsiteX6" fmla="*/ 381000 w 614363"/>
                  <a:gd name="connsiteY6" fmla="*/ 816770 h 984718"/>
                  <a:gd name="connsiteX7" fmla="*/ 450056 w 614363"/>
                  <a:gd name="connsiteY7" fmla="*/ 981076 h 984718"/>
                  <a:gd name="connsiteX8" fmla="*/ 614363 w 614363"/>
                  <a:gd name="connsiteY8" fmla="*/ 978695 h 984718"/>
                  <a:gd name="connsiteX0" fmla="*/ 0 w 614363"/>
                  <a:gd name="connsiteY0" fmla="*/ 964426 h 1016671"/>
                  <a:gd name="connsiteX1" fmla="*/ 266701 w 614363"/>
                  <a:gd name="connsiteY1" fmla="*/ 957283 h 1016671"/>
                  <a:gd name="connsiteX2" fmla="*/ 311945 w 614363"/>
                  <a:gd name="connsiteY2" fmla="*/ 180995 h 1016671"/>
                  <a:gd name="connsiteX3" fmla="*/ 333375 w 614363"/>
                  <a:gd name="connsiteY3" fmla="*/ 20 h 1016671"/>
                  <a:gd name="connsiteX4" fmla="*/ 347663 w 614363"/>
                  <a:gd name="connsiteY4" fmla="*/ 185757 h 1016671"/>
                  <a:gd name="connsiteX5" fmla="*/ 364331 w 614363"/>
                  <a:gd name="connsiteY5" fmla="*/ 585807 h 1016671"/>
                  <a:gd name="connsiteX6" fmla="*/ 381000 w 614363"/>
                  <a:gd name="connsiteY6" fmla="*/ 807264 h 1016671"/>
                  <a:gd name="connsiteX7" fmla="*/ 450056 w 614363"/>
                  <a:gd name="connsiteY7" fmla="*/ 971570 h 1016671"/>
                  <a:gd name="connsiteX8" fmla="*/ 614363 w 614363"/>
                  <a:gd name="connsiteY8" fmla="*/ 969189 h 1016671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5212"/>
                  <a:gd name="connsiteX1" fmla="*/ 266701 w 614363"/>
                  <a:gd name="connsiteY1" fmla="*/ 957283 h 975212"/>
                  <a:gd name="connsiteX2" fmla="*/ 311945 w 614363"/>
                  <a:gd name="connsiteY2" fmla="*/ 180995 h 975212"/>
                  <a:gd name="connsiteX3" fmla="*/ 333375 w 614363"/>
                  <a:gd name="connsiteY3" fmla="*/ 20 h 975212"/>
                  <a:gd name="connsiteX4" fmla="*/ 347663 w 614363"/>
                  <a:gd name="connsiteY4" fmla="*/ 185757 h 975212"/>
                  <a:gd name="connsiteX5" fmla="*/ 364331 w 614363"/>
                  <a:gd name="connsiteY5" fmla="*/ 585807 h 975212"/>
                  <a:gd name="connsiteX6" fmla="*/ 381000 w 614363"/>
                  <a:gd name="connsiteY6" fmla="*/ 807264 h 975212"/>
                  <a:gd name="connsiteX7" fmla="*/ 450056 w 614363"/>
                  <a:gd name="connsiteY7" fmla="*/ 971570 h 975212"/>
                  <a:gd name="connsiteX8" fmla="*/ 614363 w 614363"/>
                  <a:gd name="connsiteY8" fmla="*/ 969189 h 975212"/>
                  <a:gd name="connsiteX0" fmla="*/ 0 w 614363"/>
                  <a:gd name="connsiteY0" fmla="*/ 964426 h 971105"/>
                  <a:gd name="connsiteX1" fmla="*/ 266701 w 614363"/>
                  <a:gd name="connsiteY1" fmla="*/ 957283 h 971105"/>
                  <a:gd name="connsiteX2" fmla="*/ 311945 w 614363"/>
                  <a:gd name="connsiteY2" fmla="*/ 180995 h 971105"/>
                  <a:gd name="connsiteX3" fmla="*/ 333375 w 614363"/>
                  <a:gd name="connsiteY3" fmla="*/ 20 h 971105"/>
                  <a:gd name="connsiteX4" fmla="*/ 347663 w 614363"/>
                  <a:gd name="connsiteY4" fmla="*/ 185757 h 971105"/>
                  <a:gd name="connsiteX5" fmla="*/ 364331 w 614363"/>
                  <a:gd name="connsiteY5" fmla="*/ 585807 h 971105"/>
                  <a:gd name="connsiteX6" fmla="*/ 381000 w 614363"/>
                  <a:gd name="connsiteY6" fmla="*/ 807264 h 971105"/>
                  <a:gd name="connsiteX7" fmla="*/ 438150 w 614363"/>
                  <a:gd name="connsiteY7" fmla="*/ 962045 h 971105"/>
                  <a:gd name="connsiteX8" fmla="*/ 614363 w 614363"/>
                  <a:gd name="connsiteY8" fmla="*/ 969189 h 971105"/>
                  <a:gd name="connsiteX0" fmla="*/ 0 w 614363"/>
                  <a:gd name="connsiteY0" fmla="*/ 964426 h 970140"/>
                  <a:gd name="connsiteX1" fmla="*/ 266701 w 614363"/>
                  <a:gd name="connsiteY1" fmla="*/ 957283 h 970140"/>
                  <a:gd name="connsiteX2" fmla="*/ 311945 w 614363"/>
                  <a:gd name="connsiteY2" fmla="*/ 180995 h 970140"/>
                  <a:gd name="connsiteX3" fmla="*/ 333375 w 614363"/>
                  <a:gd name="connsiteY3" fmla="*/ 20 h 970140"/>
                  <a:gd name="connsiteX4" fmla="*/ 347663 w 614363"/>
                  <a:gd name="connsiteY4" fmla="*/ 185757 h 970140"/>
                  <a:gd name="connsiteX5" fmla="*/ 364331 w 614363"/>
                  <a:gd name="connsiteY5" fmla="*/ 585807 h 970140"/>
                  <a:gd name="connsiteX6" fmla="*/ 381000 w 614363"/>
                  <a:gd name="connsiteY6" fmla="*/ 807264 h 970140"/>
                  <a:gd name="connsiteX7" fmla="*/ 440531 w 614363"/>
                  <a:gd name="connsiteY7" fmla="*/ 952520 h 970140"/>
                  <a:gd name="connsiteX8" fmla="*/ 614363 w 614363"/>
                  <a:gd name="connsiteY8" fmla="*/ 969189 h 970140"/>
                  <a:gd name="connsiteX0" fmla="*/ 0 w 614363"/>
                  <a:gd name="connsiteY0" fmla="*/ 964427 h 970141"/>
                  <a:gd name="connsiteX1" fmla="*/ 266701 w 614363"/>
                  <a:gd name="connsiteY1" fmla="*/ 966809 h 970141"/>
                  <a:gd name="connsiteX2" fmla="*/ 311945 w 614363"/>
                  <a:gd name="connsiteY2" fmla="*/ 180996 h 970141"/>
                  <a:gd name="connsiteX3" fmla="*/ 333375 w 614363"/>
                  <a:gd name="connsiteY3" fmla="*/ 21 h 970141"/>
                  <a:gd name="connsiteX4" fmla="*/ 347663 w 614363"/>
                  <a:gd name="connsiteY4" fmla="*/ 185758 h 970141"/>
                  <a:gd name="connsiteX5" fmla="*/ 364331 w 614363"/>
                  <a:gd name="connsiteY5" fmla="*/ 585808 h 970141"/>
                  <a:gd name="connsiteX6" fmla="*/ 381000 w 614363"/>
                  <a:gd name="connsiteY6" fmla="*/ 807265 h 970141"/>
                  <a:gd name="connsiteX7" fmla="*/ 440531 w 614363"/>
                  <a:gd name="connsiteY7" fmla="*/ 952521 h 970141"/>
                  <a:gd name="connsiteX8" fmla="*/ 614363 w 614363"/>
                  <a:gd name="connsiteY8" fmla="*/ 969190 h 970141"/>
                  <a:gd name="connsiteX0" fmla="*/ 0 w 614363"/>
                  <a:gd name="connsiteY0" fmla="*/ 1516856 h 1522570"/>
                  <a:gd name="connsiteX1" fmla="*/ 266701 w 614363"/>
                  <a:gd name="connsiteY1" fmla="*/ 1519238 h 1522570"/>
                  <a:gd name="connsiteX2" fmla="*/ 311945 w 614363"/>
                  <a:gd name="connsiteY2" fmla="*/ 733425 h 1522570"/>
                  <a:gd name="connsiteX3" fmla="*/ 338138 w 614363"/>
                  <a:gd name="connsiteY3" fmla="*/ 0 h 1522570"/>
                  <a:gd name="connsiteX4" fmla="*/ 347663 w 614363"/>
                  <a:gd name="connsiteY4" fmla="*/ 738187 h 1522570"/>
                  <a:gd name="connsiteX5" fmla="*/ 364331 w 614363"/>
                  <a:gd name="connsiteY5" fmla="*/ 1138237 h 1522570"/>
                  <a:gd name="connsiteX6" fmla="*/ 381000 w 614363"/>
                  <a:gd name="connsiteY6" fmla="*/ 1359694 h 1522570"/>
                  <a:gd name="connsiteX7" fmla="*/ 440531 w 614363"/>
                  <a:gd name="connsiteY7" fmla="*/ 1504950 h 1522570"/>
                  <a:gd name="connsiteX8" fmla="*/ 614363 w 614363"/>
                  <a:gd name="connsiteY8" fmla="*/ 1521619 h 1522570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8138 w 614363"/>
                  <a:gd name="connsiteY3" fmla="*/ 2 h 1522572"/>
                  <a:gd name="connsiteX4" fmla="*/ 347663 w 614363"/>
                  <a:gd name="connsiteY4" fmla="*/ 738189 h 1522572"/>
                  <a:gd name="connsiteX5" fmla="*/ 364331 w 614363"/>
                  <a:gd name="connsiteY5" fmla="*/ 1138239 h 1522572"/>
                  <a:gd name="connsiteX6" fmla="*/ 381000 w 614363"/>
                  <a:gd name="connsiteY6" fmla="*/ 1359696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8138 w 614363"/>
                  <a:gd name="connsiteY3" fmla="*/ 2 h 1522572"/>
                  <a:gd name="connsiteX4" fmla="*/ 359569 w 614363"/>
                  <a:gd name="connsiteY4" fmla="*/ 738189 h 1522572"/>
                  <a:gd name="connsiteX5" fmla="*/ 364331 w 614363"/>
                  <a:gd name="connsiteY5" fmla="*/ 1138239 h 1522572"/>
                  <a:gd name="connsiteX6" fmla="*/ 381000 w 614363"/>
                  <a:gd name="connsiteY6" fmla="*/ 1359696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8138 w 614363"/>
                  <a:gd name="connsiteY3" fmla="*/ 2 h 1522572"/>
                  <a:gd name="connsiteX4" fmla="*/ 359569 w 614363"/>
                  <a:gd name="connsiteY4" fmla="*/ 738189 h 1522572"/>
                  <a:gd name="connsiteX5" fmla="*/ 376237 w 614363"/>
                  <a:gd name="connsiteY5" fmla="*/ 1143002 h 1522572"/>
                  <a:gd name="connsiteX6" fmla="*/ 381000 w 614363"/>
                  <a:gd name="connsiteY6" fmla="*/ 1359696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8138 w 614363"/>
                  <a:gd name="connsiteY3" fmla="*/ 2 h 1522572"/>
                  <a:gd name="connsiteX4" fmla="*/ 359569 w 614363"/>
                  <a:gd name="connsiteY4" fmla="*/ 738189 h 1522572"/>
                  <a:gd name="connsiteX5" fmla="*/ 376237 w 614363"/>
                  <a:gd name="connsiteY5" fmla="*/ 1143002 h 1522572"/>
                  <a:gd name="connsiteX6" fmla="*/ 390525 w 614363"/>
                  <a:gd name="connsiteY6" fmla="*/ 1369221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8138 w 614363"/>
                  <a:gd name="connsiteY3" fmla="*/ 2 h 1522572"/>
                  <a:gd name="connsiteX4" fmla="*/ 359569 w 614363"/>
                  <a:gd name="connsiteY4" fmla="*/ 738189 h 1522572"/>
                  <a:gd name="connsiteX5" fmla="*/ 371475 w 614363"/>
                  <a:gd name="connsiteY5" fmla="*/ 1140621 h 1522572"/>
                  <a:gd name="connsiteX6" fmla="*/ 390525 w 614363"/>
                  <a:gd name="connsiteY6" fmla="*/ 1369221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  <a:gd name="connsiteX0" fmla="*/ 0 w 614363"/>
                  <a:gd name="connsiteY0" fmla="*/ 1516858 h 1522572"/>
                  <a:gd name="connsiteX1" fmla="*/ 266701 w 614363"/>
                  <a:gd name="connsiteY1" fmla="*/ 1519240 h 1522572"/>
                  <a:gd name="connsiteX2" fmla="*/ 304801 w 614363"/>
                  <a:gd name="connsiteY2" fmla="*/ 731046 h 1522572"/>
                  <a:gd name="connsiteX3" fmla="*/ 333376 w 614363"/>
                  <a:gd name="connsiteY3" fmla="*/ 2 h 1522572"/>
                  <a:gd name="connsiteX4" fmla="*/ 359569 w 614363"/>
                  <a:gd name="connsiteY4" fmla="*/ 738189 h 1522572"/>
                  <a:gd name="connsiteX5" fmla="*/ 371475 w 614363"/>
                  <a:gd name="connsiteY5" fmla="*/ 1140621 h 1522572"/>
                  <a:gd name="connsiteX6" fmla="*/ 390525 w 614363"/>
                  <a:gd name="connsiteY6" fmla="*/ 1369221 h 1522572"/>
                  <a:gd name="connsiteX7" fmla="*/ 440531 w 614363"/>
                  <a:gd name="connsiteY7" fmla="*/ 1504952 h 1522572"/>
                  <a:gd name="connsiteX8" fmla="*/ 614363 w 614363"/>
                  <a:gd name="connsiteY8" fmla="*/ 1521621 h 152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4363" h="1522572">
                    <a:moveTo>
                      <a:pt x="0" y="1516858"/>
                    </a:moveTo>
                    <a:lnTo>
                      <a:pt x="266701" y="1519240"/>
                    </a:lnTo>
                    <a:cubicBezTo>
                      <a:pt x="302024" y="1348186"/>
                      <a:pt x="293689" y="984252"/>
                      <a:pt x="304801" y="731046"/>
                    </a:cubicBezTo>
                    <a:cubicBezTo>
                      <a:pt x="315913" y="477840"/>
                      <a:pt x="324248" y="-1189"/>
                      <a:pt x="333376" y="2"/>
                    </a:cubicBezTo>
                    <a:cubicBezTo>
                      <a:pt x="342504" y="1193"/>
                      <a:pt x="353219" y="548086"/>
                      <a:pt x="359569" y="738189"/>
                    </a:cubicBezTo>
                    <a:cubicBezTo>
                      <a:pt x="365919" y="928292"/>
                      <a:pt x="366316" y="1035449"/>
                      <a:pt x="371475" y="1140621"/>
                    </a:cubicBezTo>
                    <a:cubicBezTo>
                      <a:pt x="376634" y="1245793"/>
                      <a:pt x="379016" y="1308499"/>
                      <a:pt x="390525" y="1369221"/>
                    </a:cubicBezTo>
                    <a:cubicBezTo>
                      <a:pt x="402034" y="1429943"/>
                      <a:pt x="401637" y="1477965"/>
                      <a:pt x="440531" y="1504952"/>
                    </a:cubicBezTo>
                    <a:cubicBezTo>
                      <a:pt x="474662" y="1512096"/>
                      <a:pt x="549275" y="1526383"/>
                      <a:pt x="614363" y="1521621"/>
                    </a:cubicBezTo>
                  </a:path>
                </a:pathLst>
              </a:custGeom>
              <a:noFill/>
              <a:ln w="63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Volný tvar: obrazec 30">
                <a:extLst>
                  <a:ext uri="{FF2B5EF4-FFF2-40B4-BE49-F238E27FC236}">
                    <a16:creationId xmlns:a16="http://schemas.microsoft.com/office/drawing/2014/main" id="{D81599A5-0280-07D0-AB40-05B0437B21DE}"/>
                  </a:ext>
                </a:extLst>
              </p:cNvPr>
              <p:cNvSpPr/>
              <p:nvPr/>
            </p:nvSpPr>
            <p:spPr>
              <a:xfrm>
                <a:off x="10544174" y="3323970"/>
                <a:ext cx="233365" cy="1509713"/>
              </a:xfrm>
              <a:custGeom>
                <a:avLst/>
                <a:gdLst>
                  <a:gd name="connsiteX0" fmla="*/ 14238 w 245027"/>
                  <a:gd name="connsiteY0" fmla="*/ 970961 h 991116"/>
                  <a:gd name="connsiteX1" fmla="*/ 240457 w 245027"/>
                  <a:gd name="connsiteY1" fmla="*/ 973342 h 991116"/>
                  <a:gd name="connsiteX2" fmla="*/ 161876 w 245027"/>
                  <a:gd name="connsiteY2" fmla="*/ 951911 h 991116"/>
                  <a:gd name="connsiteX3" fmla="*/ 111869 w 245027"/>
                  <a:gd name="connsiteY3" fmla="*/ 520905 h 991116"/>
                  <a:gd name="connsiteX4" fmla="*/ 92819 w 245027"/>
                  <a:gd name="connsiteY4" fmla="*/ 101805 h 991116"/>
                  <a:gd name="connsiteX5" fmla="*/ 83294 w 245027"/>
                  <a:gd name="connsiteY5" fmla="*/ 6555 h 991116"/>
                  <a:gd name="connsiteX6" fmla="*/ 54719 w 245027"/>
                  <a:gd name="connsiteY6" fmla="*/ 230392 h 991116"/>
                  <a:gd name="connsiteX7" fmla="*/ 49957 w 245027"/>
                  <a:gd name="connsiteY7" fmla="*/ 589961 h 991116"/>
                  <a:gd name="connsiteX8" fmla="*/ 26144 w 245027"/>
                  <a:gd name="connsiteY8" fmla="*/ 880473 h 991116"/>
                  <a:gd name="connsiteX9" fmla="*/ 14238 w 245027"/>
                  <a:gd name="connsiteY9" fmla="*/ 970961 h 991116"/>
                  <a:gd name="connsiteX0" fmla="*/ 14238 w 164872"/>
                  <a:gd name="connsiteY0" fmla="*/ 970961 h 994655"/>
                  <a:gd name="connsiteX1" fmla="*/ 161876 w 164872"/>
                  <a:gd name="connsiteY1" fmla="*/ 951911 h 994655"/>
                  <a:gd name="connsiteX2" fmla="*/ 111869 w 164872"/>
                  <a:gd name="connsiteY2" fmla="*/ 520905 h 994655"/>
                  <a:gd name="connsiteX3" fmla="*/ 92819 w 164872"/>
                  <a:gd name="connsiteY3" fmla="*/ 101805 h 994655"/>
                  <a:gd name="connsiteX4" fmla="*/ 83294 w 164872"/>
                  <a:gd name="connsiteY4" fmla="*/ 6555 h 994655"/>
                  <a:gd name="connsiteX5" fmla="*/ 54719 w 164872"/>
                  <a:gd name="connsiteY5" fmla="*/ 230392 h 994655"/>
                  <a:gd name="connsiteX6" fmla="*/ 49957 w 164872"/>
                  <a:gd name="connsiteY6" fmla="*/ 589961 h 994655"/>
                  <a:gd name="connsiteX7" fmla="*/ 26144 w 164872"/>
                  <a:gd name="connsiteY7" fmla="*/ 880473 h 994655"/>
                  <a:gd name="connsiteX8" fmla="*/ 14238 w 164872"/>
                  <a:gd name="connsiteY8" fmla="*/ 970961 h 994655"/>
                  <a:gd name="connsiteX0" fmla="*/ 14238 w 164872"/>
                  <a:gd name="connsiteY0" fmla="*/ 970961 h 994655"/>
                  <a:gd name="connsiteX1" fmla="*/ 161876 w 164872"/>
                  <a:gd name="connsiteY1" fmla="*/ 951911 h 994655"/>
                  <a:gd name="connsiteX2" fmla="*/ 111869 w 164872"/>
                  <a:gd name="connsiteY2" fmla="*/ 520905 h 994655"/>
                  <a:gd name="connsiteX3" fmla="*/ 92819 w 164872"/>
                  <a:gd name="connsiteY3" fmla="*/ 101805 h 994655"/>
                  <a:gd name="connsiteX4" fmla="*/ 83294 w 164872"/>
                  <a:gd name="connsiteY4" fmla="*/ 6555 h 994655"/>
                  <a:gd name="connsiteX5" fmla="*/ 54719 w 164872"/>
                  <a:gd name="connsiteY5" fmla="*/ 230392 h 994655"/>
                  <a:gd name="connsiteX6" fmla="*/ 49957 w 164872"/>
                  <a:gd name="connsiteY6" fmla="*/ 589961 h 994655"/>
                  <a:gd name="connsiteX7" fmla="*/ 26144 w 164872"/>
                  <a:gd name="connsiteY7" fmla="*/ 880473 h 994655"/>
                  <a:gd name="connsiteX8" fmla="*/ 14238 w 164872"/>
                  <a:gd name="connsiteY8" fmla="*/ 970961 h 994655"/>
                  <a:gd name="connsiteX0" fmla="*/ 13019 w 224255"/>
                  <a:gd name="connsiteY0" fmla="*/ 970961 h 999431"/>
                  <a:gd name="connsiteX1" fmla="*/ 222570 w 224255"/>
                  <a:gd name="connsiteY1" fmla="*/ 959054 h 999431"/>
                  <a:gd name="connsiteX2" fmla="*/ 110650 w 224255"/>
                  <a:gd name="connsiteY2" fmla="*/ 520905 h 999431"/>
                  <a:gd name="connsiteX3" fmla="*/ 91600 w 224255"/>
                  <a:gd name="connsiteY3" fmla="*/ 101805 h 999431"/>
                  <a:gd name="connsiteX4" fmla="*/ 82075 w 224255"/>
                  <a:gd name="connsiteY4" fmla="*/ 6555 h 999431"/>
                  <a:gd name="connsiteX5" fmla="*/ 53500 w 224255"/>
                  <a:gd name="connsiteY5" fmla="*/ 230392 h 999431"/>
                  <a:gd name="connsiteX6" fmla="*/ 48738 w 224255"/>
                  <a:gd name="connsiteY6" fmla="*/ 589961 h 999431"/>
                  <a:gd name="connsiteX7" fmla="*/ 24925 w 224255"/>
                  <a:gd name="connsiteY7" fmla="*/ 880473 h 999431"/>
                  <a:gd name="connsiteX8" fmla="*/ 13019 w 224255"/>
                  <a:gd name="connsiteY8" fmla="*/ 970961 h 999431"/>
                  <a:gd name="connsiteX0" fmla="*/ 13019 w 224255"/>
                  <a:gd name="connsiteY0" fmla="*/ 970961 h 975463"/>
                  <a:gd name="connsiteX1" fmla="*/ 222570 w 224255"/>
                  <a:gd name="connsiteY1" fmla="*/ 959054 h 975463"/>
                  <a:gd name="connsiteX2" fmla="*/ 110650 w 224255"/>
                  <a:gd name="connsiteY2" fmla="*/ 520905 h 975463"/>
                  <a:gd name="connsiteX3" fmla="*/ 91600 w 224255"/>
                  <a:gd name="connsiteY3" fmla="*/ 101805 h 975463"/>
                  <a:gd name="connsiteX4" fmla="*/ 82075 w 224255"/>
                  <a:gd name="connsiteY4" fmla="*/ 6555 h 975463"/>
                  <a:gd name="connsiteX5" fmla="*/ 53500 w 224255"/>
                  <a:gd name="connsiteY5" fmla="*/ 230392 h 975463"/>
                  <a:gd name="connsiteX6" fmla="*/ 48738 w 224255"/>
                  <a:gd name="connsiteY6" fmla="*/ 589961 h 975463"/>
                  <a:gd name="connsiteX7" fmla="*/ 24925 w 224255"/>
                  <a:gd name="connsiteY7" fmla="*/ 880473 h 975463"/>
                  <a:gd name="connsiteX8" fmla="*/ 13019 w 224255"/>
                  <a:gd name="connsiteY8" fmla="*/ 970961 h 975463"/>
                  <a:gd name="connsiteX0" fmla="*/ 13019 w 222570"/>
                  <a:gd name="connsiteY0" fmla="*/ 970961 h 975463"/>
                  <a:gd name="connsiteX1" fmla="*/ 222570 w 222570"/>
                  <a:gd name="connsiteY1" fmla="*/ 959054 h 975463"/>
                  <a:gd name="connsiteX2" fmla="*/ 110650 w 222570"/>
                  <a:gd name="connsiteY2" fmla="*/ 520905 h 975463"/>
                  <a:gd name="connsiteX3" fmla="*/ 91600 w 222570"/>
                  <a:gd name="connsiteY3" fmla="*/ 101805 h 975463"/>
                  <a:gd name="connsiteX4" fmla="*/ 82075 w 222570"/>
                  <a:gd name="connsiteY4" fmla="*/ 6555 h 975463"/>
                  <a:gd name="connsiteX5" fmla="*/ 53500 w 222570"/>
                  <a:gd name="connsiteY5" fmla="*/ 230392 h 975463"/>
                  <a:gd name="connsiteX6" fmla="*/ 48738 w 222570"/>
                  <a:gd name="connsiteY6" fmla="*/ 589961 h 975463"/>
                  <a:gd name="connsiteX7" fmla="*/ 24925 w 222570"/>
                  <a:gd name="connsiteY7" fmla="*/ 880473 h 975463"/>
                  <a:gd name="connsiteX8" fmla="*/ 13019 w 222570"/>
                  <a:gd name="connsiteY8" fmla="*/ 970961 h 975463"/>
                  <a:gd name="connsiteX0" fmla="*/ 12498 w 214905"/>
                  <a:gd name="connsiteY0" fmla="*/ 970961 h 979190"/>
                  <a:gd name="connsiteX1" fmla="*/ 214905 w 214905"/>
                  <a:gd name="connsiteY1" fmla="*/ 970960 h 979190"/>
                  <a:gd name="connsiteX2" fmla="*/ 110129 w 214905"/>
                  <a:gd name="connsiteY2" fmla="*/ 520905 h 979190"/>
                  <a:gd name="connsiteX3" fmla="*/ 91079 w 214905"/>
                  <a:gd name="connsiteY3" fmla="*/ 101805 h 979190"/>
                  <a:gd name="connsiteX4" fmla="*/ 81554 w 214905"/>
                  <a:gd name="connsiteY4" fmla="*/ 6555 h 979190"/>
                  <a:gd name="connsiteX5" fmla="*/ 52979 w 214905"/>
                  <a:gd name="connsiteY5" fmla="*/ 230392 h 979190"/>
                  <a:gd name="connsiteX6" fmla="*/ 48217 w 214905"/>
                  <a:gd name="connsiteY6" fmla="*/ 589961 h 979190"/>
                  <a:gd name="connsiteX7" fmla="*/ 24404 w 214905"/>
                  <a:gd name="connsiteY7" fmla="*/ 880473 h 979190"/>
                  <a:gd name="connsiteX8" fmla="*/ 12498 w 214905"/>
                  <a:gd name="connsiteY8" fmla="*/ 970961 h 979190"/>
                  <a:gd name="connsiteX0" fmla="*/ 12498 w 214905"/>
                  <a:gd name="connsiteY0" fmla="*/ 970961 h 979190"/>
                  <a:gd name="connsiteX1" fmla="*/ 214905 w 214905"/>
                  <a:gd name="connsiteY1" fmla="*/ 970960 h 979190"/>
                  <a:gd name="connsiteX2" fmla="*/ 110129 w 214905"/>
                  <a:gd name="connsiteY2" fmla="*/ 520905 h 979190"/>
                  <a:gd name="connsiteX3" fmla="*/ 91079 w 214905"/>
                  <a:gd name="connsiteY3" fmla="*/ 101805 h 979190"/>
                  <a:gd name="connsiteX4" fmla="*/ 81554 w 214905"/>
                  <a:gd name="connsiteY4" fmla="*/ 6555 h 979190"/>
                  <a:gd name="connsiteX5" fmla="*/ 52979 w 214905"/>
                  <a:gd name="connsiteY5" fmla="*/ 230392 h 979190"/>
                  <a:gd name="connsiteX6" fmla="*/ 48217 w 214905"/>
                  <a:gd name="connsiteY6" fmla="*/ 589961 h 979190"/>
                  <a:gd name="connsiteX7" fmla="*/ 24404 w 214905"/>
                  <a:gd name="connsiteY7" fmla="*/ 880473 h 979190"/>
                  <a:gd name="connsiteX8" fmla="*/ 12498 w 214905"/>
                  <a:gd name="connsiteY8" fmla="*/ 970961 h 979190"/>
                  <a:gd name="connsiteX0" fmla="*/ 0 w 202407"/>
                  <a:gd name="connsiteY0" fmla="*/ 970961 h 979190"/>
                  <a:gd name="connsiteX1" fmla="*/ 202407 w 202407"/>
                  <a:gd name="connsiteY1" fmla="*/ 970960 h 979190"/>
                  <a:gd name="connsiteX2" fmla="*/ 97631 w 202407"/>
                  <a:gd name="connsiteY2" fmla="*/ 520905 h 979190"/>
                  <a:gd name="connsiteX3" fmla="*/ 78581 w 202407"/>
                  <a:gd name="connsiteY3" fmla="*/ 101805 h 979190"/>
                  <a:gd name="connsiteX4" fmla="*/ 69056 w 202407"/>
                  <a:gd name="connsiteY4" fmla="*/ 6555 h 979190"/>
                  <a:gd name="connsiteX5" fmla="*/ 40481 w 202407"/>
                  <a:gd name="connsiteY5" fmla="*/ 230392 h 979190"/>
                  <a:gd name="connsiteX6" fmla="*/ 35719 w 202407"/>
                  <a:gd name="connsiteY6" fmla="*/ 589961 h 979190"/>
                  <a:gd name="connsiteX7" fmla="*/ 11906 w 202407"/>
                  <a:gd name="connsiteY7" fmla="*/ 880473 h 979190"/>
                  <a:gd name="connsiteX8" fmla="*/ 0 w 202407"/>
                  <a:gd name="connsiteY8" fmla="*/ 970961 h 979190"/>
                  <a:gd name="connsiteX0" fmla="*/ 0 w 202407"/>
                  <a:gd name="connsiteY0" fmla="*/ 970961 h 972914"/>
                  <a:gd name="connsiteX1" fmla="*/ 202407 w 202407"/>
                  <a:gd name="connsiteY1" fmla="*/ 970960 h 972914"/>
                  <a:gd name="connsiteX2" fmla="*/ 97631 w 202407"/>
                  <a:gd name="connsiteY2" fmla="*/ 520905 h 972914"/>
                  <a:gd name="connsiteX3" fmla="*/ 78581 w 202407"/>
                  <a:gd name="connsiteY3" fmla="*/ 101805 h 972914"/>
                  <a:gd name="connsiteX4" fmla="*/ 69056 w 202407"/>
                  <a:gd name="connsiteY4" fmla="*/ 6555 h 972914"/>
                  <a:gd name="connsiteX5" fmla="*/ 40481 w 202407"/>
                  <a:gd name="connsiteY5" fmla="*/ 230392 h 972914"/>
                  <a:gd name="connsiteX6" fmla="*/ 35719 w 202407"/>
                  <a:gd name="connsiteY6" fmla="*/ 589961 h 972914"/>
                  <a:gd name="connsiteX7" fmla="*/ 11906 w 202407"/>
                  <a:gd name="connsiteY7" fmla="*/ 880473 h 972914"/>
                  <a:gd name="connsiteX8" fmla="*/ 0 w 202407"/>
                  <a:gd name="connsiteY8" fmla="*/ 970961 h 972914"/>
                  <a:gd name="connsiteX0" fmla="*/ 0 w 202407"/>
                  <a:gd name="connsiteY0" fmla="*/ 975073 h 977026"/>
                  <a:gd name="connsiteX1" fmla="*/ 202407 w 202407"/>
                  <a:gd name="connsiteY1" fmla="*/ 975072 h 977026"/>
                  <a:gd name="connsiteX2" fmla="*/ 97631 w 202407"/>
                  <a:gd name="connsiteY2" fmla="*/ 525017 h 977026"/>
                  <a:gd name="connsiteX3" fmla="*/ 78581 w 202407"/>
                  <a:gd name="connsiteY3" fmla="*/ 105917 h 977026"/>
                  <a:gd name="connsiteX4" fmla="*/ 69056 w 202407"/>
                  <a:gd name="connsiteY4" fmla="*/ 10667 h 977026"/>
                  <a:gd name="connsiteX5" fmla="*/ 52387 w 202407"/>
                  <a:gd name="connsiteY5" fmla="*/ 296417 h 977026"/>
                  <a:gd name="connsiteX6" fmla="*/ 35719 w 202407"/>
                  <a:gd name="connsiteY6" fmla="*/ 594073 h 977026"/>
                  <a:gd name="connsiteX7" fmla="*/ 11906 w 202407"/>
                  <a:gd name="connsiteY7" fmla="*/ 884585 h 977026"/>
                  <a:gd name="connsiteX8" fmla="*/ 0 w 202407"/>
                  <a:gd name="connsiteY8" fmla="*/ 975073 h 977026"/>
                  <a:gd name="connsiteX0" fmla="*/ 0 w 202407"/>
                  <a:gd name="connsiteY0" fmla="*/ 972519 h 974472"/>
                  <a:gd name="connsiteX1" fmla="*/ 202407 w 202407"/>
                  <a:gd name="connsiteY1" fmla="*/ 972518 h 974472"/>
                  <a:gd name="connsiteX2" fmla="*/ 97631 w 202407"/>
                  <a:gd name="connsiteY2" fmla="*/ 522463 h 974472"/>
                  <a:gd name="connsiteX3" fmla="*/ 78581 w 202407"/>
                  <a:gd name="connsiteY3" fmla="*/ 103363 h 974472"/>
                  <a:gd name="connsiteX4" fmla="*/ 69056 w 202407"/>
                  <a:gd name="connsiteY4" fmla="*/ 8113 h 974472"/>
                  <a:gd name="connsiteX5" fmla="*/ 45244 w 202407"/>
                  <a:gd name="connsiteY5" fmla="*/ 255763 h 974472"/>
                  <a:gd name="connsiteX6" fmla="*/ 35719 w 202407"/>
                  <a:gd name="connsiteY6" fmla="*/ 591519 h 974472"/>
                  <a:gd name="connsiteX7" fmla="*/ 11906 w 202407"/>
                  <a:gd name="connsiteY7" fmla="*/ 882031 h 974472"/>
                  <a:gd name="connsiteX8" fmla="*/ 0 w 202407"/>
                  <a:gd name="connsiteY8" fmla="*/ 972519 h 974472"/>
                  <a:gd name="connsiteX0" fmla="*/ 0 w 202407"/>
                  <a:gd name="connsiteY0" fmla="*/ 964457 h 966410"/>
                  <a:gd name="connsiteX1" fmla="*/ 202407 w 202407"/>
                  <a:gd name="connsiteY1" fmla="*/ 964456 h 966410"/>
                  <a:gd name="connsiteX2" fmla="*/ 97631 w 202407"/>
                  <a:gd name="connsiteY2" fmla="*/ 514401 h 966410"/>
                  <a:gd name="connsiteX3" fmla="*/ 83344 w 202407"/>
                  <a:gd name="connsiteY3" fmla="*/ 228651 h 966410"/>
                  <a:gd name="connsiteX4" fmla="*/ 69056 w 202407"/>
                  <a:gd name="connsiteY4" fmla="*/ 51 h 966410"/>
                  <a:gd name="connsiteX5" fmla="*/ 45244 w 202407"/>
                  <a:gd name="connsiteY5" fmla="*/ 247701 h 966410"/>
                  <a:gd name="connsiteX6" fmla="*/ 35719 w 202407"/>
                  <a:gd name="connsiteY6" fmla="*/ 583457 h 966410"/>
                  <a:gd name="connsiteX7" fmla="*/ 11906 w 202407"/>
                  <a:gd name="connsiteY7" fmla="*/ 873969 h 966410"/>
                  <a:gd name="connsiteX8" fmla="*/ 0 w 202407"/>
                  <a:gd name="connsiteY8" fmla="*/ 964457 h 966410"/>
                  <a:gd name="connsiteX0" fmla="*/ 0 w 202407"/>
                  <a:gd name="connsiteY0" fmla="*/ 964466 h 966419"/>
                  <a:gd name="connsiteX1" fmla="*/ 202407 w 202407"/>
                  <a:gd name="connsiteY1" fmla="*/ 964465 h 966419"/>
                  <a:gd name="connsiteX2" fmla="*/ 90487 w 202407"/>
                  <a:gd name="connsiteY2" fmla="*/ 650142 h 966419"/>
                  <a:gd name="connsiteX3" fmla="*/ 83344 w 202407"/>
                  <a:gd name="connsiteY3" fmla="*/ 228660 h 966419"/>
                  <a:gd name="connsiteX4" fmla="*/ 69056 w 202407"/>
                  <a:gd name="connsiteY4" fmla="*/ 60 h 966419"/>
                  <a:gd name="connsiteX5" fmla="*/ 45244 w 202407"/>
                  <a:gd name="connsiteY5" fmla="*/ 247710 h 966419"/>
                  <a:gd name="connsiteX6" fmla="*/ 35719 w 202407"/>
                  <a:gd name="connsiteY6" fmla="*/ 583466 h 966419"/>
                  <a:gd name="connsiteX7" fmla="*/ 11906 w 202407"/>
                  <a:gd name="connsiteY7" fmla="*/ 873978 h 966419"/>
                  <a:gd name="connsiteX8" fmla="*/ 0 w 202407"/>
                  <a:gd name="connsiteY8" fmla="*/ 964466 h 966419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100012 w 202407"/>
                  <a:gd name="connsiteY2" fmla="*/ 554886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100012 w 202407"/>
                  <a:gd name="connsiteY2" fmla="*/ 554886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0487 w 202407"/>
                  <a:gd name="connsiteY2" fmla="*/ 559649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0487 w 202407"/>
                  <a:gd name="connsiteY2" fmla="*/ 559649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7630 w 202407"/>
                  <a:gd name="connsiteY2" fmla="*/ 557268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5719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02407"/>
                  <a:gd name="connsiteY0" fmla="*/ 964460 h 966413"/>
                  <a:gd name="connsiteX1" fmla="*/ 202407 w 202407"/>
                  <a:gd name="connsiteY1" fmla="*/ 964459 h 966413"/>
                  <a:gd name="connsiteX2" fmla="*/ 97630 w 202407"/>
                  <a:gd name="connsiteY2" fmla="*/ 557268 h 966413"/>
                  <a:gd name="connsiteX3" fmla="*/ 83344 w 202407"/>
                  <a:gd name="connsiteY3" fmla="*/ 228654 h 966413"/>
                  <a:gd name="connsiteX4" fmla="*/ 69056 w 202407"/>
                  <a:gd name="connsiteY4" fmla="*/ 54 h 966413"/>
                  <a:gd name="connsiteX5" fmla="*/ 45244 w 202407"/>
                  <a:gd name="connsiteY5" fmla="*/ 247704 h 966413"/>
                  <a:gd name="connsiteX6" fmla="*/ 30957 w 202407"/>
                  <a:gd name="connsiteY6" fmla="*/ 583460 h 966413"/>
                  <a:gd name="connsiteX7" fmla="*/ 11906 w 202407"/>
                  <a:gd name="connsiteY7" fmla="*/ 873972 h 966413"/>
                  <a:gd name="connsiteX8" fmla="*/ 0 w 202407"/>
                  <a:gd name="connsiteY8" fmla="*/ 964460 h 966413"/>
                  <a:gd name="connsiteX0" fmla="*/ 0 w 211932"/>
                  <a:gd name="connsiteY0" fmla="*/ 969222 h 969222"/>
                  <a:gd name="connsiteX1" fmla="*/ 211932 w 211932"/>
                  <a:gd name="connsiteY1" fmla="*/ 964459 h 969222"/>
                  <a:gd name="connsiteX2" fmla="*/ 107155 w 211932"/>
                  <a:gd name="connsiteY2" fmla="*/ 557268 h 969222"/>
                  <a:gd name="connsiteX3" fmla="*/ 92869 w 211932"/>
                  <a:gd name="connsiteY3" fmla="*/ 228654 h 969222"/>
                  <a:gd name="connsiteX4" fmla="*/ 78581 w 211932"/>
                  <a:gd name="connsiteY4" fmla="*/ 54 h 969222"/>
                  <a:gd name="connsiteX5" fmla="*/ 54769 w 211932"/>
                  <a:gd name="connsiteY5" fmla="*/ 247704 h 969222"/>
                  <a:gd name="connsiteX6" fmla="*/ 40482 w 211932"/>
                  <a:gd name="connsiteY6" fmla="*/ 583460 h 969222"/>
                  <a:gd name="connsiteX7" fmla="*/ 21431 w 211932"/>
                  <a:gd name="connsiteY7" fmla="*/ 873972 h 969222"/>
                  <a:gd name="connsiteX8" fmla="*/ 0 w 211932"/>
                  <a:gd name="connsiteY8" fmla="*/ 969222 h 969222"/>
                  <a:gd name="connsiteX0" fmla="*/ 0 w 228601"/>
                  <a:gd name="connsiteY0" fmla="*/ 969222 h 971176"/>
                  <a:gd name="connsiteX1" fmla="*/ 228601 w 228601"/>
                  <a:gd name="connsiteY1" fmla="*/ 969222 h 971176"/>
                  <a:gd name="connsiteX2" fmla="*/ 107155 w 228601"/>
                  <a:gd name="connsiteY2" fmla="*/ 557268 h 971176"/>
                  <a:gd name="connsiteX3" fmla="*/ 92869 w 228601"/>
                  <a:gd name="connsiteY3" fmla="*/ 228654 h 971176"/>
                  <a:gd name="connsiteX4" fmla="*/ 78581 w 228601"/>
                  <a:gd name="connsiteY4" fmla="*/ 54 h 971176"/>
                  <a:gd name="connsiteX5" fmla="*/ 54769 w 228601"/>
                  <a:gd name="connsiteY5" fmla="*/ 247704 h 971176"/>
                  <a:gd name="connsiteX6" fmla="*/ 40482 w 228601"/>
                  <a:gd name="connsiteY6" fmla="*/ 583460 h 971176"/>
                  <a:gd name="connsiteX7" fmla="*/ 21431 w 228601"/>
                  <a:gd name="connsiteY7" fmla="*/ 873972 h 971176"/>
                  <a:gd name="connsiteX8" fmla="*/ 0 w 228601"/>
                  <a:gd name="connsiteY8" fmla="*/ 969222 h 971176"/>
                  <a:gd name="connsiteX0" fmla="*/ 0 w 207170"/>
                  <a:gd name="connsiteY0" fmla="*/ 969222 h 969222"/>
                  <a:gd name="connsiteX1" fmla="*/ 207170 w 207170"/>
                  <a:gd name="connsiteY1" fmla="*/ 959697 h 969222"/>
                  <a:gd name="connsiteX2" fmla="*/ 107155 w 207170"/>
                  <a:gd name="connsiteY2" fmla="*/ 557268 h 969222"/>
                  <a:gd name="connsiteX3" fmla="*/ 92869 w 207170"/>
                  <a:gd name="connsiteY3" fmla="*/ 228654 h 969222"/>
                  <a:gd name="connsiteX4" fmla="*/ 78581 w 207170"/>
                  <a:gd name="connsiteY4" fmla="*/ 54 h 969222"/>
                  <a:gd name="connsiteX5" fmla="*/ 54769 w 207170"/>
                  <a:gd name="connsiteY5" fmla="*/ 247704 h 969222"/>
                  <a:gd name="connsiteX6" fmla="*/ 40482 w 207170"/>
                  <a:gd name="connsiteY6" fmla="*/ 583460 h 969222"/>
                  <a:gd name="connsiteX7" fmla="*/ 21431 w 207170"/>
                  <a:gd name="connsiteY7" fmla="*/ 873972 h 969222"/>
                  <a:gd name="connsiteX8" fmla="*/ 0 w 207170"/>
                  <a:gd name="connsiteY8" fmla="*/ 969222 h 969222"/>
                  <a:gd name="connsiteX0" fmla="*/ 0 w 207170"/>
                  <a:gd name="connsiteY0" fmla="*/ 969222 h 969222"/>
                  <a:gd name="connsiteX1" fmla="*/ 207170 w 207170"/>
                  <a:gd name="connsiteY1" fmla="*/ 959697 h 969222"/>
                  <a:gd name="connsiteX2" fmla="*/ 107155 w 207170"/>
                  <a:gd name="connsiteY2" fmla="*/ 557268 h 969222"/>
                  <a:gd name="connsiteX3" fmla="*/ 92869 w 207170"/>
                  <a:gd name="connsiteY3" fmla="*/ 228654 h 969222"/>
                  <a:gd name="connsiteX4" fmla="*/ 78581 w 207170"/>
                  <a:gd name="connsiteY4" fmla="*/ 54 h 969222"/>
                  <a:gd name="connsiteX5" fmla="*/ 54769 w 207170"/>
                  <a:gd name="connsiteY5" fmla="*/ 247704 h 969222"/>
                  <a:gd name="connsiteX6" fmla="*/ 40482 w 207170"/>
                  <a:gd name="connsiteY6" fmla="*/ 583460 h 969222"/>
                  <a:gd name="connsiteX7" fmla="*/ 21431 w 207170"/>
                  <a:gd name="connsiteY7" fmla="*/ 873972 h 969222"/>
                  <a:gd name="connsiteX8" fmla="*/ 0 w 207170"/>
                  <a:gd name="connsiteY8" fmla="*/ 969222 h 969222"/>
                  <a:gd name="connsiteX0" fmla="*/ 0 w 233364"/>
                  <a:gd name="connsiteY0" fmla="*/ 969222 h 969222"/>
                  <a:gd name="connsiteX1" fmla="*/ 233364 w 233364"/>
                  <a:gd name="connsiteY1" fmla="*/ 964460 h 969222"/>
                  <a:gd name="connsiteX2" fmla="*/ 107155 w 233364"/>
                  <a:gd name="connsiteY2" fmla="*/ 557268 h 969222"/>
                  <a:gd name="connsiteX3" fmla="*/ 92869 w 233364"/>
                  <a:gd name="connsiteY3" fmla="*/ 228654 h 969222"/>
                  <a:gd name="connsiteX4" fmla="*/ 78581 w 233364"/>
                  <a:gd name="connsiteY4" fmla="*/ 54 h 969222"/>
                  <a:gd name="connsiteX5" fmla="*/ 54769 w 233364"/>
                  <a:gd name="connsiteY5" fmla="*/ 247704 h 969222"/>
                  <a:gd name="connsiteX6" fmla="*/ 40482 w 233364"/>
                  <a:gd name="connsiteY6" fmla="*/ 583460 h 969222"/>
                  <a:gd name="connsiteX7" fmla="*/ 21431 w 233364"/>
                  <a:gd name="connsiteY7" fmla="*/ 873972 h 969222"/>
                  <a:gd name="connsiteX8" fmla="*/ 0 w 233364"/>
                  <a:gd name="connsiteY8" fmla="*/ 969222 h 969222"/>
                  <a:gd name="connsiteX0" fmla="*/ 0 w 233364"/>
                  <a:gd name="connsiteY0" fmla="*/ 969222 h 969222"/>
                  <a:gd name="connsiteX1" fmla="*/ 233364 w 233364"/>
                  <a:gd name="connsiteY1" fmla="*/ 964460 h 969222"/>
                  <a:gd name="connsiteX2" fmla="*/ 107155 w 233364"/>
                  <a:gd name="connsiteY2" fmla="*/ 557268 h 969222"/>
                  <a:gd name="connsiteX3" fmla="*/ 92869 w 233364"/>
                  <a:gd name="connsiteY3" fmla="*/ 228654 h 969222"/>
                  <a:gd name="connsiteX4" fmla="*/ 78581 w 233364"/>
                  <a:gd name="connsiteY4" fmla="*/ 54 h 969222"/>
                  <a:gd name="connsiteX5" fmla="*/ 54769 w 233364"/>
                  <a:gd name="connsiteY5" fmla="*/ 247704 h 969222"/>
                  <a:gd name="connsiteX6" fmla="*/ 40482 w 233364"/>
                  <a:gd name="connsiteY6" fmla="*/ 583460 h 969222"/>
                  <a:gd name="connsiteX7" fmla="*/ 21431 w 233364"/>
                  <a:gd name="connsiteY7" fmla="*/ 873972 h 969222"/>
                  <a:gd name="connsiteX8" fmla="*/ 0 w 233364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7155 w 247652"/>
                  <a:gd name="connsiteY2" fmla="*/ 557268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11917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9536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9536 w 247652"/>
                  <a:gd name="connsiteY2" fmla="*/ 55964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47652"/>
                  <a:gd name="connsiteY0" fmla="*/ 969222 h 969222"/>
                  <a:gd name="connsiteX1" fmla="*/ 247652 w 247652"/>
                  <a:gd name="connsiteY1" fmla="*/ 966841 h 969222"/>
                  <a:gd name="connsiteX2" fmla="*/ 104774 w 247652"/>
                  <a:gd name="connsiteY2" fmla="*/ 578699 h 969222"/>
                  <a:gd name="connsiteX3" fmla="*/ 92869 w 247652"/>
                  <a:gd name="connsiteY3" fmla="*/ 228654 h 969222"/>
                  <a:gd name="connsiteX4" fmla="*/ 78581 w 247652"/>
                  <a:gd name="connsiteY4" fmla="*/ 54 h 969222"/>
                  <a:gd name="connsiteX5" fmla="*/ 54769 w 247652"/>
                  <a:gd name="connsiteY5" fmla="*/ 247704 h 969222"/>
                  <a:gd name="connsiteX6" fmla="*/ 40482 w 247652"/>
                  <a:gd name="connsiteY6" fmla="*/ 583460 h 969222"/>
                  <a:gd name="connsiteX7" fmla="*/ 21431 w 247652"/>
                  <a:gd name="connsiteY7" fmla="*/ 873972 h 969222"/>
                  <a:gd name="connsiteX8" fmla="*/ 0 w 247652"/>
                  <a:gd name="connsiteY8" fmla="*/ 969222 h 969222"/>
                  <a:gd name="connsiteX0" fmla="*/ 0 w 233365"/>
                  <a:gd name="connsiteY0" fmla="*/ 969222 h 969223"/>
                  <a:gd name="connsiteX1" fmla="*/ 233365 w 233365"/>
                  <a:gd name="connsiteY1" fmla="*/ 969223 h 969223"/>
                  <a:gd name="connsiteX2" fmla="*/ 104774 w 233365"/>
                  <a:gd name="connsiteY2" fmla="*/ 578699 h 969223"/>
                  <a:gd name="connsiteX3" fmla="*/ 92869 w 233365"/>
                  <a:gd name="connsiteY3" fmla="*/ 228654 h 969223"/>
                  <a:gd name="connsiteX4" fmla="*/ 78581 w 233365"/>
                  <a:gd name="connsiteY4" fmla="*/ 54 h 969223"/>
                  <a:gd name="connsiteX5" fmla="*/ 54769 w 233365"/>
                  <a:gd name="connsiteY5" fmla="*/ 247704 h 969223"/>
                  <a:gd name="connsiteX6" fmla="*/ 40482 w 233365"/>
                  <a:gd name="connsiteY6" fmla="*/ 583460 h 969223"/>
                  <a:gd name="connsiteX7" fmla="*/ 21431 w 233365"/>
                  <a:gd name="connsiteY7" fmla="*/ 873972 h 969223"/>
                  <a:gd name="connsiteX8" fmla="*/ 0 w 233365"/>
                  <a:gd name="connsiteY8" fmla="*/ 969222 h 969223"/>
                  <a:gd name="connsiteX0" fmla="*/ 0 w 233365"/>
                  <a:gd name="connsiteY0" fmla="*/ 969222 h 969223"/>
                  <a:gd name="connsiteX1" fmla="*/ 233365 w 233365"/>
                  <a:gd name="connsiteY1" fmla="*/ 969223 h 969223"/>
                  <a:gd name="connsiteX2" fmla="*/ 104774 w 233365"/>
                  <a:gd name="connsiteY2" fmla="*/ 578699 h 969223"/>
                  <a:gd name="connsiteX3" fmla="*/ 92869 w 233365"/>
                  <a:gd name="connsiteY3" fmla="*/ 228654 h 969223"/>
                  <a:gd name="connsiteX4" fmla="*/ 78581 w 233365"/>
                  <a:gd name="connsiteY4" fmla="*/ 54 h 969223"/>
                  <a:gd name="connsiteX5" fmla="*/ 54769 w 233365"/>
                  <a:gd name="connsiteY5" fmla="*/ 247704 h 969223"/>
                  <a:gd name="connsiteX6" fmla="*/ 40482 w 233365"/>
                  <a:gd name="connsiteY6" fmla="*/ 583460 h 969223"/>
                  <a:gd name="connsiteX7" fmla="*/ 21431 w 233365"/>
                  <a:gd name="connsiteY7" fmla="*/ 873972 h 969223"/>
                  <a:gd name="connsiteX8" fmla="*/ 0 w 233365"/>
                  <a:gd name="connsiteY8" fmla="*/ 969222 h 969223"/>
                  <a:gd name="connsiteX0" fmla="*/ 0 w 233365"/>
                  <a:gd name="connsiteY0" fmla="*/ 969222 h 969223"/>
                  <a:gd name="connsiteX1" fmla="*/ 233365 w 233365"/>
                  <a:gd name="connsiteY1" fmla="*/ 969223 h 969223"/>
                  <a:gd name="connsiteX2" fmla="*/ 104774 w 233365"/>
                  <a:gd name="connsiteY2" fmla="*/ 578699 h 969223"/>
                  <a:gd name="connsiteX3" fmla="*/ 92869 w 233365"/>
                  <a:gd name="connsiteY3" fmla="*/ 228654 h 969223"/>
                  <a:gd name="connsiteX4" fmla="*/ 78581 w 233365"/>
                  <a:gd name="connsiteY4" fmla="*/ 54 h 969223"/>
                  <a:gd name="connsiteX5" fmla="*/ 54769 w 233365"/>
                  <a:gd name="connsiteY5" fmla="*/ 247704 h 969223"/>
                  <a:gd name="connsiteX6" fmla="*/ 40482 w 233365"/>
                  <a:gd name="connsiteY6" fmla="*/ 583460 h 969223"/>
                  <a:gd name="connsiteX7" fmla="*/ 21431 w 233365"/>
                  <a:gd name="connsiteY7" fmla="*/ 873972 h 969223"/>
                  <a:gd name="connsiteX8" fmla="*/ 0 w 233365"/>
                  <a:gd name="connsiteY8" fmla="*/ 969222 h 969223"/>
                  <a:gd name="connsiteX0" fmla="*/ 0 w 233365"/>
                  <a:gd name="connsiteY0" fmla="*/ 969223 h 969224"/>
                  <a:gd name="connsiteX1" fmla="*/ 233365 w 233365"/>
                  <a:gd name="connsiteY1" fmla="*/ 969224 h 969224"/>
                  <a:gd name="connsiteX2" fmla="*/ 102393 w 233365"/>
                  <a:gd name="connsiteY2" fmla="*/ 581081 h 969224"/>
                  <a:gd name="connsiteX3" fmla="*/ 92869 w 233365"/>
                  <a:gd name="connsiteY3" fmla="*/ 228655 h 969224"/>
                  <a:gd name="connsiteX4" fmla="*/ 78581 w 233365"/>
                  <a:gd name="connsiteY4" fmla="*/ 55 h 969224"/>
                  <a:gd name="connsiteX5" fmla="*/ 54769 w 233365"/>
                  <a:gd name="connsiteY5" fmla="*/ 247705 h 969224"/>
                  <a:gd name="connsiteX6" fmla="*/ 40482 w 233365"/>
                  <a:gd name="connsiteY6" fmla="*/ 583461 h 969224"/>
                  <a:gd name="connsiteX7" fmla="*/ 21431 w 233365"/>
                  <a:gd name="connsiteY7" fmla="*/ 873973 h 969224"/>
                  <a:gd name="connsiteX8" fmla="*/ 0 w 233365"/>
                  <a:gd name="connsiteY8" fmla="*/ 969223 h 969224"/>
                  <a:gd name="connsiteX0" fmla="*/ 0 w 235244"/>
                  <a:gd name="connsiteY0" fmla="*/ 969223 h 969224"/>
                  <a:gd name="connsiteX1" fmla="*/ 233365 w 235244"/>
                  <a:gd name="connsiteY1" fmla="*/ 969224 h 969224"/>
                  <a:gd name="connsiteX2" fmla="*/ 109539 w 235244"/>
                  <a:gd name="connsiteY2" fmla="*/ 838254 h 969224"/>
                  <a:gd name="connsiteX3" fmla="*/ 102393 w 235244"/>
                  <a:gd name="connsiteY3" fmla="*/ 581081 h 969224"/>
                  <a:gd name="connsiteX4" fmla="*/ 92869 w 235244"/>
                  <a:gd name="connsiteY4" fmla="*/ 228655 h 969224"/>
                  <a:gd name="connsiteX5" fmla="*/ 78581 w 235244"/>
                  <a:gd name="connsiteY5" fmla="*/ 55 h 969224"/>
                  <a:gd name="connsiteX6" fmla="*/ 54769 w 235244"/>
                  <a:gd name="connsiteY6" fmla="*/ 247705 h 969224"/>
                  <a:gd name="connsiteX7" fmla="*/ 40482 w 235244"/>
                  <a:gd name="connsiteY7" fmla="*/ 583461 h 969224"/>
                  <a:gd name="connsiteX8" fmla="*/ 21431 w 235244"/>
                  <a:gd name="connsiteY8" fmla="*/ 873973 h 969224"/>
                  <a:gd name="connsiteX9" fmla="*/ 0 w 235244"/>
                  <a:gd name="connsiteY9" fmla="*/ 969223 h 969224"/>
                  <a:gd name="connsiteX0" fmla="*/ 0 w 235468"/>
                  <a:gd name="connsiteY0" fmla="*/ 969223 h 969224"/>
                  <a:gd name="connsiteX1" fmla="*/ 233365 w 235468"/>
                  <a:gd name="connsiteY1" fmla="*/ 969224 h 969224"/>
                  <a:gd name="connsiteX2" fmla="*/ 123827 w 235468"/>
                  <a:gd name="connsiteY2" fmla="*/ 838254 h 969224"/>
                  <a:gd name="connsiteX3" fmla="*/ 102393 w 235468"/>
                  <a:gd name="connsiteY3" fmla="*/ 581081 h 969224"/>
                  <a:gd name="connsiteX4" fmla="*/ 92869 w 235468"/>
                  <a:gd name="connsiteY4" fmla="*/ 228655 h 969224"/>
                  <a:gd name="connsiteX5" fmla="*/ 78581 w 235468"/>
                  <a:gd name="connsiteY5" fmla="*/ 55 h 969224"/>
                  <a:gd name="connsiteX6" fmla="*/ 54769 w 235468"/>
                  <a:gd name="connsiteY6" fmla="*/ 247705 h 969224"/>
                  <a:gd name="connsiteX7" fmla="*/ 40482 w 235468"/>
                  <a:gd name="connsiteY7" fmla="*/ 583461 h 969224"/>
                  <a:gd name="connsiteX8" fmla="*/ 21431 w 235468"/>
                  <a:gd name="connsiteY8" fmla="*/ 873973 h 969224"/>
                  <a:gd name="connsiteX9" fmla="*/ 0 w 235468"/>
                  <a:gd name="connsiteY9" fmla="*/ 969223 h 969224"/>
                  <a:gd name="connsiteX0" fmla="*/ 0 w 235468"/>
                  <a:gd name="connsiteY0" fmla="*/ 1509723 h 1509724"/>
                  <a:gd name="connsiteX1" fmla="*/ 233365 w 235468"/>
                  <a:gd name="connsiteY1" fmla="*/ 1509724 h 1509724"/>
                  <a:gd name="connsiteX2" fmla="*/ 123827 w 235468"/>
                  <a:gd name="connsiteY2" fmla="*/ 1378754 h 1509724"/>
                  <a:gd name="connsiteX3" fmla="*/ 102393 w 235468"/>
                  <a:gd name="connsiteY3" fmla="*/ 1121581 h 1509724"/>
                  <a:gd name="connsiteX4" fmla="*/ 92869 w 235468"/>
                  <a:gd name="connsiteY4" fmla="*/ 769155 h 1509724"/>
                  <a:gd name="connsiteX5" fmla="*/ 71437 w 235468"/>
                  <a:gd name="connsiteY5" fmla="*/ 12 h 1509724"/>
                  <a:gd name="connsiteX6" fmla="*/ 54769 w 235468"/>
                  <a:gd name="connsiteY6" fmla="*/ 788205 h 1509724"/>
                  <a:gd name="connsiteX7" fmla="*/ 40482 w 235468"/>
                  <a:gd name="connsiteY7" fmla="*/ 1123961 h 1509724"/>
                  <a:gd name="connsiteX8" fmla="*/ 21431 w 235468"/>
                  <a:gd name="connsiteY8" fmla="*/ 1414473 h 1509724"/>
                  <a:gd name="connsiteX9" fmla="*/ 0 w 235468"/>
                  <a:gd name="connsiteY9" fmla="*/ 1509723 h 1509724"/>
                  <a:gd name="connsiteX0" fmla="*/ 0 w 235468"/>
                  <a:gd name="connsiteY0" fmla="*/ 1509712 h 1509713"/>
                  <a:gd name="connsiteX1" fmla="*/ 233365 w 235468"/>
                  <a:gd name="connsiteY1" fmla="*/ 1509713 h 1509713"/>
                  <a:gd name="connsiteX2" fmla="*/ 123827 w 235468"/>
                  <a:gd name="connsiteY2" fmla="*/ 1378743 h 1509713"/>
                  <a:gd name="connsiteX3" fmla="*/ 102393 w 235468"/>
                  <a:gd name="connsiteY3" fmla="*/ 1121570 h 1509713"/>
                  <a:gd name="connsiteX4" fmla="*/ 92869 w 235468"/>
                  <a:gd name="connsiteY4" fmla="*/ 769144 h 1509713"/>
                  <a:gd name="connsiteX5" fmla="*/ 71437 w 235468"/>
                  <a:gd name="connsiteY5" fmla="*/ 1 h 1509713"/>
                  <a:gd name="connsiteX6" fmla="*/ 35719 w 235468"/>
                  <a:gd name="connsiteY6" fmla="*/ 764382 h 1509713"/>
                  <a:gd name="connsiteX7" fmla="*/ 40482 w 235468"/>
                  <a:gd name="connsiteY7" fmla="*/ 1123950 h 1509713"/>
                  <a:gd name="connsiteX8" fmla="*/ 21431 w 235468"/>
                  <a:gd name="connsiteY8" fmla="*/ 1414462 h 1509713"/>
                  <a:gd name="connsiteX9" fmla="*/ 0 w 235468"/>
                  <a:gd name="connsiteY9" fmla="*/ 1509712 h 1509713"/>
                  <a:gd name="connsiteX0" fmla="*/ 0 w 235468"/>
                  <a:gd name="connsiteY0" fmla="*/ 1509712 h 1509713"/>
                  <a:gd name="connsiteX1" fmla="*/ 233365 w 235468"/>
                  <a:gd name="connsiteY1" fmla="*/ 1509713 h 1509713"/>
                  <a:gd name="connsiteX2" fmla="*/ 123827 w 235468"/>
                  <a:gd name="connsiteY2" fmla="*/ 1378743 h 1509713"/>
                  <a:gd name="connsiteX3" fmla="*/ 102393 w 235468"/>
                  <a:gd name="connsiteY3" fmla="*/ 1121570 h 1509713"/>
                  <a:gd name="connsiteX4" fmla="*/ 95250 w 235468"/>
                  <a:gd name="connsiteY4" fmla="*/ 771525 h 1509713"/>
                  <a:gd name="connsiteX5" fmla="*/ 71437 w 235468"/>
                  <a:gd name="connsiteY5" fmla="*/ 1 h 1509713"/>
                  <a:gd name="connsiteX6" fmla="*/ 35719 w 235468"/>
                  <a:gd name="connsiteY6" fmla="*/ 764382 h 1509713"/>
                  <a:gd name="connsiteX7" fmla="*/ 40482 w 235468"/>
                  <a:gd name="connsiteY7" fmla="*/ 1123950 h 1509713"/>
                  <a:gd name="connsiteX8" fmla="*/ 21431 w 235468"/>
                  <a:gd name="connsiteY8" fmla="*/ 1414462 h 1509713"/>
                  <a:gd name="connsiteX9" fmla="*/ 0 w 235468"/>
                  <a:gd name="connsiteY9" fmla="*/ 1509712 h 1509713"/>
                  <a:gd name="connsiteX0" fmla="*/ 0 w 235468"/>
                  <a:gd name="connsiteY0" fmla="*/ 1509712 h 1509713"/>
                  <a:gd name="connsiteX1" fmla="*/ 233365 w 235468"/>
                  <a:gd name="connsiteY1" fmla="*/ 1509713 h 1509713"/>
                  <a:gd name="connsiteX2" fmla="*/ 123827 w 235468"/>
                  <a:gd name="connsiteY2" fmla="*/ 1378743 h 1509713"/>
                  <a:gd name="connsiteX3" fmla="*/ 102393 w 235468"/>
                  <a:gd name="connsiteY3" fmla="*/ 1121570 h 1509713"/>
                  <a:gd name="connsiteX4" fmla="*/ 95250 w 235468"/>
                  <a:gd name="connsiteY4" fmla="*/ 771525 h 1509713"/>
                  <a:gd name="connsiteX5" fmla="*/ 71437 w 235468"/>
                  <a:gd name="connsiteY5" fmla="*/ 1 h 1509713"/>
                  <a:gd name="connsiteX6" fmla="*/ 35719 w 235468"/>
                  <a:gd name="connsiteY6" fmla="*/ 764382 h 1509713"/>
                  <a:gd name="connsiteX7" fmla="*/ 40482 w 235468"/>
                  <a:gd name="connsiteY7" fmla="*/ 1123950 h 1509713"/>
                  <a:gd name="connsiteX8" fmla="*/ 14287 w 235468"/>
                  <a:gd name="connsiteY8" fmla="*/ 1412080 h 1509713"/>
                  <a:gd name="connsiteX9" fmla="*/ 0 w 235468"/>
                  <a:gd name="connsiteY9" fmla="*/ 1509712 h 1509713"/>
                  <a:gd name="connsiteX0" fmla="*/ 0 w 235468"/>
                  <a:gd name="connsiteY0" fmla="*/ 1509712 h 1509713"/>
                  <a:gd name="connsiteX1" fmla="*/ 233365 w 235468"/>
                  <a:gd name="connsiteY1" fmla="*/ 1509713 h 1509713"/>
                  <a:gd name="connsiteX2" fmla="*/ 123827 w 235468"/>
                  <a:gd name="connsiteY2" fmla="*/ 1378743 h 1509713"/>
                  <a:gd name="connsiteX3" fmla="*/ 102393 w 235468"/>
                  <a:gd name="connsiteY3" fmla="*/ 1121570 h 1509713"/>
                  <a:gd name="connsiteX4" fmla="*/ 95250 w 235468"/>
                  <a:gd name="connsiteY4" fmla="*/ 771525 h 1509713"/>
                  <a:gd name="connsiteX5" fmla="*/ 71437 w 235468"/>
                  <a:gd name="connsiteY5" fmla="*/ 1 h 1509713"/>
                  <a:gd name="connsiteX6" fmla="*/ 35719 w 235468"/>
                  <a:gd name="connsiteY6" fmla="*/ 764382 h 1509713"/>
                  <a:gd name="connsiteX7" fmla="*/ 26195 w 235468"/>
                  <a:gd name="connsiteY7" fmla="*/ 1123950 h 1509713"/>
                  <a:gd name="connsiteX8" fmla="*/ 14287 w 235468"/>
                  <a:gd name="connsiteY8" fmla="*/ 1412080 h 1509713"/>
                  <a:gd name="connsiteX9" fmla="*/ 0 w 235468"/>
                  <a:gd name="connsiteY9" fmla="*/ 1509712 h 1509713"/>
                  <a:gd name="connsiteX0" fmla="*/ 0 w 235468"/>
                  <a:gd name="connsiteY0" fmla="*/ 1509712 h 1509713"/>
                  <a:gd name="connsiteX1" fmla="*/ 233365 w 235468"/>
                  <a:gd name="connsiteY1" fmla="*/ 1509713 h 1509713"/>
                  <a:gd name="connsiteX2" fmla="*/ 123827 w 235468"/>
                  <a:gd name="connsiteY2" fmla="*/ 1378743 h 1509713"/>
                  <a:gd name="connsiteX3" fmla="*/ 109536 w 235468"/>
                  <a:gd name="connsiteY3" fmla="*/ 1121570 h 1509713"/>
                  <a:gd name="connsiteX4" fmla="*/ 95250 w 235468"/>
                  <a:gd name="connsiteY4" fmla="*/ 771525 h 1509713"/>
                  <a:gd name="connsiteX5" fmla="*/ 71437 w 235468"/>
                  <a:gd name="connsiteY5" fmla="*/ 1 h 1509713"/>
                  <a:gd name="connsiteX6" fmla="*/ 35719 w 235468"/>
                  <a:gd name="connsiteY6" fmla="*/ 764382 h 1509713"/>
                  <a:gd name="connsiteX7" fmla="*/ 26195 w 235468"/>
                  <a:gd name="connsiteY7" fmla="*/ 1123950 h 1509713"/>
                  <a:gd name="connsiteX8" fmla="*/ 14287 w 235468"/>
                  <a:gd name="connsiteY8" fmla="*/ 1412080 h 1509713"/>
                  <a:gd name="connsiteX9" fmla="*/ 0 w 235468"/>
                  <a:gd name="connsiteY9" fmla="*/ 1509712 h 1509713"/>
                  <a:gd name="connsiteX0" fmla="*/ 0 w 235650"/>
                  <a:gd name="connsiteY0" fmla="*/ 1509712 h 1509713"/>
                  <a:gd name="connsiteX1" fmla="*/ 233365 w 235650"/>
                  <a:gd name="connsiteY1" fmla="*/ 1509713 h 1509713"/>
                  <a:gd name="connsiteX2" fmla="*/ 133352 w 235650"/>
                  <a:gd name="connsiteY2" fmla="*/ 1381125 h 1509713"/>
                  <a:gd name="connsiteX3" fmla="*/ 109536 w 235650"/>
                  <a:gd name="connsiteY3" fmla="*/ 1121570 h 1509713"/>
                  <a:gd name="connsiteX4" fmla="*/ 95250 w 235650"/>
                  <a:gd name="connsiteY4" fmla="*/ 771525 h 1509713"/>
                  <a:gd name="connsiteX5" fmla="*/ 71437 w 235650"/>
                  <a:gd name="connsiteY5" fmla="*/ 1 h 1509713"/>
                  <a:gd name="connsiteX6" fmla="*/ 35719 w 235650"/>
                  <a:gd name="connsiteY6" fmla="*/ 764382 h 1509713"/>
                  <a:gd name="connsiteX7" fmla="*/ 26195 w 235650"/>
                  <a:gd name="connsiteY7" fmla="*/ 1123950 h 1509713"/>
                  <a:gd name="connsiteX8" fmla="*/ 14287 w 235650"/>
                  <a:gd name="connsiteY8" fmla="*/ 1412080 h 1509713"/>
                  <a:gd name="connsiteX9" fmla="*/ 0 w 235650"/>
                  <a:gd name="connsiteY9" fmla="*/ 1509712 h 1509713"/>
                  <a:gd name="connsiteX0" fmla="*/ 0 w 235650"/>
                  <a:gd name="connsiteY0" fmla="*/ 1509712 h 1509713"/>
                  <a:gd name="connsiteX1" fmla="*/ 233365 w 235650"/>
                  <a:gd name="connsiteY1" fmla="*/ 1509713 h 1509713"/>
                  <a:gd name="connsiteX2" fmla="*/ 133352 w 235650"/>
                  <a:gd name="connsiteY2" fmla="*/ 1381125 h 1509713"/>
                  <a:gd name="connsiteX3" fmla="*/ 109536 w 235650"/>
                  <a:gd name="connsiteY3" fmla="*/ 1121570 h 1509713"/>
                  <a:gd name="connsiteX4" fmla="*/ 95250 w 235650"/>
                  <a:gd name="connsiteY4" fmla="*/ 771525 h 1509713"/>
                  <a:gd name="connsiteX5" fmla="*/ 71437 w 235650"/>
                  <a:gd name="connsiteY5" fmla="*/ 1 h 1509713"/>
                  <a:gd name="connsiteX6" fmla="*/ 35719 w 235650"/>
                  <a:gd name="connsiteY6" fmla="*/ 764382 h 1509713"/>
                  <a:gd name="connsiteX7" fmla="*/ 26195 w 235650"/>
                  <a:gd name="connsiteY7" fmla="*/ 1123950 h 1509713"/>
                  <a:gd name="connsiteX8" fmla="*/ 14287 w 235650"/>
                  <a:gd name="connsiteY8" fmla="*/ 1412080 h 1509713"/>
                  <a:gd name="connsiteX9" fmla="*/ 0 w 235650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33352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33352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33352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23827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23827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23827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  <a:gd name="connsiteX0" fmla="*/ 0 w 233365"/>
                  <a:gd name="connsiteY0" fmla="*/ 1509712 h 1509713"/>
                  <a:gd name="connsiteX1" fmla="*/ 233365 w 233365"/>
                  <a:gd name="connsiteY1" fmla="*/ 1509713 h 1509713"/>
                  <a:gd name="connsiteX2" fmla="*/ 128590 w 233365"/>
                  <a:gd name="connsiteY2" fmla="*/ 1381125 h 1509713"/>
                  <a:gd name="connsiteX3" fmla="*/ 109536 w 233365"/>
                  <a:gd name="connsiteY3" fmla="*/ 1121570 h 1509713"/>
                  <a:gd name="connsiteX4" fmla="*/ 95250 w 233365"/>
                  <a:gd name="connsiteY4" fmla="*/ 771525 h 1509713"/>
                  <a:gd name="connsiteX5" fmla="*/ 71437 w 233365"/>
                  <a:gd name="connsiteY5" fmla="*/ 1 h 1509713"/>
                  <a:gd name="connsiteX6" fmla="*/ 35719 w 233365"/>
                  <a:gd name="connsiteY6" fmla="*/ 764382 h 1509713"/>
                  <a:gd name="connsiteX7" fmla="*/ 26195 w 233365"/>
                  <a:gd name="connsiteY7" fmla="*/ 1123950 h 1509713"/>
                  <a:gd name="connsiteX8" fmla="*/ 14287 w 233365"/>
                  <a:gd name="connsiteY8" fmla="*/ 1412080 h 1509713"/>
                  <a:gd name="connsiteX9" fmla="*/ 0 w 233365"/>
                  <a:gd name="connsiteY9" fmla="*/ 1509712 h 150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365" h="1509713">
                    <a:moveTo>
                      <a:pt x="0" y="1509712"/>
                    </a:moveTo>
                    <a:cubicBezTo>
                      <a:pt x="43656" y="1505743"/>
                      <a:pt x="164705" y="1498998"/>
                      <a:pt x="233365" y="1509713"/>
                    </a:cubicBezTo>
                    <a:cubicBezTo>
                      <a:pt x="108747" y="1473598"/>
                      <a:pt x="159944" y="1445815"/>
                      <a:pt x="128590" y="1381125"/>
                    </a:cubicBezTo>
                    <a:cubicBezTo>
                      <a:pt x="118667" y="1316435"/>
                      <a:pt x="115093" y="1223170"/>
                      <a:pt x="109536" y="1121570"/>
                    </a:cubicBezTo>
                    <a:cubicBezTo>
                      <a:pt x="103979" y="1019970"/>
                      <a:pt x="101600" y="958453"/>
                      <a:pt x="95250" y="771525"/>
                    </a:cubicBezTo>
                    <a:cubicBezTo>
                      <a:pt x="88900" y="584597"/>
                      <a:pt x="81359" y="1191"/>
                      <a:pt x="71437" y="1"/>
                    </a:cubicBezTo>
                    <a:cubicBezTo>
                      <a:pt x="61515" y="-1189"/>
                      <a:pt x="43259" y="577057"/>
                      <a:pt x="35719" y="764382"/>
                    </a:cubicBezTo>
                    <a:cubicBezTo>
                      <a:pt x="28179" y="951707"/>
                      <a:pt x="30957" y="1015603"/>
                      <a:pt x="26195" y="1123950"/>
                    </a:cubicBezTo>
                    <a:cubicBezTo>
                      <a:pt x="21433" y="1232297"/>
                      <a:pt x="18653" y="1347786"/>
                      <a:pt x="14287" y="1412080"/>
                    </a:cubicBezTo>
                    <a:cubicBezTo>
                      <a:pt x="9921" y="1476374"/>
                      <a:pt x="11113" y="1475581"/>
                      <a:pt x="0" y="1509712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4AB001C-525E-2EE8-8F49-14B95CA8E7E6}"/>
                </a:ext>
              </a:extLst>
            </p:cNvPr>
            <p:cNvSpPr txBox="1"/>
            <p:nvPr/>
          </p:nvSpPr>
          <p:spPr>
            <a:xfrm>
              <a:off x="8683987" y="5813592"/>
              <a:ext cx="2519936" cy="116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Data processing </a:t>
              </a:r>
            </a:p>
            <a:p>
              <a:pPr algn="ctr"/>
              <a:r>
                <a:rPr lang="en-US" sz="2000" dirty="0"/>
                <a:t>&amp; </a:t>
              </a:r>
            </a:p>
            <a:p>
              <a:pPr algn="ctr"/>
              <a:r>
                <a:rPr lang="en-US" sz="2000" dirty="0"/>
                <a:t>interpretation</a:t>
              </a:r>
            </a:p>
          </p:txBody>
        </p:sp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FF4E707C-E67F-CD41-7516-A3EE250DF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4366" y="4489699"/>
              <a:ext cx="1264315" cy="1202720"/>
            </a:xfrm>
            <a:prstGeom prst="rect">
              <a:avLst/>
            </a:prstGeom>
          </p:spPr>
        </p:pic>
        <p:sp>
          <p:nvSpPr>
            <p:cNvPr id="41" name="Šipka: doprava 40">
              <a:extLst>
                <a:ext uri="{FF2B5EF4-FFF2-40B4-BE49-F238E27FC236}">
                  <a16:creationId xmlns:a16="http://schemas.microsoft.com/office/drawing/2014/main" id="{5D5E1807-79B1-D712-19E6-F576B993E1C8}"/>
                </a:ext>
              </a:extLst>
            </p:cNvPr>
            <p:cNvSpPr/>
            <p:nvPr/>
          </p:nvSpPr>
          <p:spPr>
            <a:xfrm>
              <a:off x="3506340" y="4887456"/>
              <a:ext cx="829559" cy="537328"/>
            </a:xfrm>
            <a:prstGeom prst="rightArrow">
              <a:avLst/>
            </a:prstGeom>
            <a:gradFill flip="none" rotWithShape="1">
              <a:gsLst>
                <a:gs pos="0">
                  <a:srgbClr val="00B0F0">
                    <a:alpha val="0"/>
                  </a:srgbClr>
                </a:gs>
                <a:gs pos="10000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5AD5BF27-7A51-A68B-4566-CBA97C8C5B1E}"/>
              </a:ext>
            </a:extLst>
          </p:cNvPr>
          <p:cNvGrpSpPr/>
          <p:nvPr/>
        </p:nvGrpSpPr>
        <p:grpSpPr>
          <a:xfrm>
            <a:off x="1715451" y="3138678"/>
            <a:ext cx="8559513" cy="1653516"/>
            <a:chOff x="1861449" y="3288347"/>
            <a:chExt cx="8559513" cy="1653516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3FDC3562-1538-D564-6003-143A232C51E1}"/>
                </a:ext>
              </a:extLst>
            </p:cNvPr>
            <p:cNvSpPr/>
            <p:nvPr/>
          </p:nvSpPr>
          <p:spPr>
            <a:xfrm>
              <a:off x="1861449" y="3288347"/>
              <a:ext cx="8559513" cy="165351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49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3DA3EF0-90DF-E3B3-71B6-0BF3DCF15752}"/>
                </a:ext>
              </a:extLst>
            </p:cNvPr>
            <p:cNvSpPr txBox="1"/>
            <p:nvPr/>
          </p:nvSpPr>
          <p:spPr>
            <a:xfrm>
              <a:off x="2193192" y="3510041"/>
              <a:ext cx="8012880" cy="1200329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ptos" panose="020B0004020202020204" pitchFamily="34" charset="0"/>
                </a:rPr>
                <a:t>Quantitative and qualitative analysis of compounds in biological material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1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467D89-F2CA-DE77-9E05-F5E88C14EE83}"/>
              </a:ext>
            </a:extLst>
          </p:cNvPr>
          <p:cNvSpPr/>
          <p:nvPr/>
        </p:nvSpPr>
        <p:spPr>
          <a:xfrm>
            <a:off x="659034" y="2697941"/>
            <a:ext cx="10873932" cy="117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1000" sy="10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9DE8857-9A5A-1232-5376-1EC04AA5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014" y="2753496"/>
            <a:ext cx="8451943" cy="1179576"/>
          </a:xfrm>
        </p:spPr>
        <p:txBody>
          <a:bodyPr>
            <a:normAutofit/>
          </a:bodyPr>
          <a:lstStyle/>
          <a:p>
            <a:r>
              <a:rPr lang="en-US" dirty="0" err="1"/>
              <a:t>Personalised</a:t>
            </a:r>
            <a:r>
              <a:rPr lang="en-US" dirty="0"/>
              <a:t> pharmacotherapy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5E0B4CC-8F5F-BFB9-AD21-782C90729E3C}"/>
              </a:ext>
            </a:extLst>
          </p:cNvPr>
          <p:cNvSpPr/>
          <p:nvPr/>
        </p:nvSpPr>
        <p:spPr>
          <a:xfrm>
            <a:off x="874319" y="2842319"/>
            <a:ext cx="150475" cy="878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3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véPole 37">
            <a:extLst>
              <a:ext uri="{FF2B5EF4-FFF2-40B4-BE49-F238E27FC236}">
                <a16:creationId xmlns:a16="http://schemas.microsoft.com/office/drawing/2014/main" id="{55D553D4-79EA-2D17-68FA-5223B3D368B1}"/>
              </a:ext>
            </a:extLst>
          </p:cNvPr>
          <p:cNvSpPr txBox="1"/>
          <p:nvPr/>
        </p:nvSpPr>
        <p:spPr>
          <a:xfrm>
            <a:off x="491701" y="1472572"/>
            <a:ext cx="3467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Monitoring of pharmacokinetics and therapeutic levels</a:t>
            </a:r>
            <a:endParaRPr lang="cs-CZ" sz="2400" b="1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1961B05-5F0B-50C9-DC52-0542249CAF8F}"/>
              </a:ext>
            </a:extLst>
          </p:cNvPr>
          <p:cNvSpPr txBox="1"/>
          <p:nvPr/>
        </p:nvSpPr>
        <p:spPr>
          <a:xfrm>
            <a:off x="8146055" y="1566434"/>
            <a:ext cx="35924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Pharmacogenomics in combination with phenotyping</a:t>
            </a:r>
            <a:endParaRPr lang="cs-CZ" sz="2400" b="1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26F50B2-012D-9EE0-CCD9-79516175D638}"/>
              </a:ext>
            </a:extLst>
          </p:cNvPr>
          <p:cNvSpPr txBox="1"/>
          <p:nvPr/>
        </p:nvSpPr>
        <p:spPr>
          <a:xfrm>
            <a:off x="4099534" y="3572403"/>
            <a:ext cx="353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Determination of disease biomarkers, treatment efficacy, and toxicity</a:t>
            </a:r>
            <a:endParaRPr lang="cs-CZ" sz="2400" b="1" dirty="0"/>
          </a:p>
        </p:txBody>
      </p: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924202EF-C5F8-EA97-12E2-A8E174E66FA4}"/>
              </a:ext>
            </a:extLst>
          </p:cNvPr>
          <p:cNvGrpSpPr/>
          <p:nvPr/>
        </p:nvGrpSpPr>
        <p:grpSpPr>
          <a:xfrm>
            <a:off x="4801343" y="1472572"/>
            <a:ext cx="1958456" cy="1838717"/>
            <a:chOff x="4280409" y="4490720"/>
            <a:chExt cx="1958456" cy="1838717"/>
          </a:xfrm>
        </p:grpSpPr>
        <p:pic>
          <p:nvPicPr>
            <p:cNvPr id="48" name="Obrázek 47" descr="Obsah obrázku vzor, Symetrie, umění, snímek obrazovky&#10;&#10;Obsah vygenerovaný umělou inteligencí může být nesprávný.">
              <a:extLst>
                <a:ext uri="{FF2B5EF4-FFF2-40B4-BE49-F238E27FC236}">
                  <a16:creationId xmlns:a16="http://schemas.microsoft.com/office/drawing/2014/main" id="{91806D03-0514-A0A4-9E09-8B9641C02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099" y="4891317"/>
              <a:ext cx="621099" cy="670070"/>
            </a:xfrm>
            <a:prstGeom prst="rect">
              <a:avLst/>
            </a:prstGeom>
          </p:spPr>
        </p:pic>
        <p:pic>
          <p:nvPicPr>
            <p:cNvPr id="57" name="Obrázek 56" descr="Obsah obrázku kruh, Barevnost&#10;&#10;Obsah vygenerovaný umělou inteligencí může být nesprávný.">
              <a:extLst>
                <a:ext uri="{FF2B5EF4-FFF2-40B4-BE49-F238E27FC236}">
                  <a16:creationId xmlns:a16="http://schemas.microsoft.com/office/drawing/2014/main" id="{436789E1-52C7-A8F0-5766-28889675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473" y="4490720"/>
              <a:ext cx="1835392" cy="1838717"/>
            </a:xfrm>
            <a:prstGeom prst="rect">
              <a:avLst/>
            </a:prstGeom>
          </p:spPr>
        </p:pic>
        <p:pic>
          <p:nvPicPr>
            <p:cNvPr id="46" name="Obrázek 45" descr="Obsah obrázku umění, kreativita, astronomie&#10;&#10;Obsah vygenerovaný umělou inteligencí může být nesprávný.">
              <a:extLst>
                <a:ext uri="{FF2B5EF4-FFF2-40B4-BE49-F238E27FC236}">
                  <a16:creationId xmlns:a16="http://schemas.microsoft.com/office/drawing/2014/main" id="{123B137B-6979-D55B-F8B8-438A9EFE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09" y="4590591"/>
              <a:ext cx="484674" cy="743776"/>
            </a:xfrm>
            <a:prstGeom prst="rect">
              <a:avLst/>
            </a:prstGeom>
          </p:spPr>
        </p:pic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9C05E7CD-FEDA-F17F-DABD-B3800E1FCCD1}"/>
              </a:ext>
            </a:extLst>
          </p:cNvPr>
          <p:cNvGrpSpPr/>
          <p:nvPr/>
        </p:nvGrpSpPr>
        <p:grpSpPr>
          <a:xfrm>
            <a:off x="363798" y="3185817"/>
            <a:ext cx="3069120" cy="2478062"/>
            <a:chOff x="375153" y="3977268"/>
            <a:chExt cx="3069120" cy="2478062"/>
          </a:xfrm>
        </p:grpSpPr>
        <p:pic>
          <p:nvPicPr>
            <p:cNvPr id="42" name="Obrázek 41" descr="Obsah obrázku text, snímek obrazovky, diagram, Písmo&#10;&#10;Obsah vygenerovaný umělou inteligencí může být nesprávný.">
              <a:extLst>
                <a:ext uri="{FF2B5EF4-FFF2-40B4-BE49-F238E27FC236}">
                  <a16:creationId xmlns:a16="http://schemas.microsoft.com/office/drawing/2014/main" id="{766E076C-B49C-5B26-DEC6-9C0D5117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40" y="3977268"/>
              <a:ext cx="2732533" cy="2148359"/>
            </a:xfrm>
            <a:prstGeom prst="rect">
              <a:avLst/>
            </a:prstGeom>
          </p:spPr>
        </p:pic>
        <p:pic>
          <p:nvPicPr>
            <p:cNvPr id="66" name="Obrázek 65" descr="Obsah obrázku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444763C5-EFD3-1A95-EF45-7FF55AC3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9511">
              <a:off x="375153" y="5220783"/>
              <a:ext cx="1228450" cy="1234547"/>
            </a:xfrm>
            <a:prstGeom prst="rect">
              <a:avLst/>
            </a:prstGeom>
          </p:spPr>
        </p:pic>
      </p:grpSp>
      <p:sp>
        <p:nvSpPr>
          <p:cNvPr id="68" name="Volný tvar: obrazec 67">
            <a:extLst>
              <a:ext uri="{FF2B5EF4-FFF2-40B4-BE49-F238E27FC236}">
                <a16:creationId xmlns:a16="http://schemas.microsoft.com/office/drawing/2014/main" id="{3D8CA58A-C3C9-D09C-1F95-4AB217960285}"/>
              </a:ext>
            </a:extLst>
          </p:cNvPr>
          <p:cNvSpPr/>
          <p:nvPr/>
        </p:nvSpPr>
        <p:spPr>
          <a:xfrm>
            <a:off x="4889349" y="1808886"/>
            <a:ext cx="95139" cy="177769"/>
          </a:xfrm>
          <a:custGeom>
            <a:avLst/>
            <a:gdLst>
              <a:gd name="connsiteX0" fmla="*/ 93369 w 95139"/>
              <a:gd name="connsiteY0" fmla="*/ 232 h 177769"/>
              <a:gd name="connsiteX1" fmla="*/ 50507 w 95139"/>
              <a:gd name="connsiteY1" fmla="*/ 76432 h 177769"/>
              <a:gd name="connsiteX2" fmla="*/ 500 w 95139"/>
              <a:gd name="connsiteY2" fmla="*/ 162157 h 177769"/>
              <a:gd name="connsiteX3" fmla="*/ 26694 w 95139"/>
              <a:gd name="connsiteY3" fmla="*/ 174064 h 177769"/>
              <a:gd name="connsiteX4" fmla="*/ 57650 w 95139"/>
              <a:gd name="connsiteY4" fmla="*/ 119295 h 177769"/>
              <a:gd name="connsiteX5" fmla="*/ 83844 w 95139"/>
              <a:gd name="connsiteY5" fmla="*/ 55001 h 177769"/>
              <a:gd name="connsiteX6" fmla="*/ 93369 w 95139"/>
              <a:gd name="connsiteY6" fmla="*/ 232 h 17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39" h="177769">
                <a:moveTo>
                  <a:pt x="93369" y="232"/>
                </a:moveTo>
                <a:cubicBezTo>
                  <a:pt x="87813" y="3804"/>
                  <a:pt x="65985" y="49445"/>
                  <a:pt x="50507" y="76432"/>
                </a:cubicBezTo>
                <a:cubicBezTo>
                  <a:pt x="35029" y="103419"/>
                  <a:pt x="4469" y="145885"/>
                  <a:pt x="500" y="162157"/>
                </a:cubicBezTo>
                <a:cubicBezTo>
                  <a:pt x="-3469" y="178429"/>
                  <a:pt x="17169" y="181208"/>
                  <a:pt x="26694" y="174064"/>
                </a:cubicBezTo>
                <a:cubicBezTo>
                  <a:pt x="36219" y="166920"/>
                  <a:pt x="48125" y="139139"/>
                  <a:pt x="57650" y="119295"/>
                </a:cubicBezTo>
                <a:cubicBezTo>
                  <a:pt x="67175" y="99451"/>
                  <a:pt x="77494" y="74845"/>
                  <a:pt x="83844" y="55001"/>
                </a:cubicBezTo>
                <a:cubicBezTo>
                  <a:pt x="90194" y="35157"/>
                  <a:pt x="98925" y="-3340"/>
                  <a:pt x="93369" y="232"/>
                </a:cubicBezTo>
                <a:close/>
              </a:path>
            </a:pathLst>
          </a:custGeom>
          <a:solidFill>
            <a:srgbClr val="F9B1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Volný tvar: obrazec 68">
            <a:extLst>
              <a:ext uri="{FF2B5EF4-FFF2-40B4-BE49-F238E27FC236}">
                <a16:creationId xmlns:a16="http://schemas.microsoft.com/office/drawing/2014/main" id="{6B842301-C8C7-228E-A805-34B95C96F0CE}"/>
              </a:ext>
            </a:extLst>
          </p:cNvPr>
          <p:cNvSpPr/>
          <p:nvPr/>
        </p:nvSpPr>
        <p:spPr>
          <a:xfrm rot="1036463">
            <a:off x="4868278" y="2004661"/>
            <a:ext cx="27082" cy="70640"/>
          </a:xfrm>
          <a:custGeom>
            <a:avLst/>
            <a:gdLst>
              <a:gd name="connsiteX0" fmla="*/ 10101 w 27601"/>
              <a:gd name="connsiteY0" fmla="*/ 2 h 67771"/>
              <a:gd name="connsiteX1" fmla="*/ 576 w 27601"/>
              <a:gd name="connsiteY1" fmla="*/ 61915 h 67771"/>
              <a:gd name="connsiteX2" fmla="*/ 26770 w 27601"/>
              <a:gd name="connsiteY2" fmla="*/ 59533 h 67771"/>
              <a:gd name="connsiteX3" fmla="*/ 10101 w 27601"/>
              <a:gd name="connsiteY3" fmla="*/ 2 h 67771"/>
              <a:gd name="connsiteX0" fmla="*/ 16693 w 27082"/>
              <a:gd name="connsiteY0" fmla="*/ 2 h 70640"/>
              <a:gd name="connsiteX1" fmla="*/ 346 w 27082"/>
              <a:gd name="connsiteY1" fmla="*/ 64036 h 70640"/>
              <a:gd name="connsiteX2" fmla="*/ 26540 w 27082"/>
              <a:gd name="connsiteY2" fmla="*/ 61654 h 70640"/>
              <a:gd name="connsiteX3" fmla="*/ 16693 w 27082"/>
              <a:gd name="connsiteY3" fmla="*/ 2 h 7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2" h="70640">
                <a:moveTo>
                  <a:pt x="16693" y="2"/>
                </a:moveTo>
                <a:cubicBezTo>
                  <a:pt x="12327" y="399"/>
                  <a:pt x="-2432" y="54114"/>
                  <a:pt x="346" y="64036"/>
                </a:cubicBezTo>
                <a:cubicBezTo>
                  <a:pt x="3124" y="73958"/>
                  <a:pt x="23815" y="72326"/>
                  <a:pt x="26540" y="61654"/>
                </a:cubicBezTo>
                <a:cubicBezTo>
                  <a:pt x="29265" y="50982"/>
                  <a:pt x="21059" y="-395"/>
                  <a:pt x="16693" y="2"/>
                </a:cubicBezTo>
                <a:close/>
              </a:path>
            </a:pathLst>
          </a:custGeom>
          <a:solidFill>
            <a:srgbClr val="F9B1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0" name="Skupina 99">
            <a:extLst>
              <a:ext uri="{FF2B5EF4-FFF2-40B4-BE49-F238E27FC236}">
                <a16:creationId xmlns:a16="http://schemas.microsoft.com/office/drawing/2014/main" id="{7CC0245E-88EB-0019-021B-61B13730449B}"/>
              </a:ext>
            </a:extLst>
          </p:cNvPr>
          <p:cNvGrpSpPr/>
          <p:nvPr/>
        </p:nvGrpSpPr>
        <p:grpSpPr>
          <a:xfrm>
            <a:off x="9548209" y="3874038"/>
            <a:ext cx="864424" cy="771917"/>
            <a:chOff x="6221547" y="5564168"/>
            <a:chExt cx="864424" cy="745192"/>
          </a:xfrm>
        </p:grpSpPr>
        <p:sp>
          <p:nvSpPr>
            <p:cNvPr id="70" name="Šestiúhelník 69">
              <a:extLst>
                <a:ext uri="{FF2B5EF4-FFF2-40B4-BE49-F238E27FC236}">
                  <a16:creationId xmlns:a16="http://schemas.microsoft.com/office/drawing/2014/main" id="{008CB986-738E-6016-F11B-F73270AEC09C}"/>
                </a:ext>
              </a:extLst>
            </p:cNvPr>
            <p:cNvSpPr/>
            <p:nvPr/>
          </p:nvSpPr>
          <p:spPr>
            <a:xfrm>
              <a:off x="6221547" y="5564168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Šestiúhelník 70">
              <a:extLst>
                <a:ext uri="{FF2B5EF4-FFF2-40B4-BE49-F238E27FC236}">
                  <a16:creationId xmlns:a16="http://schemas.microsoft.com/office/drawing/2014/main" id="{B34B3BB3-9655-B001-7629-848E79C38D1C}"/>
                </a:ext>
              </a:extLst>
            </p:cNvPr>
            <p:cNvSpPr/>
            <p:nvPr/>
          </p:nvSpPr>
          <p:spPr>
            <a:xfrm>
              <a:off x="6275963" y="5611077"/>
              <a:ext cx="755592" cy="651374"/>
            </a:xfrm>
            <a:prstGeom prst="hexagon">
              <a:avLst/>
            </a:prstGeom>
            <a:solidFill>
              <a:srgbClr val="FF0066">
                <a:alpha val="60000"/>
              </a:srgbClr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5" name="Obrázek 74" descr="Obsah obrázku logo, klipart, symbol, Grafika&#10;&#10;Obsah vygenerovaný umělou inteligencí může být nesprávný.">
              <a:extLst>
                <a:ext uri="{FF2B5EF4-FFF2-40B4-BE49-F238E27FC236}">
                  <a16:creationId xmlns:a16="http://schemas.microsoft.com/office/drawing/2014/main" id="{D98F017D-F714-9EFA-23EB-E1DAB6D46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93" y="5735089"/>
              <a:ext cx="475132" cy="403350"/>
            </a:xfrm>
            <a:prstGeom prst="rect">
              <a:avLst/>
            </a:prstGeom>
          </p:spPr>
        </p:pic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818C9DC9-5676-A3A2-B127-F077F00F97B9}"/>
              </a:ext>
            </a:extLst>
          </p:cNvPr>
          <p:cNvGrpSpPr/>
          <p:nvPr/>
        </p:nvGrpSpPr>
        <p:grpSpPr>
          <a:xfrm>
            <a:off x="8780778" y="4307327"/>
            <a:ext cx="864424" cy="745192"/>
            <a:chOff x="7254172" y="5560887"/>
            <a:chExt cx="864424" cy="745192"/>
          </a:xfrm>
        </p:grpSpPr>
        <p:sp>
          <p:nvSpPr>
            <p:cNvPr id="81" name="Šestiúhelník 80">
              <a:extLst>
                <a:ext uri="{FF2B5EF4-FFF2-40B4-BE49-F238E27FC236}">
                  <a16:creationId xmlns:a16="http://schemas.microsoft.com/office/drawing/2014/main" id="{D3F980A6-D3F3-4F30-610D-8A7B0A693C12}"/>
                </a:ext>
              </a:extLst>
            </p:cNvPr>
            <p:cNvSpPr/>
            <p:nvPr/>
          </p:nvSpPr>
          <p:spPr>
            <a:xfrm>
              <a:off x="7254172" y="5560887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2" name="Šestiúhelník 81">
              <a:extLst>
                <a:ext uri="{FF2B5EF4-FFF2-40B4-BE49-F238E27FC236}">
                  <a16:creationId xmlns:a16="http://schemas.microsoft.com/office/drawing/2014/main" id="{99724673-5888-3997-AAE9-F3B2159C2A73}"/>
                </a:ext>
              </a:extLst>
            </p:cNvPr>
            <p:cNvSpPr/>
            <p:nvPr/>
          </p:nvSpPr>
          <p:spPr>
            <a:xfrm>
              <a:off x="7308588" y="5607796"/>
              <a:ext cx="755592" cy="651374"/>
            </a:xfrm>
            <a:prstGeom prst="hexagon">
              <a:avLst/>
            </a:prstGeom>
            <a:solidFill>
              <a:srgbClr val="FF0066">
                <a:alpha val="60000"/>
              </a:srgbClr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0" name="Obrázek 79" descr="Obsah obrázku logo, Grafika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F916C4DA-944F-BC3B-4616-0A7C45B4F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807" y="5682521"/>
              <a:ext cx="551434" cy="426262"/>
            </a:xfrm>
            <a:prstGeom prst="rect">
              <a:avLst/>
            </a:prstGeom>
          </p:spPr>
        </p:pic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B8DCC4B6-1F2B-600E-FAE0-751A7836C274}"/>
              </a:ext>
            </a:extLst>
          </p:cNvPr>
          <p:cNvGrpSpPr/>
          <p:nvPr/>
        </p:nvGrpSpPr>
        <p:grpSpPr>
          <a:xfrm>
            <a:off x="8780778" y="3443121"/>
            <a:ext cx="864424" cy="745192"/>
            <a:chOff x="5010803" y="5581655"/>
            <a:chExt cx="864424" cy="745192"/>
          </a:xfrm>
        </p:grpSpPr>
        <p:sp>
          <p:nvSpPr>
            <p:cNvPr id="84" name="Šestiúhelník 83">
              <a:extLst>
                <a:ext uri="{FF2B5EF4-FFF2-40B4-BE49-F238E27FC236}">
                  <a16:creationId xmlns:a16="http://schemas.microsoft.com/office/drawing/2014/main" id="{28D25BAE-EE4A-8456-27C5-3610753EB735}"/>
                </a:ext>
              </a:extLst>
            </p:cNvPr>
            <p:cNvSpPr/>
            <p:nvPr/>
          </p:nvSpPr>
          <p:spPr>
            <a:xfrm>
              <a:off x="5010803" y="5581655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5" name="Šestiúhelník 84">
              <a:extLst>
                <a:ext uri="{FF2B5EF4-FFF2-40B4-BE49-F238E27FC236}">
                  <a16:creationId xmlns:a16="http://schemas.microsoft.com/office/drawing/2014/main" id="{0DE5DD75-5489-FAD2-BA2D-89BE5936C714}"/>
                </a:ext>
              </a:extLst>
            </p:cNvPr>
            <p:cNvSpPr/>
            <p:nvPr/>
          </p:nvSpPr>
          <p:spPr>
            <a:xfrm>
              <a:off x="5065219" y="5628564"/>
              <a:ext cx="755592" cy="651374"/>
            </a:xfrm>
            <a:prstGeom prst="hexagon">
              <a:avLst/>
            </a:prstGeom>
            <a:solidFill>
              <a:srgbClr val="FF0066">
                <a:alpha val="60000"/>
              </a:srgbClr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8" name="Obrázek 87" descr="Obsah obrázku skica, klipart, bílé, ilustrace&#10;&#10;Obsah vygenerovaný umělou inteligencí může být nesprávný.">
              <a:extLst>
                <a:ext uri="{FF2B5EF4-FFF2-40B4-BE49-F238E27FC236}">
                  <a16:creationId xmlns:a16="http://schemas.microsoft.com/office/drawing/2014/main" id="{8FD59B81-1F94-4BAD-7CBA-701230B8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000" y="5653695"/>
              <a:ext cx="564645" cy="626243"/>
            </a:xfrm>
            <a:prstGeom prst="rect">
              <a:avLst/>
            </a:prstGeom>
          </p:spPr>
        </p:pic>
      </p:grpSp>
      <p:grpSp>
        <p:nvGrpSpPr>
          <p:cNvPr id="124" name="Skupina 123">
            <a:extLst>
              <a:ext uri="{FF2B5EF4-FFF2-40B4-BE49-F238E27FC236}">
                <a16:creationId xmlns:a16="http://schemas.microsoft.com/office/drawing/2014/main" id="{281048FB-887C-4A47-3573-BC266A3DD18B}"/>
              </a:ext>
            </a:extLst>
          </p:cNvPr>
          <p:cNvGrpSpPr/>
          <p:nvPr/>
        </p:nvGrpSpPr>
        <p:grpSpPr>
          <a:xfrm>
            <a:off x="10303801" y="4307327"/>
            <a:ext cx="864424" cy="745192"/>
            <a:chOff x="10407433" y="5177115"/>
            <a:chExt cx="864424" cy="745192"/>
          </a:xfrm>
        </p:grpSpPr>
        <p:sp>
          <p:nvSpPr>
            <p:cNvPr id="89" name="Šestiúhelník 88">
              <a:extLst>
                <a:ext uri="{FF2B5EF4-FFF2-40B4-BE49-F238E27FC236}">
                  <a16:creationId xmlns:a16="http://schemas.microsoft.com/office/drawing/2014/main" id="{CE7386F3-B990-474E-1D1C-E02FAB9ACAC8}"/>
                </a:ext>
              </a:extLst>
            </p:cNvPr>
            <p:cNvSpPr/>
            <p:nvPr/>
          </p:nvSpPr>
          <p:spPr>
            <a:xfrm>
              <a:off x="10407433" y="5177115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0" name="Šestiúhelník 89">
              <a:extLst>
                <a:ext uri="{FF2B5EF4-FFF2-40B4-BE49-F238E27FC236}">
                  <a16:creationId xmlns:a16="http://schemas.microsoft.com/office/drawing/2014/main" id="{EAB45F69-632C-752B-8363-9DE3DFB111F4}"/>
                </a:ext>
              </a:extLst>
            </p:cNvPr>
            <p:cNvSpPr/>
            <p:nvPr/>
          </p:nvSpPr>
          <p:spPr>
            <a:xfrm>
              <a:off x="10461849" y="5224024"/>
              <a:ext cx="755592" cy="651374"/>
            </a:xfrm>
            <a:prstGeom prst="hexagon">
              <a:avLst/>
            </a:prstGeom>
            <a:solidFill>
              <a:srgbClr val="66A9D9"/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3" name="Obrázek 92" descr="Obsah obrázku Kola jízdních kol, Rám jízdního kola, cyklistika, Jízdní kola – vybavení a spotřební materiál&#10;&#10;Obsah vygenerovaný umělou inteligencí může být nesprávný.">
              <a:extLst>
                <a:ext uri="{FF2B5EF4-FFF2-40B4-BE49-F238E27FC236}">
                  <a16:creationId xmlns:a16="http://schemas.microsoft.com/office/drawing/2014/main" id="{6A1B30B1-DE37-D973-FD1D-75505DD4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23288" y="5216404"/>
              <a:ext cx="669800" cy="586848"/>
            </a:xfrm>
            <a:prstGeom prst="rect">
              <a:avLst/>
            </a:prstGeom>
          </p:spPr>
        </p:pic>
      </p:grpSp>
      <p:grpSp>
        <p:nvGrpSpPr>
          <p:cNvPr id="125" name="Skupina 124">
            <a:extLst>
              <a:ext uri="{FF2B5EF4-FFF2-40B4-BE49-F238E27FC236}">
                <a16:creationId xmlns:a16="http://schemas.microsoft.com/office/drawing/2014/main" id="{68AB59B4-D1CE-1D4F-A6F5-070F9B3F2FC7}"/>
              </a:ext>
            </a:extLst>
          </p:cNvPr>
          <p:cNvGrpSpPr/>
          <p:nvPr/>
        </p:nvGrpSpPr>
        <p:grpSpPr>
          <a:xfrm>
            <a:off x="10315640" y="3474675"/>
            <a:ext cx="864424" cy="745192"/>
            <a:chOff x="10419272" y="4344463"/>
            <a:chExt cx="864424" cy="745192"/>
          </a:xfrm>
        </p:grpSpPr>
        <p:sp>
          <p:nvSpPr>
            <p:cNvPr id="103" name="Šestiúhelník 102">
              <a:extLst>
                <a:ext uri="{FF2B5EF4-FFF2-40B4-BE49-F238E27FC236}">
                  <a16:creationId xmlns:a16="http://schemas.microsoft.com/office/drawing/2014/main" id="{039C43F2-C019-E570-F6F5-56A7C9F40EFF}"/>
                </a:ext>
              </a:extLst>
            </p:cNvPr>
            <p:cNvSpPr/>
            <p:nvPr/>
          </p:nvSpPr>
          <p:spPr>
            <a:xfrm>
              <a:off x="10419272" y="4344463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4" name="Šestiúhelník 103">
              <a:extLst>
                <a:ext uri="{FF2B5EF4-FFF2-40B4-BE49-F238E27FC236}">
                  <a16:creationId xmlns:a16="http://schemas.microsoft.com/office/drawing/2014/main" id="{B08AB750-D827-5013-B650-7551F8DEEE21}"/>
                </a:ext>
              </a:extLst>
            </p:cNvPr>
            <p:cNvSpPr/>
            <p:nvPr/>
          </p:nvSpPr>
          <p:spPr>
            <a:xfrm>
              <a:off x="10473688" y="4391372"/>
              <a:ext cx="755592" cy="651374"/>
            </a:xfrm>
            <a:prstGeom prst="hexagon">
              <a:avLst/>
            </a:prstGeom>
            <a:solidFill>
              <a:srgbClr val="66A9D9"/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5" name="Obrázek 104" descr="Obsah obrázku králík&#10;&#10;Obsah vygenerovaný umělou inteligencí může být nesprávný.">
              <a:extLst>
                <a:ext uri="{FF2B5EF4-FFF2-40B4-BE49-F238E27FC236}">
                  <a16:creationId xmlns:a16="http://schemas.microsoft.com/office/drawing/2014/main" id="{65857506-1105-F95A-7FF7-DF1EEC0D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5912" y="4461417"/>
              <a:ext cx="331144" cy="465011"/>
            </a:xfrm>
            <a:prstGeom prst="rect">
              <a:avLst/>
            </a:prstGeom>
          </p:spPr>
        </p:pic>
      </p:grpSp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A9EB1AD5-3ED7-A815-740B-F0BDF69FBA21}"/>
              </a:ext>
            </a:extLst>
          </p:cNvPr>
          <p:cNvGrpSpPr/>
          <p:nvPr/>
        </p:nvGrpSpPr>
        <p:grpSpPr>
          <a:xfrm>
            <a:off x="9573969" y="3041386"/>
            <a:ext cx="864424" cy="745192"/>
            <a:chOff x="8675634" y="5285316"/>
            <a:chExt cx="864424" cy="745192"/>
          </a:xfrm>
        </p:grpSpPr>
        <p:grpSp>
          <p:nvGrpSpPr>
            <p:cNvPr id="107" name="Skupina 106">
              <a:extLst>
                <a:ext uri="{FF2B5EF4-FFF2-40B4-BE49-F238E27FC236}">
                  <a16:creationId xmlns:a16="http://schemas.microsoft.com/office/drawing/2014/main" id="{284D7394-E900-16B6-CDF9-47663FC9665C}"/>
                </a:ext>
              </a:extLst>
            </p:cNvPr>
            <p:cNvGrpSpPr/>
            <p:nvPr/>
          </p:nvGrpSpPr>
          <p:grpSpPr>
            <a:xfrm>
              <a:off x="8675634" y="5285316"/>
              <a:ext cx="864424" cy="745192"/>
              <a:chOff x="9801321" y="5759322"/>
              <a:chExt cx="864424" cy="745192"/>
            </a:xfrm>
          </p:grpSpPr>
          <p:sp>
            <p:nvSpPr>
              <p:cNvPr id="94" name="Šestiúhelník 93">
                <a:extLst>
                  <a:ext uri="{FF2B5EF4-FFF2-40B4-BE49-F238E27FC236}">
                    <a16:creationId xmlns:a16="http://schemas.microsoft.com/office/drawing/2014/main" id="{5865B923-CF72-8ED4-9953-ABB0855ADEA6}"/>
                  </a:ext>
                </a:extLst>
              </p:cNvPr>
              <p:cNvSpPr/>
              <p:nvPr/>
            </p:nvSpPr>
            <p:spPr>
              <a:xfrm>
                <a:off x="9801321" y="5759322"/>
                <a:ext cx="864424" cy="745192"/>
              </a:xfrm>
              <a:prstGeom prst="hexagon">
                <a:avLst/>
              </a:prstGeom>
              <a:solidFill>
                <a:schemeClr val="bg1"/>
              </a:solidFill>
              <a:ln w="44450"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8000" sy="108000" algn="ctr" rotWithShape="0">
                  <a:prstClr val="black">
                    <a:alpha val="33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5" name="Šestiúhelník 94">
                <a:extLst>
                  <a:ext uri="{FF2B5EF4-FFF2-40B4-BE49-F238E27FC236}">
                    <a16:creationId xmlns:a16="http://schemas.microsoft.com/office/drawing/2014/main" id="{401962E7-E680-8D5F-4E5B-3C7277FC1AB2}"/>
                  </a:ext>
                </a:extLst>
              </p:cNvPr>
              <p:cNvSpPr/>
              <p:nvPr/>
            </p:nvSpPr>
            <p:spPr>
              <a:xfrm>
                <a:off x="9855737" y="5806231"/>
                <a:ext cx="755592" cy="651374"/>
              </a:xfrm>
              <a:prstGeom prst="hexagon">
                <a:avLst/>
              </a:prstGeom>
              <a:solidFill>
                <a:schemeClr val="accent2">
                  <a:lumMod val="75000"/>
                </a:schemeClr>
              </a:solidFill>
              <a:ln w="4445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13" name="Obrázek 112" descr="Obsah obrázku Grafika, Písmo, grafický design, symbol&#10;&#10;Obsah vygenerovaný umělou inteligencí může být nesprávný.">
              <a:extLst>
                <a:ext uri="{FF2B5EF4-FFF2-40B4-BE49-F238E27FC236}">
                  <a16:creationId xmlns:a16="http://schemas.microsoft.com/office/drawing/2014/main" id="{43DBBFCA-34F1-3781-A08E-E9A9803D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296" y="5382280"/>
              <a:ext cx="277100" cy="551263"/>
            </a:xfrm>
            <a:prstGeom prst="rect">
              <a:avLst/>
            </a:prstGeom>
          </p:spPr>
        </p:pic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F396A128-035E-4FEF-AB70-32AE64B01A77}"/>
              </a:ext>
            </a:extLst>
          </p:cNvPr>
          <p:cNvGrpSpPr/>
          <p:nvPr/>
        </p:nvGrpSpPr>
        <p:grpSpPr>
          <a:xfrm>
            <a:off x="9550774" y="4725823"/>
            <a:ext cx="864424" cy="745192"/>
            <a:chOff x="9654406" y="5595611"/>
            <a:chExt cx="864424" cy="745192"/>
          </a:xfrm>
        </p:grpSpPr>
        <p:sp>
          <p:nvSpPr>
            <p:cNvPr id="116" name="Šestiúhelník 115">
              <a:extLst>
                <a:ext uri="{FF2B5EF4-FFF2-40B4-BE49-F238E27FC236}">
                  <a16:creationId xmlns:a16="http://schemas.microsoft.com/office/drawing/2014/main" id="{36BCA5DC-B1F4-BAEF-5E4F-30F4250086C1}"/>
                </a:ext>
              </a:extLst>
            </p:cNvPr>
            <p:cNvSpPr/>
            <p:nvPr/>
          </p:nvSpPr>
          <p:spPr>
            <a:xfrm>
              <a:off x="9654406" y="5595611"/>
              <a:ext cx="864424" cy="745192"/>
            </a:xfrm>
            <a:prstGeom prst="hexagon">
              <a:avLst/>
            </a:prstGeom>
            <a:solidFill>
              <a:schemeClr val="bg1"/>
            </a:solidFill>
            <a:ln w="44450">
              <a:solidFill>
                <a:schemeClr val="bg1">
                  <a:lumMod val="50000"/>
                </a:schemeClr>
              </a:solidFill>
            </a:ln>
            <a:effectLst>
              <a:outerShdw blurRad="63500" sx="108000" sy="108000" algn="c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7" name="Šestiúhelník 116">
              <a:extLst>
                <a:ext uri="{FF2B5EF4-FFF2-40B4-BE49-F238E27FC236}">
                  <a16:creationId xmlns:a16="http://schemas.microsoft.com/office/drawing/2014/main" id="{06163F55-A98B-F763-CA2F-75C3B9742B08}"/>
                </a:ext>
              </a:extLst>
            </p:cNvPr>
            <p:cNvSpPr/>
            <p:nvPr/>
          </p:nvSpPr>
          <p:spPr>
            <a:xfrm>
              <a:off x="9708822" y="5642520"/>
              <a:ext cx="755592" cy="651374"/>
            </a:xfrm>
            <a:prstGeom prst="hexagon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4445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2" name="Obrázek 121" descr="Obsah obrázku text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642FDE7E-BDB0-3E69-46AA-0F3DAE88B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648" y="5715982"/>
              <a:ext cx="503939" cy="498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625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8952C1-F2A7-993F-1E40-AD327245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514A6A9-77C2-ADE7-BD9E-8F5CAFC4F3DC}"/>
              </a:ext>
            </a:extLst>
          </p:cNvPr>
          <p:cNvGrpSpPr/>
          <p:nvPr/>
        </p:nvGrpSpPr>
        <p:grpSpPr>
          <a:xfrm>
            <a:off x="1022791" y="2747973"/>
            <a:ext cx="4158107" cy="2190750"/>
            <a:chOff x="1140967" y="2624705"/>
            <a:chExt cx="4158107" cy="2190750"/>
          </a:xfrm>
        </p:grpSpPr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4F65779-0EB3-7D8A-160F-C2B1A2A5B234}"/>
                </a:ext>
              </a:extLst>
            </p:cNvPr>
            <p:cNvSpPr/>
            <p:nvPr/>
          </p:nvSpPr>
          <p:spPr>
            <a:xfrm>
              <a:off x="1140967" y="4301106"/>
              <a:ext cx="4158106" cy="514349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2C9CC89B-6A6F-9FF9-8049-5D1DF2F898FA}"/>
                </a:ext>
              </a:extLst>
            </p:cNvPr>
            <p:cNvSpPr/>
            <p:nvPr/>
          </p:nvSpPr>
          <p:spPr>
            <a:xfrm>
              <a:off x="1140967" y="3088256"/>
              <a:ext cx="4158106" cy="1212850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5801D94-A00F-05AE-5A5E-C3CCAA03945A}"/>
                </a:ext>
              </a:extLst>
            </p:cNvPr>
            <p:cNvSpPr/>
            <p:nvPr/>
          </p:nvSpPr>
          <p:spPr>
            <a:xfrm>
              <a:off x="1140967" y="2624705"/>
              <a:ext cx="4158107" cy="457201"/>
            </a:xfrm>
            <a:prstGeom prst="rect">
              <a:avLst/>
            </a:prstGeom>
            <a:solidFill>
              <a:srgbClr val="FF6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</p:grp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816A9BE6-4621-A257-6B0C-DC5C090119E9}"/>
              </a:ext>
            </a:extLst>
          </p:cNvPr>
          <p:cNvCxnSpPr>
            <a:cxnSpLocks/>
          </p:cNvCxnSpPr>
          <p:nvPr/>
        </p:nvCxnSpPr>
        <p:spPr>
          <a:xfrm>
            <a:off x="1010092" y="2570173"/>
            <a:ext cx="0" cy="237490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C52DB4F-49F5-0994-05B6-ED001901BA0A}"/>
              </a:ext>
            </a:extLst>
          </p:cNvPr>
          <p:cNvCxnSpPr>
            <a:cxnSpLocks/>
          </p:cNvCxnSpPr>
          <p:nvPr/>
        </p:nvCxnSpPr>
        <p:spPr>
          <a:xfrm>
            <a:off x="1010092" y="4945073"/>
            <a:ext cx="4351782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7C1BBE0-944F-B6D5-6578-9668A3E51DA2}"/>
              </a:ext>
            </a:extLst>
          </p:cNvPr>
          <p:cNvSpPr txBox="1"/>
          <p:nvPr/>
        </p:nvSpPr>
        <p:spPr>
          <a:xfrm>
            <a:off x="4421539" y="2782781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toxic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B71F1EC-3200-D5C6-26F2-119952C776A3}"/>
              </a:ext>
            </a:extLst>
          </p:cNvPr>
          <p:cNvSpPr txBox="1"/>
          <p:nvPr/>
        </p:nvSpPr>
        <p:spPr>
          <a:xfrm>
            <a:off x="3608212" y="3666421"/>
            <a:ext cx="1539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therapeutic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EFA03C-F9A6-43FC-A7BC-07713627ECC2}"/>
              </a:ext>
            </a:extLst>
          </p:cNvPr>
          <p:cNvSpPr txBox="1"/>
          <p:nvPr/>
        </p:nvSpPr>
        <p:spPr>
          <a:xfrm>
            <a:off x="3100096" y="4507438"/>
            <a:ext cx="2058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sub-therapeutic</a:t>
            </a:r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E8555742-AB84-0FE2-0A84-71DA44451F73}"/>
              </a:ext>
            </a:extLst>
          </p:cNvPr>
          <p:cNvSpPr/>
          <p:nvPr/>
        </p:nvSpPr>
        <p:spPr>
          <a:xfrm>
            <a:off x="1022790" y="3494132"/>
            <a:ext cx="2984500" cy="1451455"/>
          </a:xfrm>
          <a:custGeom>
            <a:avLst/>
            <a:gdLst>
              <a:gd name="connsiteX0" fmla="*/ 0 w 2933700"/>
              <a:gd name="connsiteY0" fmla="*/ 1651012 h 1651012"/>
              <a:gd name="connsiteX1" fmla="*/ 158750 w 2933700"/>
              <a:gd name="connsiteY1" fmla="*/ 933462 h 1651012"/>
              <a:gd name="connsiteX2" fmla="*/ 355600 w 2933700"/>
              <a:gd name="connsiteY2" fmla="*/ 247662 h 1651012"/>
              <a:gd name="connsiteX3" fmla="*/ 596900 w 2933700"/>
              <a:gd name="connsiteY3" fmla="*/ 12 h 1651012"/>
              <a:gd name="connsiteX4" fmla="*/ 927100 w 2933700"/>
              <a:gd name="connsiteY4" fmla="*/ 241312 h 1651012"/>
              <a:gd name="connsiteX5" fmla="*/ 1092200 w 2933700"/>
              <a:gd name="connsiteY5" fmla="*/ 1073162 h 1651012"/>
              <a:gd name="connsiteX6" fmla="*/ 1174750 w 2933700"/>
              <a:gd name="connsiteY6" fmla="*/ 1270012 h 1651012"/>
              <a:gd name="connsiteX7" fmla="*/ 1365250 w 2933700"/>
              <a:gd name="connsiteY7" fmla="*/ 1352562 h 1651012"/>
              <a:gd name="connsiteX8" fmla="*/ 1885950 w 2933700"/>
              <a:gd name="connsiteY8" fmla="*/ 1485912 h 1651012"/>
              <a:gd name="connsiteX9" fmla="*/ 2590800 w 2933700"/>
              <a:gd name="connsiteY9" fmla="*/ 1619262 h 1651012"/>
              <a:gd name="connsiteX10" fmla="*/ 2933700 w 2933700"/>
              <a:gd name="connsiteY10" fmla="*/ 1631962 h 1651012"/>
              <a:gd name="connsiteX0" fmla="*/ 0 w 2933700"/>
              <a:gd name="connsiteY0" fmla="*/ 1651025 h 1651025"/>
              <a:gd name="connsiteX1" fmla="*/ 158750 w 2933700"/>
              <a:gd name="connsiteY1" fmla="*/ 933475 h 1651025"/>
              <a:gd name="connsiteX2" fmla="*/ 355600 w 2933700"/>
              <a:gd name="connsiteY2" fmla="*/ 247675 h 1651025"/>
              <a:gd name="connsiteX3" fmla="*/ 596900 w 2933700"/>
              <a:gd name="connsiteY3" fmla="*/ 25 h 1651025"/>
              <a:gd name="connsiteX4" fmla="*/ 927100 w 2933700"/>
              <a:gd name="connsiteY4" fmla="*/ 241325 h 1651025"/>
              <a:gd name="connsiteX5" fmla="*/ 1174750 w 2933700"/>
              <a:gd name="connsiteY5" fmla="*/ 1270025 h 1651025"/>
              <a:gd name="connsiteX6" fmla="*/ 1365250 w 2933700"/>
              <a:gd name="connsiteY6" fmla="*/ 1352575 h 1651025"/>
              <a:gd name="connsiteX7" fmla="*/ 1885950 w 2933700"/>
              <a:gd name="connsiteY7" fmla="*/ 1485925 h 1651025"/>
              <a:gd name="connsiteX8" fmla="*/ 2590800 w 2933700"/>
              <a:gd name="connsiteY8" fmla="*/ 1619275 h 1651025"/>
              <a:gd name="connsiteX9" fmla="*/ 2933700 w 2933700"/>
              <a:gd name="connsiteY9" fmla="*/ 1631975 h 1651025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1365250 w 2933700"/>
              <a:gd name="connsiteY5" fmla="*/ 1407992 h 1706442"/>
              <a:gd name="connsiteX6" fmla="*/ 1885950 w 2933700"/>
              <a:gd name="connsiteY6" fmla="*/ 1541342 h 1706442"/>
              <a:gd name="connsiteX7" fmla="*/ 2590800 w 2933700"/>
              <a:gd name="connsiteY7" fmla="*/ 1674692 h 1706442"/>
              <a:gd name="connsiteX8" fmla="*/ 2933700 w 2933700"/>
              <a:gd name="connsiteY8" fmla="*/ 1687392 h 1706442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1885950 w 2933700"/>
              <a:gd name="connsiteY5" fmla="*/ 1541342 h 1706442"/>
              <a:gd name="connsiteX6" fmla="*/ 2590800 w 2933700"/>
              <a:gd name="connsiteY6" fmla="*/ 1674692 h 1706442"/>
              <a:gd name="connsiteX7" fmla="*/ 2933700 w 2933700"/>
              <a:gd name="connsiteY7" fmla="*/ 1687392 h 1706442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2590800 w 2933700"/>
              <a:gd name="connsiteY5" fmla="*/ 1674692 h 1706442"/>
              <a:gd name="connsiteX6" fmla="*/ 2933700 w 2933700"/>
              <a:gd name="connsiteY6" fmla="*/ 1687392 h 1706442"/>
              <a:gd name="connsiteX0" fmla="*/ 0 w 2933700"/>
              <a:gd name="connsiteY0" fmla="*/ 1654124 h 1654124"/>
              <a:gd name="connsiteX1" fmla="*/ 158750 w 2933700"/>
              <a:gd name="connsiteY1" fmla="*/ 936574 h 1654124"/>
              <a:gd name="connsiteX2" fmla="*/ 596900 w 2933700"/>
              <a:gd name="connsiteY2" fmla="*/ 3124 h 1654124"/>
              <a:gd name="connsiteX3" fmla="*/ 1174750 w 2933700"/>
              <a:gd name="connsiteY3" fmla="*/ 1273124 h 1654124"/>
              <a:gd name="connsiteX4" fmla="*/ 2590800 w 2933700"/>
              <a:gd name="connsiteY4" fmla="*/ 1622374 h 1654124"/>
              <a:gd name="connsiteX5" fmla="*/ 2933700 w 2933700"/>
              <a:gd name="connsiteY5" fmla="*/ 1635074 h 1654124"/>
              <a:gd name="connsiteX0" fmla="*/ 0 w 2933700"/>
              <a:gd name="connsiteY0" fmla="*/ 1653728 h 1653728"/>
              <a:gd name="connsiteX1" fmla="*/ 596900 w 2933700"/>
              <a:gd name="connsiteY1" fmla="*/ 2728 h 1653728"/>
              <a:gd name="connsiteX2" fmla="*/ 1174750 w 2933700"/>
              <a:gd name="connsiteY2" fmla="*/ 1272728 h 1653728"/>
              <a:gd name="connsiteX3" fmla="*/ 2590800 w 2933700"/>
              <a:gd name="connsiteY3" fmla="*/ 1621978 h 1653728"/>
              <a:gd name="connsiteX4" fmla="*/ 2933700 w 2933700"/>
              <a:gd name="connsiteY4" fmla="*/ 1634678 h 1653728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590800 w 2933700"/>
              <a:gd name="connsiteY3" fmla="*/ 1619250 h 1651000"/>
              <a:gd name="connsiteX4" fmla="*/ 2933700 w 2933700"/>
              <a:gd name="connsiteY4" fmla="*/ 1631950 h 1651000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933700 w 2933700"/>
              <a:gd name="connsiteY3" fmla="*/ 1631950 h 1651000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933700 w 2933700"/>
              <a:gd name="connsiteY3" fmla="*/ 1631950 h 1651000"/>
              <a:gd name="connsiteX0" fmla="*/ 0 w 2984500"/>
              <a:gd name="connsiteY0" fmla="*/ 1651000 h 1651000"/>
              <a:gd name="connsiteX1" fmla="*/ 596900 w 2984500"/>
              <a:gd name="connsiteY1" fmla="*/ 0 h 1651000"/>
              <a:gd name="connsiteX2" fmla="*/ 1174750 w 2984500"/>
              <a:gd name="connsiteY2" fmla="*/ 1270000 h 1651000"/>
              <a:gd name="connsiteX3" fmla="*/ 2984500 w 2984500"/>
              <a:gd name="connsiteY3" fmla="*/ 16383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500" h="1651000">
                <a:moveTo>
                  <a:pt x="0" y="1651000"/>
                </a:moveTo>
                <a:cubicBezTo>
                  <a:pt x="124354" y="1307042"/>
                  <a:pt x="413808" y="0"/>
                  <a:pt x="596900" y="0"/>
                </a:cubicBezTo>
                <a:cubicBezTo>
                  <a:pt x="779992" y="0"/>
                  <a:pt x="776817" y="996950"/>
                  <a:pt x="1174750" y="1270000"/>
                </a:cubicBezTo>
                <a:cubicBezTo>
                  <a:pt x="1572683" y="1543050"/>
                  <a:pt x="2395802" y="1639094"/>
                  <a:pt x="2984500" y="16383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F12F630-7175-A86A-BF6B-9ABA0D93CD46}"/>
              </a:ext>
            </a:extLst>
          </p:cNvPr>
          <p:cNvSpPr txBox="1"/>
          <p:nvPr/>
        </p:nvSpPr>
        <p:spPr>
          <a:xfrm>
            <a:off x="2895679" y="500986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time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D4A2829-A536-AAC9-0650-6E7C764DC428}"/>
              </a:ext>
            </a:extLst>
          </p:cNvPr>
          <p:cNvSpPr txBox="1"/>
          <p:nvPr/>
        </p:nvSpPr>
        <p:spPr>
          <a:xfrm rot="16200000">
            <a:off x="-454685" y="3526791"/>
            <a:ext cx="229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Plasmatic konc.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28735529-14C1-B781-1E4E-9094B2AC557B}"/>
              </a:ext>
            </a:extLst>
          </p:cNvPr>
          <p:cNvGrpSpPr/>
          <p:nvPr/>
        </p:nvGrpSpPr>
        <p:grpSpPr>
          <a:xfrm>
            <a:off x="6640227" y="2747973"/>
            <a:ext cx="4158107" cy="2190751"/>
            <a:chOff x="1140967" y="2624705"/>
            <a:chExt cx="4158107" cy="2190751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56DFDC3D-62F9-F187-9D04-B3DE193EED3D}"/>
                </a:ext>
              </a:extLst>
            </p:cNvPr>
            <p:cNvSpPr/>
            <p:nvPr/>
          </p:nvSpPr>
          <p:spPr>
            <a:xfrm>
              <a:off x="1140967" y="4109482"/>
              <a:ext cx="4158106" cy="705974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DA059A28-F50A-A029-00C3-2B7CB2DBBCE8}"/>
                </a:ext>
              </a:extLst>
            </p:cNvPr>
            <p:cNvSpPr/>
            <p:nvPr/>
          </p:nvSpPr>
          <p:spPr>
            <a:xfrm>
              <a:off x="1140967" y="3655216"/>
              <a:ext cx="4158106" cy="468745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EE1721E8-1F53-5ABD-8EC2-703EF65A033B}"/>
                </a:ext>
              </a:extLst>
            </p:cNvPr>
            <p:cNvSpPr/>
            <p:nvPr/>
          </p:nvSpPr>
          <p:spPr>
            <a:xfrm>
              <a:off x="1140967" y="2624705"/>
              <a:ext cx="4158107" cy="1036860"/>
            </a:xfrm>
            <a:prstGeom prst="rect">
              <a:avLst/>
            </a:prstGeom>
            <a:solidFill>
              <a:srgbClr val="FF6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</p:grp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006C55A-38B9-7B1C-60EE-B0441D6A9831}"/>
              </a:ext>
            </a:extLst>
          </p:cNvPr>
          <p:cNvCxnSpPr>
            <a:cxnSpLocks/>
          </p:cNvCxnSpPr>
          <p:nvPr/>
        </p:nvCxnSpPr>
        <p:spPr>
          <a:xfrm>
            <a:off x="6627528" y="2570173"/>
            <a:ext cx="0" cy="237490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616E2273-A9C0-B753-5463-84B78488A912}"/>
              </a:ext>
            </a:extLst>
          </p:cNvPr>
          <p:cNvCxnSpPr>
            <a:cxnSpLocks/>
          </p:cNvCxnSpPr>
          <p:nvPr/>
        </p:nvCxnSpPr>
        <p:spPr>
          <a:xfrm>
            <a:off x="6627528" y="4945073"/>
            <a:ext cx="4351782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Volný tvar: obrazec 29">
            <a:extLst>
              <a:ext uri="{FF2B5EF4-FFF2-40B4-BE49-F238E27FC236}">
                <a16:creationId xmlns:a16="http://schemas.microsoft.com/office/drawing/2014/main" id="{3EDF9C9A-9E82-C5F2-61E6-0117DAFA4CA5}"/>
              </a:ext>
            </a:extLst>
          </p:cNvPr>
          <p:cNvSpPr/>
          <p:nvPr/>
        </p:nvSpPr>
        <p:spPr>
          <a:xfrm>
            <a:off x="6640226" y="3494132"/>
            <a:ext cx="2984500" cy="1451456"/>
          </a:xfrm>
          <a:custGeom>
            <a:avLst/>
            <a:gdLst>
              <a:gd name="connsiteX0" fmla="*/ 0 w 2933700"/>
              <a:gd name="connsiteY0" fmla="*/ 1651012 h 1651012"/>
              <a:gd name="connsiteX1" fmla="*/ 158750 w 2933700"/>
              <a:gd name="connsiteY1" fmla="*/ 933462 h 1651012"/>
              <a:gd name="connsiteX2" fmla="*/ 355600 w 2933700"/>
              <a:gd name="connsiteY2" fmla="*/ 247662 h 1651012"/>
              <a:gd name="connsiteX3" fmla="*/ 596900 w 2933700"/>
              <a:gd name="connsiteY3" fmla="*/ 12 h 1651012"/>
              <a:gd name="connsiteX4" fmla="*/ 927100 w 2933700"/>
              <a:gd name="connsiteY4" fmla="*/ 241312 h 1651012"/>
              <a:gd name="connsiteX5" fmla="*/ 1092200 w 2933700"/>
              <a:gd name="connsiteY5" fmla="*/ 1073162 h 1651012"/>
              <a:gd name="connsiteX6" fmla="*/ 1174750 w 2933700"/>
              <a:gd name="connsiteY6" fmla="*/ 1270012 h 1651012"/>
              <a:gd name="connsiteX7" fmla="*/ 1365250 w 2933700"/>
              <a:gd name="connsiteY7" fmla="*/ 1352562 h 1651012"/>
              <a:gd name="connsiteX8" fmla="*/ 1885950 w 2933700"/>
              <a:gd name="connsiteY8" fmla="*/ 1485912 h 1651012"/>
              <a:gd name="connsiteX9" fmla="*/ 2590800 w 2933700"/>
              <a:gd name="connsiteY9" fmla="*/ 1619262 h 1651012"/>
              <a:gd name="connsiteX10" fmla="*/ 2933700 w 2933700"/>
              <a:gd name="connsiteY10" fmla="*/ 1631962 h 1651012"/>
              <a:gd name="connsiteX0" fmla="*/ 0 w 2933700"/>
              <a:gd name="connsiteY0" fmla="*/ 1651025 h 1651025"/>
              <a:gd name="connsiteX1" fmla="*/ 158750 w 2933700"/>
              <a:gd name="connsiteY1" fmla="*/ 933475 h 1651025"/>
              <a:gd name="connsiteX2" fmla="*/ 355600 w 2933700"/>
              <a:gd name="connsiteY2" fmla="*/ 247675 h 1651025"/>
              <a:gd name="connsiteX3" fmla="*/ 596900 w 2933700"/>
              <a:gd name="connsiteY3" fmla="*/ 25 h 1651025"/>
              <a:gd name="connsiteX4" fmla="*/ 927100 w 2933700"/>
              <a:gd name="connsiteY4" fmla="*/ 241325 h 1651025"/>
              <a:gd name="connsiteX5" fmla="*/ 1174750 w 2933700"/>
              <a:gd name="connsiteY5" fmla="*/ 1270025 h 1651025"/>
              <a:gd name="connsiteX6" fmla="*/ 1365250 w 2933700"/>
              <a:gd name="connsiteY6" fmla="*/ 1352575 h 1651025"/>
              <a:gd name="connsiteX7" fmla="*/ 1885950 w 2933700"/>
              <a:gd name="connsiteY7" fmla="*/ 1485925 h 1651025"/>
              <a:gd name="connsiteX8" fmla="*/ 2590800 w 2933700"/>
              <a:gd name="connsiteY8" fmla="*/ 1619275 h 1651025"/>
              <a:gd name="connsiteX9" fmla="*/ 2933700 w 2933700"/>
              <a:gd name="connsiteY9" fmla="*/ 1631975 h 1651025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1365250 w 2933700"/>
              <a:gd name="connsiteY5" fmla="*/ 1407992 h 1706442"/>
              <a:gd name="connsiteX6" fmla="*/ 1885950 w 2933700"/>
              <a:gd name="connsiteY6" fmla="*/ 1541342 h 1706442"/>
              <a:gd name="connsiteX7" fmla="*/ 2590800 w 2933700"/>
              <a:gd name="connsiteY7" fmla="*/ 1674692 h 1706442"/>
              <a:gd name="connsiteX8" fmla="*/ 2933700 w 2933700"/>
              <a:gd name="connsiteY8" fmla="*/ 1687392 h 1706442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1885950 w 2933700"/>
              <a:gd name="connsiteY5" fmla="*/ 1541342 h 1706442"/>
              <a:gd name="connsiteX6" fmla="*/ 2590800 w 2933700"/>
              <a:gd name="connsiteY6" fmla="*/ 1674692 h 1706442"/>
              <a:gd name="connsiteX7" fmla="*/ 2933700 w 2933700"/>
              <a:gd name="connsiteY7" fmla="*/ 1687392 h 1706442"/>
              <a:gd name="connsiteX0" fmla="*/ 0 w 2933700"/>
              <a:gd name="connsiteY0" fmla="*/ 1706442 h 1706442"/>
              <a:gd name="connsiteX1" fmla="*/ 158750 w 2933700"/>
              <a:gd name="connsiteY1" fmla="*/ 988892 h 1706442"/>
              <a:gd name="connsiteX2" fmla="*/ 355600 w 2933700"/>
              <a:gd name="connsiteY2" fmla="*/ 303092 h 1706442"/>
              <a:gd name="connsiteX3" fmla="*/ 596900 w 2933700"/>
              <a:gd name="connsiteY3" fmla="*/ 55442 h 1706442"/>
              <a:gd name="connsiteX4" fmla="*/ 1174750 w 2933700"/>
              <a:gd name="connsiteY4" fmla="*/ 1325442 h 1706442"/>
              <a:gd name="connsiteX5" fmla="*/ 2590800 w 2933700"/>
              <a:gd name="connsiteY5" fmla="*/ 1674692 h 1706442"/>
              <a:gd name="connsiteX6" fmla="*/ 2933700 w 2933700"/>
              <a:gd name="connsiteY6" fmla="*/ 1687392 h 1706442"/>
              <a:gd name="connsiteX0" fmla="*/ 0 w 2933700"/>
              <a:gd name="connsiteY0" fmla="*/ 1654124 h 1654124"/>
              <a:gd name="connsiteX1" fmla="*/ 158750 w 2933700"/>
              <a:gd name="connsiteY1" fmla="*/ 936574 h 1654124"/>
              <a:gd name="connsiteX2" fmla="*/ 596900 w 2933700"/>
              <a:gd name="connsiteY2" fmla="*/ 3124 h 1654124"/>
              <a:gd name="connsiteX3" fmla="*/ 1174750 w 2933700"/>
              <a:gd name="connsiteY3" fmla="*/ 1273124 h 1654124"/>
              <a:gd name="connsiteX4" fmla="*/ 2590800 w 2933700"/>
              <a:gd name="connsiteY4" fmla="*/ 1622374 h 1654124"/>
              <a:gd name="connsiteX5" fmla="*/ 2933700 w 2933700"/>
              <a:gd name="connsiteY5" fmla="*/ 1635074 h 1654124"/>
              <a:gd name="connsiteX0" fmla="*/ 0 w 2933700"/>
              <a:gd name="connsiteY0" fmla="*/ 1653728 h 1653728"/>
              <a:gd name="connsiteX1" fmla="*/ 596900 w 2933700"/>
              <a:gd name="connsiteY1" fmla="*/ 2728 h 1653728"/>
              <a:gd name="connsiteX2" fmla="*/ 1174750 w 2933700"/>
              <a:gd name="connsiteY2" fmla="*/ 1272728 h 1653728"/>
              <a:gd name="connsiteX3" fmla="*/ 2590800 w 2933700"/>
              <a:gd name="connsiteY3" fmla="*/ 1621978 h 1653728"/>
              <a:gd name="connsiteX4" fmla="*/ 2933700 w 2933700"/>
              <a:gd name="connsiteY4" fmla="*/ 1634678 h 1653728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590800 w 2933700"/>
              <a:gd name="connsiteY3" fmla="*/ 1619250 h 1651000"/>
              <a:gd name="connsiteX4" fmla="*/ 2933700 w 2933700"/>
              <a:gd name="connsiteY4" fmla="*/ 1631950 h 1651000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933700 w 2933700"/>
              <a:gd name="connsiteY3" fmla="*/ 1631950 h 1651000"/>
              <a:gd name="connsiteX0" fmla="*/ 0 w 2933700"/>
              <a:gd name="connsiteY0" fmla="*/ 1651000 h 1651000"/>
              <a:gd name="connsiteX1" fmla="*/ 596900 w 2933700"/>
              <a:gd name="connsiteY1" fmla="*/ 0 h 1651000"/>
              <a:gd name="connsiteX2" fmla="*/ 1174750 w 2933700"/>
              <a:gd name="connsiteY2" fmla="*/ 1270000 h 1651000"/>
              <a:gd name="connsiteX3" fmla="*/ 2933700 w 2933700"/>
              <a:gd name="connsiteY3" fmla="*/ 1631950 h 1651000"/>
              <a:gd name="connsiteX0" fmla="*/ 0 w 2984500"/>
              <a:gd name="connsiteY0" fmla="*/ 1651000 h 1651000"/>
              <a:gd name="connsiteX1" fmla="*/ 596900 w 2984500"/>
              <a:gd name="connsiteY1" fmla="*/ 0 h 1651000"/>
              <a:gd name="connsiteX2" fmla="*/ 1174750 w 2984500"/>
              <a:gd name="connsiteY2" fmla="*/ 1270000 h 1651000"/>
              <a:gd name="connsiteX3" fmla="*/ 2984500 w 2984500"/>
              <a:gd name="connsiteY3" fmla="*/ 16383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500" h="1651000">
                <a:moveTo>
                  <a:pt x="0" y="1651000"/>
                </a:moveTo>
                <a:cubicBezTo>
                  <a:pt x="124354" y="1307042"/>
                  <a:pt x="413808" y="0"/>
                  <a:pt x="596900" y="0"/>
                </a:cubicBezTo>
                <a:cubicBezTo>
                  <a:pt x="779992" y="0"/>
                  <a:pt x="776817" y="996950"/>
                  <a:pt x="1174750" y="1270000"/>
                </a:cubicBezTo>
                <a:cubicBezTo>
                  <a:pt x="1572683" y="1543050"/>
                  <a:pt x="2395802" y="1639094"/>
                  <a:pt x="2984500" y="16383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F4DEA71-01E1-F97B-6990-63ED37AAD4C4}"/>
              </a:ext>
            </a:extLst>
          </p:cNvPr>
          <p:cNvSpPr txBox="1"/>
          <p:nvPr/>
        </p:nvSpPr>
        <p:spPr>
          <a:xfrm>
            <a:off x="8521931" y="5028652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time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E91BA9D-EA4C-48C7-9004-06F57E24685D}"/>
              </a:ext>
            </a:extLst>
          </p:cNvPr>
          <p:cNvSpPr txBox="1"/>
          <p:nvPr/>
        </p:nvSpPr>
        <p:spPr>
          <a:xfrm rot="16200000">
            <a:off x="5162752" y="3526791"/>
            <a:ext cx="229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Plasmatic konc.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4ED8FD8-CB19-E45C-3174-4BF2A6F703E3}"/>
              </a:ext>
            </a:extLst>
          </p:cNvPr>
          <p:cNvSpPr txBox="1"/>
          <p:nvPr/>
        </p:nvSpPr>
        <p:spPr>
          <a:xfrm>
            <a:off x="10037864" y="3094022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toxic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6445B98-D728-ADC0-7AB9-0905F0B4C625}"/>
              </a:ext>
            </a:extLst>
          </p:cNvPr>
          <p:cNvSpPr txBox="1"/>
          <p:nvPr/>
        </p:nvSpPr>
        <p:spPr>
          <a:xfrm>
            <a:off x="9260184" y="3832635"/>
            <a:ext cx="1539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therapeutic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68D78DD-7DD4-3B32-19B3-0A2ADADB4E8A}"/>
              </a:ext>
            </a:extLst>
          </p:cNvPr>
          <p:cNvSpPr txBox="1"/>
          <p:nvPr/>
        </p:nvSpPr>
        <p:spPr>
          <a:xfrm>
            <a:off x="8733019" y="4416477"/>
            <a:ext cx="2058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sub-therapeutic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6C3E23B-9592-B369-1AC0-6DC3B593D014}"/>
              </a:ext>
            </a:extLst>
          </p:cNvPr>
          <p:cNvSpPr txBox="1"/>
          <p:nvPr/>
        </p:nvSpPr>
        <p:spPr>
          <a:xfrm>
            <a:off x="1200923" y="2073361"/>
            <a:ext cx="397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86C4"/>
                </a:solidFill>
              </a:rPr>
              <a:t>Wide therapeutic window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70A6A20C-A819-06E0-7913-95F7BD4BE95C}"/>
              </a:ext>
            </a:extLst>
          </p:cNvPr>
          <p:cNvSpPr txBox="1"/>
          <p:nvPr/>
        </p:nvSpPr>
        <p:spPr>
          <a:xfrm>
            <a:off x="6543034" y="2013143"/>
            <a:ext cx="432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6C4"/>
                </a:solidFill>
              </a:rPr>
              <a:t>Narrow therapeutic window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05F3CD24-001A-99E3-862F-7953A83005D8}"/>
              </a:ext>
            </a:extLst>
          </p:cNvPr>
          <p:cNvGrpSpPr/>
          <p:nvPr/>
        </p:nvGrpSpPr>
        <p:grpSpPr>
          <a:xfrm>
            <a:off x="4230535" y="287522"/>
            <a:ext cx="2835577" cy="1376265"/>
            <a:chOff x="4055416" y="1093522"/>
            <a:chExt cx="2835577" cy="1376265"/>
          </a:xfrm>
        </p:grpSpPr>
        <p:pic>
          <p:nvPicPr>
            <p:cNvPr id="13" name="Obrázek 12" descr="Obsah obrázku snímek obrazovky, kruh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14F57CA2-F664-8A9E-6CEE-EB9EE47A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070" y="1729432"/>
              <a:ext cx="1544270" cy="587391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09A30D65-8441-4A28-2EB0-F9D6BB4FDC7C}"/>
                </a:ext>
              </a:extLst>
            </p:cNvPr>
            <p:cNvSpPr txBox="1"/>
            <p:nvPr/>
          </p:nvSpPr>
          <p:spPr>
            <a:xfrm>
              <a:off x="4803599" y="1118749"/>
              <a:ext cx="11288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86C4"/>
                  </a:solidFill>
                  <a:latin typeface="Aptos" panose="020B0004020202020204" pitchFamily="34" charset="0"/>
                </a:rPr>
                <a:t>drug</a:t>
              </a:r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3987B981-7E07-CFBB-7DA3-BDA355CA84B0}"/>
                </a:ext>
              </a:extLst>
            </p:cNvPr>
            <p:cNvSpPr/>
            <p:nvPr/>
          </p:nvSpPr>
          <p:spPr>
            <a:xfrm>
              <a:off x="4055416" y="1093522"/>
              <a:ext cx="2835577" cy="1376265"/>
            </a:xfrm>
            <a:prstGeom prst="round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48A818E-9B34-4B5C-7D2B-4EE6A052C3A6}"/>
              </a:ext>
            </a:extLst>
          </p:cNvPr>
          <p:cNvCxnSpPr>
            <a:cxnSpLocks/>
          </p:cNvCxnSpPr>
          <p:nvPr/>
        </p:nvCxnSpPr>
        <p:spPr>
          <a:xfrm flipV="1">
            <a:off x="1026405" y="5218854"/>
            <a:ext cx="0" cy="978846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525C43B6-7DB3-E0E0-8A77-5ABCFE9A11CA}"/>
              </a:ext>
            </a:extLst>
          </p:cNvPr>
          <p:cNvSpPr txBox="1"/>
          <p:nvPr/>
        </p:nvSpPr>
        <p:spPr>
          <a:xfrm>
            <a:off x="925597" y="6255854"/>
            <a:ext cx="239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</a:t>
            </a:r>
            <a:r>
              <a:rPr lang="cs-CZ" baseline="-25000" dirty="0"/>
              <a:t>0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oraly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5AA726CF-5DEF-5F60-EED0-014DF86247AA}"/>
              </a:ext>
            </a:extLst>
          </p:cNvPr>
          <p:cNvCxnSpPr>
            <a:cxnSpLocks/>
          </p:cNvCxnSpPr>
          <p:nvPr/>
        </p:nvCxnSpPr>
        <p:spPr>
          <a:xfrm flipV="1">
            <a:off x="1578855" y="4945073"/>
            <a:ext cx="0" cy="684202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B2DCBD9-B25A-C4FF-6417-C4836D50EE0E}"/>
              </a:ext>
            </a:extLst>
          </p:cNvPr>
          <p:cNvSpPr txBox="1"/>
          <p:nvPr/>
        </p:nvSpPr>
        <p:spPr>
          <a:xfrm>
            <a:off x="1513015" y="5757898"/>
            <a:ext cx="413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</a:t>
            </a:r>
            <a:r>
              <a:rPr lang="cs-CZ" baseline="-25000" dirty="0" err="1"/>
              <a:t>max</a:t>
            </a:r>
            <a:r>
              <a:rPr lang="cs-CZ" dirty="0"/>
              <a:t> maximum plasma </a:t>
            </a:r>
            <a:r>
              <a:rPr lang="cs-CZ" dirty="0" err="1"/>
              <a:t>concentration</a:t>
            </a:r>
            <a:endParaRPr lang="cs-CZ" dirty="0"/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E7956E88-459D-548A-0758-5946B3B1576D}"/>
              </a:ext>
            </a:extLst>
          </p:cNvPr>
          <p:cNvCxnSpPr>
            <a:cxnSpLocks/>
          </p:cNvCxnSpPr>
          <p:nvPr/>
        </p:nvCxnSpPr>
        <p:spPr>
          <a:xfrm flipV="1">
            <a:off x="7229794" y="5026073"/>
            <a:ext cx="0" cy="684202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4B0FF58-11A6-18FF-35C0-B08D39A63BBD}"/>
              </a:ext>
            </a:extLst>
          </p:cNvPr>
          <p:cNvSpPr txBox="1"/>
          <p:nvPr/>
        </p:nvSpPr>
        <p:spPr>
          <a:xfrm>
            <a:off x="7102519" y="5836567"/>
            <a:ext cx="413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Maximum plasma </a:t>
            </a:r>
            <a:r>
              <a:rPr lang="cs-CZ" dirty="0" err="1"/>
              <a:t>concentration</a:t>
            </a:r>
            <a:endParaRPr lang="cs-CZ" dirty="0"/>
          </a:p>
          <a:p>
            <a:r>
              <a:rPr lang="cs-CZ" dirty="0" err="1"/>
              <a:t>reaching</a:t>
            </a:r>
            <a:r>
              <a:rPr lang="cs-CZ" dirty="0"/>
              <a:t> </a:t>
            </a:r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levels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368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CE68842E-DD44-E864-2594-AFC5D674AB5E}"/>
              </a:ext>
            </a:extLst>
          </p:cNvPr>
          <p:cNvGrpSpPr/>
          <p:nvPr/>
        </p:nvGrpSpPr>
        <p:grpSpPr>
          <a:xfrm>
            <a:off x="1100780" y="2495707"/>
            <a:ext cx="4158107" cy="3222104"/>
            <a:chOff x="1140967" y="2624705"/>
            <a:chExt cx="4158107" cy="2190751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CAB6D15-1323-117C-F12E-6F83359FB86E}"/>
                </a:ext>
              </a:extLst>
            </p:cNvPr>
            <p:cNvSpPr/>
            <p:nvPr/>
          </p:nvSpPr>
          <p:spPr>
            <a:xfrm>
              <a:off x="1140967" y="4109482"/>
              <a:ext cx="4158106" cy="705974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42794618-BD1B-0A11-AADF-0A2C839C1FBC}"/>
                </a:ext>
              </a:extLst>
            </p:cNvPr>
            <p:cNvSpPr/>
            <p:nvPr/>
          </p:nvSpPr>
          <p:spPr>
            <a:xfrm>
              <a:off x="1140967" y="3655216"/>
              <a:ext cx="4158106" cy="468745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3923E51F-5773-9558-D8CA-4B2A9D68A8F5}"/>
                </a:ext>
              </a:extLst>
            </p:cNvPr>
            <p:cNvSpPr/>
            <p:nvPr/>
          </p:nvSpPr>
          <p:spPr>
            <a:xfrm>
              <a:off x="1140967" y="2624705"/>
              <a:ext cx="4158107" cy="1036860"/>
            </a:xfrm>
            <a:prstGeom prst="rect">
              <a:avLst/>
            </a:prstGeom>
            <a:solidFill>
              <a:srgbClr val="FF0066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</p:grp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0E53732-CC5A-DBA6-F0D4-25F69961E652}"/>
              </a:ext>
            </a:extLst>
          </p:cNvPr>
          <p:cNvCxnSpPr>
            <a:cxnSpLocks/>
          </p:cNvCxnSpPr>
          <p:nvPr/>
        </p:nvCxnSpPr>
        <p:spPr>
          <a:xfrm>
            <a:off x="1088081" y="2234203"/>
            <a:ext cx="0" cy="3492946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C7AABC2-D512-730A-5309-DDD4E52035DA}"/>
              </a:ext>
            </a:extLst>
          </p:cNvPr>
          <p:cNvCxnSpPr>
            <a:cxnSpLocks/>
          </p:cNvCxnSpPr>
          <p:nvPr/>
        </p:nvCxnSpPr>
        <p:spPr>
          <a:xfrm>
            <a:off x="1088081" y="5727149"/>
            <a:ext cx="4351782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7EE4B4-FBED-B509-C196-A1912653979B}"/>
              </a:ext>
            </a:extLst>
          </p:cNvPr>
          <p:cNvSpPr txBox="1"/>
          <p:nvPr/>
        </p:nvSpPr>
        <p:spPr>
          <a:xfrm>
            <a:off x="4488463" y="3632688"/>
            <a:ext cx="75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</a:rPr>
              <a:t>toxic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33C24CA-CB58-F989-00AC-F5AC9888BE59}"/>
              </a:ext>
            </a:extLst>
          </p:cNvPr>
          <p:cNvSpPr txBox="1"/>
          <p:nvPr/>
        </p:nvSpPr>
        <p:spPr>
          <a:xfrm>
            <a:off x="3751476" y="4165422"/>
            <a:ext cx="1539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r">
              <a:defRPr>
                <a:latin typeface="Aptos" panose="020B0004020202020204" pitchFamily="34" charset="0"/>
              </a:defRPr>
            </a:lvl1pPr>
          </a:lstStyle>
          <a:p>
            <a:r>
              <a:rPr lang="en-US" sz="2000" b="1" dirty="0"/>
              <a:t>therapeutic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C25F62F-FBE3-071E-8F27-A80BC4DB57F2}"/>
              </a:ext>
            </a:extLst>
          </p:cNvPr>
          <p:cNvSpPr txBox="1"/>
          <p:nvPr/>
        </p:nvSpPr>
        <p:spPr>
          <a:xfrm>
            <a:off x="3193572" y="4949703"/>
            <a:ext cx="2058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latin typeface="Aptos" panose="020B0004020202020204" pitchFamily="34" charset="0"/>
              </a:rPr>
              <a:t>sub-therapeutic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5CAF3B9-E579-8FBB-1051-95C4299A968A}"/>
              </a:ext>
            </a:extLst>
          </p:cNvPr>
          <p:cNvSpPr txBox="1"/>
          <p:nvPr/>
        </p:nvSpPr>
        <p:spPr>
          <a:xfrm>
            <a:off x="1104198" y="315705"/>
            <a:ext cx="4598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6C4"/>
                </a:solidFill>
              </a:rPr>
              <a:t>Narrow therapeutic window</a:t>
            </a:r>
          </a:p>
          <a:p>
            <a:endParaRPr lang="en-US" sz="800" b="1" dirty="0">
              <a:solidFill>
                <a:srgbClr val="0086C4"/>
              </a:solidFill>
            </a:endParaRPr>
          </a:p>
          <a:p>
            <a:r>
              <a:rPr lang="en-US" sz="2000" b="1" dirty="0">
                <a:solidFill>
                  <a:srgbClr val="0086C4"/>
                </a:solidFill>
              </a:rPr>
              <a:t>:: repeated administration</a:t>
            </a:r>
          </a:p>
          <a:p>
            <a:r>
              <a:rPr lang="en-US" sz="2000" b="1" dirty="0">
                <a:solidFill>
                  <a:srgbClr val="0086C4"/>
                </a:solidFill>
              </a:rPr>
              <a:t>:: slow metabolizer</a:t>
            </a:r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0CC06EA4-8213-BB7B-C369-1B8437B90297}"/>
              </a:ext>
            </a:extLst>
          </p:cNvPr>
          <p:cNvSpPr/>
          <p:nvPr/>
        </p:nvSpPr>
        <p:spPr>
          <a:xfrm>
            <a:off x="1117827" y="2915678"/>
            <a:ext cx="4114800" cy="2753702"/>
          </a:xfrm>
          <a:custGeom>
            <a:avLst/>
            <a:gdLst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809625 w 4114800"/>
              <a:gd name="connsiteY2" fmla="*/ 1963127 h 2753702"/>
              <a:gd name="connsiteX3" fmla="*/ 1143000 w 4114800"/>
              <a:gd name="connsiteY3" fmla="*/ 1372577 h 2753702"/>
              <a:gd name="connsiteX4" fmla="*/ 1409700 w 4114800"/>
              <a:gd name="connsiteY4" fmla="*/ 179167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143000 w 4114800"/>
              <a:gd name="connsiteY3" fmla="*/ 1372577 h 2753702"/>
              <a:gd name="connsiteX4" fmla="*/ 1409700 w 4114800"/>
              <a:gd name="connsiteY4" fmla="*/ 179167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143000 w 4114800"/>
              <a:gd name="connsiteY3" fmla="*/ 1372577 h 2753702"/>
              <a:gd name="connsiteX4" fmla="*/ 1409700 w 4114800"/>
              <a:gd name="connsiteY4" fmla="*/ 179167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409700 w 4114800"/>
              <a:gd name="connsiteY4" fmla="*/ 179167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409700 w 4114800"/>
              <a:gd name="connsiteY4" fmla="*/ 179167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859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62175 w 4114800"/>
              <a:gd name="connsiteY7" fmla="*/ 94395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47950 w 4114800"/>
              <a:gd name="connsiteY9" fmla="*/ 667727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47950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47950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66800 w 4114800"/>
              <a:gd name="connsiteY3" fmla="*/ 142972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33500 w 4114800"/>
              <a:gd name="connsiteY4" fmla="*/ 1848827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76425 w 4114800"/>
              <a:gd name="connsiteY6" fmla="*/ 1591652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38325 w 4114800"/>
              <a:gd name="connsiteY6" fmla="*/ 1639277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38325 w 4114800"/>
              <a:gd name="connsiteY6" fmla="*/ 1639277 h 2753702"/>
              <a:gd name="connsiteX7" fmla="*/ 2124075 w 4114800"/>
              <a:gd name="connsiteY7" fmla="*/ 963002 h 2753702"/>
              <a:gd name="connsiteX8" fmla="*/ 2362200 w 4114800"/>
              <a:gd name="connsiteY8" fmla="*/ 13725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38325 w 4114800"/>
              <a:gd name="connsiteY6" fmla="*/ 1639277 h 2753702"/>
              <a:gd name="connsiteX7" fmla="*/ 2124075 w 4114800"/>
              <a:gd name="connsiteY7" fmla="*/ 963002 h 2753702"/>
              <a:gd name="connsiteX8" fmla="*/ 2333625 w 4114800"/>
              <a:gd name="connsiteY8" fmla="*/ 1401152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38325 w 4114800"/>
              <a:gd name="connsiteY6" fmla="*/ 1639277 h 2753702"/>
              <a:gd name="connsiteX7" fmla="*/ 2124075 w 4114800"/>
              <a:gd name="connsiteY7" fmla="*/ 963002 h 2753702"/>
              <a:gd name="connsiteX8" fmla="*/ 2333625 w 4114800"/>
              <a:gd name="connsiteY8" fmla="*/ 1401152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  <a:gd name="connsiteX0" fmla="*/ 0 w 4114800"/>
              <a:gd name="connsiteY0" fmla="*/ 2753702 h 2753702"/>
              <a:gd name="connsiteX1" fmla="*/ 457200 w 4114800"/>
              <a:gd name="connsiteY1" fmla="*/ 1544027 h 2753702"/>
              <a:gd name="connsiteX2" fmla="*/ 714375 w 4114800"/>
              <a:gd name="connsiteY2" fmla="*/ 1963127 h 2753702"/>
              <a:gd name="connsiteX3" fmla="*/ 1047750 w 4114800"/>
              <a:gd name="connsiteY3" fmla="*/ 1372577 h 2753702"/>
              <a:gd name="connsiteX4" fmla="*/ 1304925 w 4114800"/>
              <a:gd name="connsiteY4" fmla="*/ 1858352 h 2753702"/>
              <a:gd name="connsiteX5" fmla="*/ 1609725 w 4114800"/>
              <a:gd name="connsiteY5" fmla="*/ 1182077 h 2753702"/>
              <a:gd name="connsiteX6" fmla="*/ 1838325 w 4114800"/>
              <a:gd name="connsiteY6" fmla="*/ 1639277 h 2753702"/>
              <a:gd name="connsiteX7" fmla="*/ 2124075 w 4114800"/>
              <a:gd name="connsiteY7" fmla="*/ 963002 h 2753702"/>
              <a:gd name="connsiteX8" fmla="*/ 2362200 w 4114800"/>
              <a:gd name="connsiteY8" fmla="*/ 1410677 h 2753702"/>
              <a:gd name="connsiteX9" fmla="*/ 2600325 w 4114800"/>
              <a:gd name="connsiteY9" fmla="*/ 677252 h 2753702"/>
              <a:gd name="connsiteX10" fmla="*/ 2819400 w 4114800"/>
              <a:gd name="connsiteY10" fmla="*/ 1001102 h 2753702"/>
              <a:gd name="connsiteX11" fmla="*/ 3019425 w 4114800"/>
              <a:gd name="connsiteY11" fmla="*/ 467702 h 2753702"/>
              <a:gd name="connsiteX12" fmla="*/ 3209925 w 4114800"/>
              <a:gd name="connsiteY12" fmla="*/ 772502 h 2753702"/>
              <a:gd name="connsiteX13" fmla="*/ 3400425 w 4114800"/>
              <a:gd name="connsiteY13" fmla="*/ 210527 h 2753702"/>
              <a:gd name="connsiteX14" fmla="*/ 3581400 w 4114800"/>
              <a:gd name="connsiteY14" fmla="*/ 553427 h 2753702"/>
              <a:gd name="connsiteX15" fmla="*/ 3800475 w 4114800"/>
              <a:gd name="connsiteY15" fmla="*/ 977 h 2753702"/>
              <a:gd name="connsiteX16" fmla="*/ 3943350 w 4114800"/>
              <a:gd name="connsiteY16" fmla="*/ 410552 h 2753702"/>
              <a:gd name="connsiteX17" fmla="*/ 4114800 w 4114800"/>
              <a:gd name="connsiteY17" fmla="*/ 86702 h 27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14800" h="2753702">
                <a:moveTo>
                  <a:pt x="0" y="2753702"/>
                </a:moveTo>
                <a:cubicBezTo>
                  <a:pt x="161131" y="2214745"/>
                  <a:pt x="338138" y="1675789"/>
                  <a:pt x="457200" y="1544027"/>
                </a:cubicBezTo>
                <a:cubicBezTo>
                  <a:pt x="576262" y="1412265"/>
                  <a:pt x="615950" y="1991702"/>
                  <a:pt x="714375" y="1963127"/>
                </a:cubicBezTo>
                <a:cubicBezTo>
                  <a:pt x="812800" y="1934552"/>
                  <a:pt x="949325" y="1390040"/>
                  <a:pt x="1047750" y="1372577"/>
                </a:cubicBezTo>
                <a:cubicBezTo>
                  <a:pt x="1146175" y="1355115"/>
                  <a:pt x="1211262" y="1890102"/>
                  <a:pt x="1304925" y="1858352"/>
                </a:cubicBezTo>
                <a:cubicBezTo>
                  <a:pt x="1398588" y="1826602"/>
                  <a:pt x="1520825" y="1218589"/>
                  <a:pt x="1609725" y="1182077"/>
                </a:cubicBezTo>
                <a:cubicBezTo>
                  <a:pt x="1698625" y="1145565"/>
                  <a:pt x="1743075" y="1637689"/>
                  <a:pt x="1838325" y="1639277"/>
                </a:cubicBezTo>
                <a:cubicBezTo>
                  <a:pt x="1933575" y="1640865"/>
                  <a:pt x="2036763" y="1001102"/>
                  <a:pt x="2124075" y="963002"/>
                </a:cubicBezTo>
                <a:cubicBezTo>
                  <a:pt x="2211388" y="924902"/>
                  <a:pt x="2254250" y="1391627"/>
                  <a:pt x="2362200" y="1410677"/>
                </a:cubicBezTo>
                <a:cubicBezTo>
                  <a:pt x="2470150" y="1429727"/>
                  <a:pt x="2524125" y="745514"/>
                  <a:pt x="2600325" y="677252"/>
                </a:cubicBezTo>
                <a:cubicBezTo>
                  <a:pt x="2676525" y="608990"/>
                  <a:pt x="2720975" y="1007452"/>
                  <a:pt x="2819400" y="1001102"/>
                </a:cubicBezTo>
                <a:cubicBezTo>
                  <a:pt x="2917825" y="994752"/>
                  <a:pt x="2925763" y="458177"/>
                  <a:pt x="3019425" y="467702"/>
                </a:cubicBezTo>
                <a:cubicBezTo>
                  <a:pt x="3113087" y="477227"/>
                  <a:pt x="3146425" y="815364"/>
                  <a:pt x="3209925" y="772502"/>
                </a:cubicBezTo>
                <a:cubicBezTo>
                  <a:pt x="3273425" y="729639"/>
                  <a:pt x="3338513" y="247039"/>
                  <a:pt x="3400425" y="210527"/>
                </a:cubicBezTo>
                <a:cubicBezTo>
                  <a:pt x="3462337" y="174015"/>
                  <a:pt x="3514725" y="588352"/>
                  <a:pt x="3581400" y="553427"/>
                </a:cubicBezTo>
                <a:cubicBezTo>
                  <a:pt x="3648075" y="518502"/>
                  <a:pt x="3740150" y="24789"/>
                  <a:pt x="3800475" y="977"/>
                </a:cubicBezTo>
                <a:cubicBezTo>
                  <a:pt x="3860800" y="-22835"/>
                  <a:pt x="3890963" y="396265"/>
                  <a:pt x="3943350" y="410552"/>
                </a:cubicBezTo>
                <a:cubicBezTo>
                  <a:pt x="3995737" y="424839"/>
                  <a:pt x="4055268" y="255770"/>
                  <a:pt x="4114800" y="86702"/>
                </a:cubicBezTo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B5EFF24C-3F65-17F7-7257-2E7DF41EE975}"/>
              </a:ext>
            </a:extLst>
          </p:cNvPr>
          <p:cNvGrpSpPr/>
          <p:nvPr/>
        </p:nvGrpSpPr>
        <p:grpSpPr>
          <a:xfrm>
            <a:off x="6757231" y="2234203"/>
            <a:ext cx="4351782" cy="4053635"/>
            <a:chOff x="5984132" y="2031767"/>
            <a:chExt cx="4351782" cy="4053635"/>
          </a:xfrm>
        </p:grpSpPr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C113CF1C-804A-98DC-568F-1921E244DE8C}"/>
                </a:ext>
              </a:extLst>
            </p:cNvPr>
            <p:cNvGrpSpPr/>
            <p:nvPr/>
          </p:nvGrpSpPr>
          <p:grpSpPr>
            <a:xfrm>
              <a:off x="6003181" y="2290418"/>
              <a:ext cx="4158107" cy="3222104"/>
              <a:chOff x="-1422977" y="2980596"/>
              <a:chExt cx="4158107" cy="2190751"/>
            </a:xfrm>
          </p:grpSpPr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384B286A-7A84-84DC-C326-1A1E83AAF967}"/>
                  </a:ext>
                </a:extLst>
              </p:cNvPr>
              <p:cNvSpPr/>
              <p:nvPr/>
            </p:nvSpPr>
            <p:spPr>
              <a:xfrm>
                <a:off x="-1422977" y="4465373"/>
                <a:ext cx="4158106" cy="705974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0ED36CBA-C08B-B5FB-C9A0-B7B244E5E5DF}"/>
                  </a:ext>
                </a:extLst>
              </p:cNvPr>
              <p:cNvSpPr/>
              <p:nvPr/>
            </p:nvSpPr>
            <p:spPr>
              <a:xfrm>
                <a:off x="-1422977" y="4011107"/>
                <a:ext cx="4158106" cy="468745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bdélník 22">
                <a:extLst>
                  <a:ext uri="{FF2B5EF4-FFF2-40B4-BE49-F238E27FC236}">
                    <a16:creationId xmlns:a16="http://schemas.microsoft.com/office/drawing/2014/main" id="{AF246972-7440-8271-47A2-1C817BB312CA}"/>
                  </a:ext>
                </a:extLst>
              </p:cNvPr>
              <p:cNvSpPr/>
              <p:nvPr/>
            </p:nvSpPr>
            <p:spPr>
              <a:xfrm>
                <a:off x="-1422977" y="2980596"/>
                <a:ext cx="4158107" cy="1036860"/>
              </a:xfrm>
              <a:prstGeom prst="rect">
                <a:avLst/>
              </a:prstGeom>
              <a:solidFill>
                <a:srgbClr val="FF61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tos" panose="020B0004020202020204" pitchFamily="34" charset="0"/>
                </a:endParaRPr>
              </a:p>
            </p:txBody>
          </p:sp>
        </p:grp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307E6CEB-C5E0-4308-EC8F-3E19349C908C}"/>
                </a:ext>
              </a:extLst>
            </p:cNvPr>
            <p:cNvCxnSpPr>
              <a:cxnSpLocks/>
            </p:cNvCxnSpPr>
            <p:nvPr/>
          </p:nvCxnSpPr>
          <p:spPr>
            <a:xfrm>
              <a:off x="5984132" y="2031767"/>
              <a:ext cx="0" cy="3492946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49D9FBA1-AF05-8ECF-133C-962913A0D30E}"/>
                </a:ext>
              </a:extLst>
            </p:cNvPr>
            <p:cNvCxnSpPr>
              <a:cxnSpLocks/>
            </p:cNvCxnSpPr>
            <p:nvPr/>
          </p:nvCxnSpPr>
          <p:spPr>
            <a:xfrm>
              <a:off x="5984132" y="5524713"/>
              <a:ext cx="4351782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3289249A-8B8E-FAD4-C96A-397476AD1EDA}"/>
                </a:ext>
              </a:extLst>
            </p:cNvPr>
            <p:cNvSpPr txBox="1"/>
            <p:nvPr/>
          </p:nvSpPr>
          <p:spPr>
            <a:xfrm>
              <a:off x="7768729" y="5623737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ptos" panose="020B0004020202020204" pitchFamily="34" charset="0"/>
                </a:rPr>
                <a:t>time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1F73D1B1-7533-B527-19F0-A85EEA46B524}"/>
                </a:ext>
              </a:extLst>
            </p:cNvPr>
            <p:cNvSpPr txBox="1"/>
            <p:nvPr/>
          </p:nvSpPr>
          <p:spPr>
            <a:xfrm>
              <a:off x="9368641" y="3433243"/>
              <a:ext cx="7541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toxic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23A3E8D-7AD7-F2EC-6987-9960C7156530}"/>
                </a:ext>
              </a:extLst>
            </p:cNvPr>
            <p:cNvSpPr txBox="1"/>
            <p:nvPr/>
          </p:nvSpPr>
          <p:spPr>
            <a:xfrm>
              <a:off x="8111916" y="4746549"/>
              <a:ext cx="2058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latin typeface="Aptos" panose="020B0004020202020204" pitchFamily="34" charset="0"/>
                </a:rPr>
                <a:t>sub-therapeutic</a:t>
              </a:r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7A977AF5-27C0-FA05-3219-887BD4329352}"/>
                </a:ext>
              </a:extLst>
            </p:cNvPr>
            <p:cNvSpPr/>
            <p:nvPr/>
          </p:nvSpPr>
          <p:spPr>
            <a:xfrm>
              <a:off x="6013879" y="3631877"/>
              <a:ext cx="4076700" cy="1835068"/>
            </a:xfrm>
            <a:custGeom>
              <a:avLst/>
              <a:gdLst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809625 w 4114800"/>
                <a:gd name="connsiteY2" fmla="*/ 1963127 h 2753702"/>
                <a:gd name="connsiteX3" fmla="*/ 1143000 w 4114800"/>
                <a:gd name="connsiteY3" fmla="*/ 1372577 h 2753702"/>
                <a:gd name="connsiteX4" fmla="*/ 1409700 w 4114800"/>
                <a:gd name="connsiteY4" fmla="*/ 179167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143000 w 4114800"/>
                <a:gd name="connsiteY3" fmla="*/ 1372577 h 2753702"/>
                <a:gd name="connsiteX4" fmla="*/ 1409700 w 4114800"/>
                <a:gd name="connsiteY4" fmla="*/ 179167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143000 w 4114800"/>
                <a:gd name="connsiteY3" fmla="*/ 1372577 h 2753702"/>
                <a:gd name="connsiteX4" fmla="*/ 1409700 w 4114800"/>
                <a:gd name="connsiteY4" fmla="*/ 179167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409700 w 4114800"/>
                <a:gd name="connsiteY4" fmla="*/ 179167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409700 w 4114800"/>
                <a:gd name="connsiteY4" fmla="*/ 179167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859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62175 w 4114800"/>
                <a:gd name="connsiteY7" fmla="*/ 94395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47950 w 4114800"/>
                <a:gd name="connsiteY9" fmla="*/ 66772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47950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47950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66800 w 4114800"/>
                <a:gd name="connsiteY3" fmla="*/ 142972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33500 w 4114800"/>
                <a:gd name="connsiteY4" fmla="*/ 1848827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76425 w 4114800"/>
                <a:gd name="connsiteY6" fmla="*/ 1591652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124075 w 4114800"/>
                <a:gd name="connsiteY7" fmla="*/ 963002 h 2753702"/>
                <a:gd name="connsiteX8" fmla="*/ 2362200 w 4114800"/>
                <a:gd name="connsiteY8" fmla="*/ 13725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124075 w 4114800"/>
                <a:gd name="connsiteY7" fmla="*/ 963002 h 2753702"/>
                <a:gd name="connsiteX8" fmla="*/ 2333625 w 4114800"/>
                <a:gd name="connsiteY8" fmla="*/ 1401152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124075 w 4114800"/>
                <a:gd name="connsiteY7" fmla="*/ 963002 h 2753702"/>
                <a:gd name="connsiteX8" fmla="*/ 2333625 w 4114800"/>
                <a:gd name="connsiteY8" fmla="*/ 1401152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124075 w 4114800"/>
                <a:gd name="connsiteY7" fmla="*/ 963002 h 2753702"/>
                <a:gd name="connsiteX8" fmla="*/ 2362200 w 4114800"/>
                <a:gd name="connsiteY8" fmla="*/ 14106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600325 w 4114800"/>
                <a:gd name="connsiteY9" fmla="*/ 677252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19400 w 4114800"/>
                <a:gd name="connsiteY10" fmla="*/ 1001102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019425 w 4114800"/>
                <a:gd name="connsiteY11" fmla="*/ 4677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162300 w 4114800"/>
                <a:gd name="connsiteY11" fmla="*/ 136305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162300 w 4114800"/>
                <a:gd name="connsiteY11" fmla="*/ 1277327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086100 w 4114800"/>
                <a:gd name="connsiteY11" fmla="*/ 1191602 h 2753702"/>
                <a:gd name="connsiteX12" fmla="*/ 3209925 w 4114800"/>
                <a:gd name="connsiteY12" fmla="*/ 7725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086100 w 4114800"/>
                <a:gd name="connsiteY11" fmla="*/ 1191602 h 2753702"/>
                <a:gd name="connsiteX12" fmla="*/ 3352800 w 4114800"/>
                <a:gd name="connsiteY12" fmla="*/ 1267802 h 2753702"/>
                <a:gd name="connsiteX13" fmla="*/ 3400425 w 4114800"/>
                <a:gd name="connsiteY13" fmla="*/ 210527 h 2753702"/>
                <a:gd name="connsiteX14" fmla="*/ 3581400 w 4114800"/>
                <a:gd name="connsiteY14" fmla="*/ 553427 h 2753702"/>
                <a:gd name="connsiteX15" fmla="*/ 3800475 w 4114800"/>
                <a:gd name="connsiteY15" fmla="*/ 977 h 2753702"/>
                <a:gd name="connsiteX16" fmla="*/ 3943350 w 4114800"/>
                <a:gd name="connsiteY16" fmla="*/ 410552 h 2753702"/>
                <a:gd name="connsiteX17" fmla="*/ 4114800 w 4114800"/>
                <a:gd name="connsiteY17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086100 w 4114800"/>
                <a:gd name="connsiteY11" fmla="*/ 1191602 h 2753702"/>
                <a:gd name="connsiteX12" fmla="*/ 3352800 w 4114800"/>
                <a:gd name="connsiteY12" fmla="*/ 1267802 h 2753702"/>
                <a:gd name="connsiteX13" fmla="*/ 3505200 w 4114800"/>
                <a:gd name="connsiteY13" fmla="*/ 1135258 h 2753702"/>
                <a:gd name="connsiteX14" fmla="*/ 3400425 w 4114800"/>
                <a:gd name="connsiteY14" fmla="*/ 210527 h 2753702"/>
                <a:gd name="connsiteX15" fmla="*/ 3581400 w 4114800"/>
                <a:gd name="connsiteY15" fmla="*/ 553427 h 2753702"/>
                <a:gd name="connsiteX16" fmla="*/ 3800475 w 4114800"/>
                <a:gd name="connsiteY16" fmla="*/ 977 h 2753702"/>
                <a:gd name="connsiteX17" fmla="*/ 3943350 w 4114800"/>
                <a:gd name="connsiteY17" fmla="*/ 410552 h 2753702"/>
                <a:gd name="connsiteX18" fmla="*/ 4114800 w 4114800"/>
                <a:gd name="connsiteY18" fmla="*/ 86702 h 2753702"/>
                <a:gd name="connsiteX0" fmla="*/ 0 w 4114800"/>
                <a:gd name="connsiteY0" fmla="*/ 2753702 h 2753702"/>
                <a:gd name="connsiteX1" fmla="*/ 457200 w 4114800"/>
                <a:gd name="connsiteY1" fmla="*/ 1544027 h 2753702"/>
                <a:gd name="connsiteX2" fmla="*/ 714375 w 4114800"/>
                <a:gd name="connsiteY2" fmla="*/ 1963127 h 2753702"/>
                <a:gd name="connsiteX3" fmla="*/ 1047750 w 4114800"/>
                <a:gd name="connsiteY3" fmla="*/ 1372577 h 2753702"/>
                <a:gd name="connsiteX4" fmla="*/ 1304925 w 4114800"/>
                <a:gd name="connsiteY4" fmla="*/ 1858352 h 2753702"/>
                <a:gd name="connsiteX5" fmla="*/ 1609725 w 4114800"/>
                <a:gd name="connsiteY5" fmla="*/ 1182077 h 2753702"/>
                <a:gd name="connsiteX6" fmla="*/ 1838325 w 4114800"/>
                <a:gd name="connsiteY6" fmla="*/ 1639277 h 2753702"/>
                <a:gd name="connsiteX7" fmla="*/ 2066925 w 4114800"/>
                <a:gd name="connsiteY7" fmla="*/ 1267802 h 2753702"/>
                <a:gd name="connsiteX8" fmla="*/ 2362200 w 4114800"/>
                <a:gd name="connsiteY8" fmla="*/ 1410677 h 2753702"/>
                <a:gd name="connsiteX9" fmla="*/ 2590800 w 4114800"/>
                <a:gd name="connsiteY9" fmla="*/ 1258277 h 2753702"/>
                <a:gd name="connsiteX10" fmla="*/ 2847975 w 4114800"/>
                <a:gd name="connsiteY10" fmla="*/ 1353527 h 2753702"/>
                <a:gd name="connsiteX11" fmla="*/ 3086100 w 4114800"/>
                <a:gd name="connsiteY11" fmla="*/ 1191602 h 2753702"/>
                <a:gd name="connsiteX12" fmla="*/ 3352800 w 4114800"/>
                <a:gd name="connsiteY12" fmla="*/ 1334477 h 2753702"/>
                <a:gd name="connsiteX13" fmla="*/ 3505200 w 4114800"/>
                <a:gd name="connsiteY13" fmla="*/ 1135258 h 2753702"/>
                <a:gd name="connsiteX14" fmla="*/ 3400425 w 4114800"/>
                <a:gd name="connsiteY14" fmla="*/ 210527 h 2753702"/>
                <a:gd name="connsiteX15" fmla="*/ 3581400 w 4114800"/>
                <a:gd name="connsiteY15" fmla="*/ 553427 h 2753702"/>
                <a:gd name="connsiteX16" fmla="*/ 3800475 w 4114800"/>
                <a:gd name="connsiteY16" fmla="*/ 977 h 2753702"/>
                <a:gd name="connsiteX17" fmla="*/ 3943350 w 4114800"/>
                <a:gd name="connsiteY17" fmla="*/ 410552 h 2753702"/>
                <a:gd name="connsiteX18" fmla="*/ 4114800 w 4114800"/>
                <a:gd name="connsiteY18" fmla="*/ 86702 h 2753702"/>
                <a:gd name="connsiteX0" fmla="*/ 0 w 3943350"/>
                <a:gd name="connsiteY0" fmla="*/ 2753702 h 2753702"/>
                <a:gd name="connsiteX1" fmla="*/ 457200 w 3943350"/>
                <a:gd name="connsiteY1" fmla="*/ 1544027 h 2753702"/>
                <a:gd name="connsiteX2" fmla="*/ 714375 w 3943350"/>
                <a:gd name="connsiteY2" fmla="*/ 1963127 h 2753702"/>
                <a:gd name="connsiteX3" fmla="*/ 1047750 w 3943350"/>
                <a:gd name="connsiteY3" fmla="*/ 1372577 h 2753702"/>
                <a:gd name="connsiteX4" fmla="*/ 1304925 w 3943350"/>
                <a:gd name="connsiteY4" fmla="*/ 1858352 h 2753702"/>
                <a:gd name="connsiteX5" fmla="*/ 1609725 w 3943350"/>
                <a:gd name="connsiteY5" fmla="*/ 1182077 h 2753702"/>
                <a:gd name="connsiteX6" fmla="*/ 1838325 w 3943350"/>
                <a:gd name="connsiteY6" fmla="*/ 1639277 h 2753702"/>
                <a:gd name="connsiteX7" fmla="*/ 2066925 w 3943350"/>
                <a:gd name="connsiteY7" fmla="*/ 1267802 h 2753702"/>
                <a:gd name="connsiteX8" fmla="*/ 2362200 w 3943350"/>
                <a:gd name="connsiteY8" fmla="*/ 1410677 h 2753702"/>
                <a:gd name="connsiteX9" fmla="*/ 2590800 w 3943350"/>
                <a:gd name="connsiteY9" fmla="*/ 1258277 h 2753702"/>
                <a:gd name="connsiteX10" fmla="*/ 2847975 w 3943350"/>
                <a:gd name="connsiteY10" fmla="*/ 1353527 h 2753702"/>
                <a:gd name="connsiteX11" fmla="*/ 3086100 w 3943350"/>
                <a:gd name="connsiteY11" fmla="*/ 1191602 h 2753702"/>
                <a:gd name="connsiteX12" fmla="*/ 3352800 w 3943350"/>
                <a:gd name="connsiteY12" fmla="*/ 1334477 h 2753702"/>
                <a:gd name="connsiteX13" fmla="*/ 3505200 w 3943350"/>
                <a:gd name="connsiteY13" fmla="*/ 1135258 h 2753702"/>
                <a:gd name="connsiteX14" fmla="*/ 3400425 w 3943350"/>
                <a:gd name="connsiteY14" fmla="*/ 210527 h 2753702"/>
                <a:gd name="connsiteX15" fmla="*/ 3581400 w 3943350"/>
                <a:gd name="connsiteY15" fmla="*/ 553427 h 2753702"/>
                <a:gd name="connsiteX16" fmla="*/ 3800475 w 3943350"/>
                <a:gd name="connsiteY16" fmla="*/ 977 h 2753702"/>
                <a:gd name="connsiteX17" fmla="*/ 3943350 w 3943350"/>
                <a:gd name="connsiteY17" fmla="*/ 410552 h 2753702"/>
                <a:gd name="connsiteX0" fmla="*/ 0 w 3943350"/>
                <a:gd name="connsiteY0" fmla="*/ 2753702 h 2753702"/>
                <a:gd name="connsiteX1" fmla="*/ 457200 w 3943350"/>
                <a:gd name="connsiteY1" fmla="*/ 1544027 h 2753702"/>
                <a:gd name="connsiteX2" fmla="*/ 714375 w 3943350"/>
                <a:gd name="connsiteY2" fmla="*/ 1963127 h 2753702"/>
                <a:gd name="connsiteX3" fmla="*/ 1047750 w 3943350"/>
                <a:gd name="connsiteY3" fmla="*/ 1372577 h 2753702"/>
                <a:gd name="connsiteX4" fmla="*/ 1304925 w 3943350"/>
                <a:gd name="connsiteY4" fmla="*/ 1858352 h 2753702"/>
                <a:gd name="connsiteX5" fmla="*/ 1609725 w 3943350"/>
                <a:gd name="connsiteY5" fmla="*/ 1182077 h 2753702"/>
                <a:gd name="connsiteX6" fmla="*/ 1838325 w 3943350"/>
                <a:gd name="connsiteY6" fmla="*/ 1639277 h 2753702"/>
                <a:gd name="connsiteX7" fmla="*/ 2066925 w 3943350"/>
                <a:gd name="connsiteY7" fmla="*/ 1267802 h 2753702"/>
                <a:gd name="connsiteX8" fmla="*/ 2362200 w 3943350"/>
                <a:gd name="connsiteY8" fmla="*/ 1410677 h 2753702"/>
                <a:gd name="connsiteX9" fmla="*/ 2590800 w 3943350"/>
                <a:gd name="connsiteY9" fmla="*/ 1258277 h 2753702"/>
                <a:gd name="connsiteX10" fmla="*/ 2847975 w 3943350"/>
                <a:gd name="connsiteY10" fmla="*/ 1353527 h 2753702"/>
                <a:gd name="connsiteX11" fmla="*/ 3086100 w 3943350"/>
                <a:gd name="connsiteY11" fmla="*/ 1191602 h 2753702"/>
                <a:gd name="connsiteX12" fmla="*/ 3352800 w 3943350"/>
                <a:gd name="connsiteY12" fmla="*/ 1334477 h 2753702"/>
                <a:gd name="connsiteX13" fmla="*/ 3505200 w 3943350"/>
                <a:gd name="connsiteY13" fmla="*/ 1135258 h 2753702"/>
                <a:gd name="connsiteX14" fmla="*/ 3724275 w 3943350"/>
                <a:gd name="connsiteY14" fmla="*/ 1305902 h 2753702"/>
                <a:gd name="connsiteX15" fmla="*/ 3581400 w 3943350"/>
                <a:gd name="connsiteY15" fmla="*/ 553427 h 2753702"/>
                <a:gd name="connsiteX16" fmla="*/ 3800475 w 3943350"/>
                <a:gd name="connsiteY16" fmla="*/ 977 h 2753702"/>
                <a:gd name="connsiteX17" fmla="*/ 3943350 w 3943350"/>
                <a:gd name="connsiteY17" fmla="*/ 410552 h 2753702"/>
                <a:gd name="connsiteX0" fmla="*/ 0 w 3943350"/>
                <a:gd name="connsiteY0" fmla="*/ 2776402 h 2776402"/>
                <a:gd name="connsiteX1" fmla="*/ 457200 w 3943350"/>
                <a:gd name="connsiteY1" fmla="*/ 1566727 h 2776402"/>
                <a:gd name="connsiteX2" fmla="*/ 714375 w 3943350"/>
                <a:gd name="connsiteY2" fmla="*/ 1985827 h 2776402"/>
                <a:gd name="connsiteX3" fmla="*/ 1047750 w 3943350"/>
                <a:gd name="connsiteY3" fmla="*/ 1395277 h 2776402"/>
                <a:gd name="connsiteX4" fmla="*/ 1304925 w 3943350"/>
                <a:gd name="connsiteY4" fmla="*/ 1881052 h 2776402"/>
                <a:gd name="connsiteX5" fmla="*/ 1609725 w 3943350"/>
                <a:gd name="connsiteY5" fmla="*/ 1204777 h 2776402"/>
                <a:gd name="connsiteX6" fmla="*/ 1838325 w 3943350"/>
                <a:gd name="connsiteY6" fmla="*/ 1661977 h 2776402"/>
                <a:gd name="connsiteX7" fmla="*/ 2066925 w 3943350"/>
                <a:gd name="connsiteY7" fmla="*/ 1290502 h 2776402"/>
                <a:gd name="connsiteX8" fmla="*/ 2362200 w 3943350"/>
                <a:gd name="connsiteY8" fmla="*/ 1433377 h 2776402"/>
                <a:gd name="connsiteX9" fmla="*/ 2590800 w 3943350"/>
                <a:gd name="connsiteY9" fmla="*/ 1280977 h 2776402"/>
                <a:gd name="connsiteX10" fmla="*/ 2847975 w 3943350"/>
                <a:gd name="connsiteY10" fmla="*/ 1376227 h 2776402"/>
                <a:gd name="connsiteX11" fmla="*/ 3086100 w 3943350"/>
                <a:gd name="connsiteY11" fmla="*/ 1214302 h 2776402"/>
                <a:gd name="connsiteX12" fmla="*/ 3352800 w 3943350"/>
                <a:gd name="connsiteY12" fmla="*/ 1357177 h 2776402"/>
                <a:gd name="connsiteX13" fmla="*/ 3505200 w 3943350"/>
                <a:gd name="connsiteY13" fmla="*/ 1157958 h 2776402"/>
                <a:gd name="connsiteX14" fmla="*/ 3724275 w 3943350"/>
                <a:gd name="connsiteY14" fmla="*/ 1328602 h 2776402"/>
                <a:gd name="connsiteX15" fmla="*/ 3876675 w 3943350"/>
                <a:gd name="connsiteY15" fmla="*/ 1280977 h 2776402"/>
                <a:gd name="connsiteX16" fmla="*/ 3800475 w 3943350"/>
                <a:gd name="connsiteY16" fmla="*/ 23677 h 2776402"/>
                <a:gd name="connsiteX17" fmla="*/ 3943350 w 3943350"/>
                <a:gd name="connsiteY17" fmla="*/ 433252 h 2776402"/>
                <a:gd name="connsiteX0" fmla="*/ 0 w 4067651"/>
                <a:gd name="connsiteY0" fmla="*/ 2343355 h 2343355"/>
                <a:gd name="connsiteX1" fmla="*/ 457200 w 4067651"/>
                <a:gd name="connsiteY1" fmla="*/ 1133680 h 2343355"/>
                <a:gd name="connsiteX2" fmla="*/ 714375 w 4067651"/>
                <a:gd name="connsiteY2" fmla="*/ 1552780 h 2343355"/>
                <a:gd name="connsiteX3" fmla="*/ 1047750 w 4067651"/>
                <a:gd name="connsiteY3" fmla="*/ 962230 h 2343355"/>
                <a:gd name="connsiteX4" fmla="*/ 1304925 w 4067651"/>
                <a:gd name="connsiteY4" fmla="*/ 1448005 h 2343355"/>
                <a:gd name="connsiteX5" fmla="*/ 1609725 w 4067651"/>
                <a:gd name="connsiteY5" fmla="*/ 771730 h 2343355"/>
                <a:gd name="connsiteX6" fmla="*/ 1838325 w 4067651"/>
                <a:gd name="connsiteY6" fmla="*/ 1228930 h 2343355"/>
                <a:gd name="connsiteX7" fmla="*/ 2066925 w 4067651"/>
                <a:gd name="connsiteY7" fmla="*/ 857455 h 2343355"/>
                <a:gd name="connsiteX8" fmla="*/ 2362200 w 4067651"/>
                <a:gd name="connsiteY8" fmla="*/ 1000330 h 2343355"/>
                <a:gd name="connsiteX9" fmla="*/ 2590800 w 4067651"/>
                <a:gd name="connsiteY9" fmla="*/ 847930 h 2343355"/>
                <a:gd name="connsiteX10" fmla="*/ 2847975 w 4067651"/>
                <a:gd name="connsiteY10" fmla="*/ 943180 h 2343355"/>
                <a:gd name="connsiteX11" fmla="*/ 3086100 w 4067651"/>
                <a:gd name="connsiteY11" fmla="*/ 781255 h 2343355"/>
                <a:gd name="connsiteX12" fmla="*/ 3352800 w 4067651"/>
                <a:gd name="connsiteY12" fmla="*/ 924130 h 2343355"/>
                <a:gd name="connsiteX13" fmla="*/ 3505200 w 4067651"/>
                <a:gd name="connsiteY13" fmla="*/ 724911 h 2343355"/>
                <a:gd name="connsiteX14" fmla="*/ 3724275 w 4067651"/>
                <a:gd name="connsiteY14" fmla="*/ 895555 h 2343355"/>
                <a:gd name="connsiteX15" fmla="*/ 3876675 w 4067651"/>
                <a:gd name="connsiteY15" fmla="*/ 847930 h 2343355"/>
                <a:gd name="connsiteX16" fmla="*/ 4067175 w 4067651"/>
                <a:gd name="connsiteY16" fmla="*/ 866980 h 2343355"/>
                <a:gd name="connsiteX17" fmla="*/ 3943350 w 4067651"/>
                <a:gd name="connsiteY17" fmla="*/ 205 h 2343355"/>
                <a:gd name="connsiteX0" fmla="*/ 0 w 4067175"/>
                <a:gd name="connsiteY0" fmla="*/ 1670457 h 1670457"/>
                <a:gd name="connsiteX1" fmla="*/ 457200 w 4067175"/>
                <a:gd name="connsiteY1" fmla="*/ 460782 h 1670457"/>
                <a:gd name="connsiteX2" fmla="*/ 714375 w 4067175"/>
                <a:gd name="connsiteY2" fmla="*/ 879882 h 1670457"/>
                <a:gd name="connsiteX3" fmla="*/ 1047750 w 4067175"/>
                <a:gd name="connsiteY3" fmla="*/ 289332 h 1670457"/>
                <a:gd name="connsiteX4" fmla="*/ 1304925 w 4067175"/>
                <a:gd name="connsiteY4" fmla="*/ 775107 h 1670457"/>
                <a:gd name="connsiteX5" fmla="*/ 1609725 w 4067175"/>
                <a:gd name="connsiteY5" fmla="*/ 98832 h 1670457"/>
                <a:gd name="connsiteX6" fmla="*/ 1838325 w 4067175"/>
                <a:gd name="connsiteY6" fmla="*/ 556032 h 1670457"/>
                <a:gd name="connsiteX7" fmla="*/ 2066925 w 4067175"/>
                <a:gd name="connsiteY7" fmla="*/ 184557 h 1670457"/>
                <a:gd name="connsiteX8" fmla="*/ 2362200 w 4067175"/>
                <a:gd name="connsiteY8" fmla="*/ 327432 h 1670457"/>
                <a:gd name="connsiteX9" fmla="*/ 2590800 w 4067175"/>
                <a:gd name="connsiteY9" fmla="*/ 175032 h 1670457"/>
                <a:gd name="connsiteX10" fmla="*/ 2847975 w 4067175"/>
                <a:gd name="connsiteY10" fmla="*/ 270282 h 1670457"/>
                <a:gd name="connsiteX11" fmla="*/ 3086100 w 4067175"/>
                <a:gd name="connsiteY11" fmla="*/ 108357 h 1670457"/>
                <a:gd name="connsiteX12" fmla="*/ 3352800 w 4067175"/>
                <a:gd name="connsiteY12" fmla="*/ 251232 h 1670457"/>
                <a:gd name="connsiteX13" fmla="*/ 3505200 w 4067175"/>
                <a:gd name="connsiteY13" fmla="*/ 52013 h 1670457"/>
                <a:gd name="connsiteX14" fmla="*/ 3724275 w 4067175"/>
                <a:gd name="connsiteY14" fmla="*/ 222657 h 1670457"/>
                <a:gd name="connsiteX15" fmla="*/ 3876675 w 4067175"/>
                <a:gd name="connsiteY15" fmla="*/ 175032 h 1670457"/>
                <a:gd name="connsiteX16" fmla="*/ 4067175 w 4067175"/>
                <a:gd name="connsiteY16" fmla="*/ 194082 h 1670457"/>
                <a:gd name="connsiteX0" fmla="*/ 0 w 4067175"/>
                <a:gd name="connsiteY0" fmla="*/ 1670457 h 1670457"/>
                <a:gd name="connsiteX1" fmla="*/ 457200 w 4067175"/>
                <a:gd name="connsiteY1" fmla="*/ 460782 h 1670457"/>
                <a:gd name="connsiteX2" fmla="*/ 714375 w 4067175"/>
                <a:gd name="connsiteY2" fmla="*/ 879882 h 1670457"/>
                <a:gd name="connsiteX3" fmla="*/ 1047750 w 4067175"/>
                <a:gd name="connsiteY3" fmla="*/ 289332 h 1670457"/>
                <a:gd name="connsiteX4" fmla="*/ 1304925 w 4067175"/>
                <a:gd name="connsiteY4" fmla="*/ 775107 h 1670457"/>
                <a:gd name="connsiteX5" fmla="*/ 1609725 w 4067175"/>
                <a:gd name="connsiteY5" fmla="*/ 98832 h 1670457"/>
                <a:gd name="connsiteX6" fmla="*/ 1838325 w 4067175"/>
                <a:gd name="connsiteY6" fmla="*/ 556032 h 1670457"/>
                <a:gd name="connsiteX7" fmla="*/ 2066925 w 4067175"/>
                <a:gd name="connsiteY7" fmla="*/ 184557 h 1670457"/>
                <a:gd name="connsiteX8" fmla="*/ 2362200 w 4067175"/>
                <a:gd name="connsiteY8" fmla="*/ 327432 h 1670457"/>
                <a:gd name="connsiteX9" fmla="*/ 2590800 w 4067175"/>
                <a:gd name="connsiteY9" fmla="*/ 136932 h 1670457"/>
                <a:gd name="connsiteX10" fmla="*/ 2847975 w 4067175"/>
                <a:gd name="connsiteY10" fmla="*/ 270282 h 1670457"/>
                <a:gd name="connsiteX11" fmla="*/ 3086100 w 4067175"/>
                <a:gd name="connsiteY11" fmla="*/ 108357 h 1670457"/>
                <a:gd name="connsiteX12" fmla="*/ 3352800 w 4067175"/>
                <a:gd name="connsiteY12" fmla="*/ 251232 h 1670457"/>
                <a:gd name="connsiteX13" fmla="*/ 3505200 w 4067175"/>
                <a:gd name="connsiteY13" fmla="*/ 52013 h 1670457"/>
                <a:gd name="connsiteX14" fmla="*/ 3724275 w 4067175"/>
                <a:gd name="connsiteY14" fmla="*/ 222657 h 1670457"/>
                <a:gd name="connsiteX15" fmla="*/ 3876675 w 4067175"/>
                <a:gd name="connsiteY15" fmla="*/ 175032 h 1670457"/>
                <a:gd name="connsiteX16" fmla="*/ 4067175 w 4067175"/>
                <a:gd name="connsiteY16" fmla="*/ 194082 h 1670457"/>
                <a:gd name="connsiteX0" fmla="*/ 0 w 4067175"/>
                <a:gd name="connsiteY0" fmla="*/ 1670457 h 1670457"/>
                <a:gd name="connsiteX1" fmla="*/ 457200 w 4067175"/>
                <a:gd name="connsiteY1" fmla="*/ 460782 h 1670457"/>
                <a:gd name="connsiteX2" fmla="*/ 714375 w 4067175"/>
                <a:gd name="connsiteY2" fmla="*/ 879882 h 1670457"/>
                <a:gd name="connsiteX3" fmla="*/ 1047750 w 4067175"/>
                <a:gd name="connsiteY3" fmla="*/ 289332 h 1670457"/>
                <a:gd name="connsiteX4" fmla="*/ 1304925 w 4067175"/>
                <a:gd name="connsiteY4" fmla="*/ 775107 h 1670457"/>
                <a:gd name="connsiteX5" fmla="*/ 1609725 w 4067175"/>
                <a:gd name="connsiteY5" fmla="*/ 98832 h 1670457"/>
                <a:gd name="connsiteX6" fmla="*/ 1838325 w 4067175"/>
                <a:gd name="connsiteY6" fmla="*/ 556032 h 1670457"/>
                <a:gd name="connsiteX7" fmla="*/ 2066925 w 4067175"/>
                <a:gd name="connsiteY7" fmla="*/ 184557 h 1670457"/>
                <a:gd name="connsiteX8" fmla="*/ 2362200 w 4067175"/>
                <a:gd name="connsiteY8" fmla="*/ 327432 h 1670457"/>
                <a:gd name="connsiteX9" fmla="*/ 2590800 w 4067175"/>
                <a:gd name="connsiteY9" fmla="*/ 136932 h 1670457"/>
                <a:gd name="connsiteX10" fmla="*/ 2847975 w 4067175"/>
                <a:gd name="connsiteY10" fmla="*/ 317907 h 1670457"/>
                <a:gd name="connsiteX11" fmla="*/ 3086100 w 4067175"/>
                <a:gd name="connsiteY11" fmla="*/ 108357 h 1670457"/>
                <a:gd name="connsiteX12" fmla="*/ 3352800 w 4067175"/>
                <a:gd name="connsiteY12" fmla="*/ 251232 h 1670457"/>
                <a:gd name="connsiteX13" fmla="*/ 3505200 w 4067175"/>
                <a:gd name="connsiteY13" fmla="*/ 52013 h 1670457"/>
                <a:gd name="connsiteX14" fmla="*/ 3724275 w 4067175"/>
                <a:gd name="connsiteY14" fmla="*/ 222657 h 1670457"/>
                <a:gd name="connsiteX15" fmla="*/ 3876675 w 4067175"/>
                <a:gd name="connsiteY15" fmla="*/ 175032 h 1670457"/>
                <a:gd name="connsiteX16" fmla="*/ 4067175 w 4067175"/>
                <a:gd name="connsiteY16" fmla="*/ 194082 h 1670457"/>
                <a:gd name="connsiteX0" fmla="*/ 0 w 4067175"/>
                <a:gd name="connsiteY0" fmla="*/ 1670457 h 1670457"/>
                <a:gd name="connsiteX1" fmla="*/ 457200 w 4067175"/>
                <a:gd name="connsiteY1" fmla="*/ 460782 h 1670457"/>
                <a:gd name="connsiteX2" fmla="*/ 714375 w 4067175"/>
                <a:gd name="connsiteY2" fmla="*/ 879882 h 1670457"/>
                <a:gd name="connsiteX3" fmla="*/ 1047750 w 4067175"/>
                <a:gd name="connsiteY3" fmla="*/ 289332 h 1670457"/>
                <a:gd name="connsiteX4" fmla="*/ 1304925 w 4067175"/>
                <a:gd name="connsiteY4" fmla="*/ 775107 h 1670457"/>
                <a:gd name="connsiteX5" fmla="*/ 1609725 w 4067175"/>
                <a:gd name="connsiteY5" fmla="*/ 98832 h 1670457"/>
                <a:gd name="connsiteX6" fmla="*/ 1838325 w 4067175"/>
                <a:gd name="connsiteY6" fmla="*/ 556032 h 1670457"/>
                <a:gd name="connsiteX7" fmla="*/ 2066925 w 4067175"/>
                <a:gd name="connsiteY7" fmla="*/ 184557 h 1670457"/>
                <a:gd name="connsiteX8" fmla="*/ 2362200 w 4067175"/>
                <a:gd name="connsiteY8" fmla="*/ 327432 h 1670457"/>
                <a:gd name="connsiteX9" fmla="*/ 2590800 w 4067175"/>
                <a:gd name="connsiteY9" fmla="*/ 136932 h 1670457"/>
                <a:gd name="connsiteX10" fmla="*/ 2847975 w 4067175"/>
                <a:gd name="connsiteY10" fmla="*/ 317907 h 1670457"/>
                <a:gd name="connsiteX11" fmla="*/ 3086100 w 4067175"/>
                <a:gd name="connsiteY11" fmla="*/ 108357 h 1670457"/>
                <a:gd name="connsiteX12" fmla="*/ 3295650 w 4067175"/>
                <a:gd name="connsiteY12" fmla="*/ 336957 h 1670457"/>
                <a:gd name="connsiteX13" fmla="*/ 3505200 w 4067175"/>
                <a:gd name="connsiteY13" fmla="*/ 52013 h 1670457"/>
                <a:gd name="connsiteX14" fmla="*/ 3724275 w 4067175"/>
                <a:gd name="connsiteY14" fmla="*/ 222657 h 1670457"/>
                <a:gd name="connsiteX15" fmla="*/ 3876675 w 4067175"/>
                <a:gd name="connsiteY15" fmla="*/ 175032 h 1670457"/>
                <a:gd name="connsiteX16" fmla="*/ 4067175 w 4067175"/>
                <a:gd name="connsiteY16" fmla="*/ 194082 h 1670457"/>
                <a:gd name="connsiteX0" fmla="*/ 0 w 4067175"/>
                <a:gd name="connsiteY0" fmla="*/ 1627070 h 1627070"/>
                <a:gd name="connsiteX1" fmla="*/ 457200 w 4067175"/>
                <a:gd name="connsiteY1" fmla="*/ 417395 h 1627070"/>
                <a:gd name="connsiteX2" fmla="*/ 714375 w 4067175"/>
                <a:gd name="connsiteY2" fmla="*/ 836495 h 1627070"/>
                <a:gd name="connsiteX3" fmla="*/ 1047750 w 4067175"/>
                <a:gd name="connsiteY3" fmla="*/ 245945 h 1627070"/>
                <a:gd name="connsiteX4" fmla="*/ 1304925 w 4067175"/>
                <a:gd name="connsiteY4" fmla="*/ 731720 h 1627070"/>
                <a:gd name="connsiteX5" fmla="*/ 1609725 w 4067175"/>
                <a:gd name="connsiteY5" fmla="*/ 55445 h 1627070"/>
                <a:gd name="connsiteX6" fmla="*/ 1838325 w 4067175"/>
                <a:gd name="connsiteY6" fmla="*/ 512645 h 1627070"/>
                <a:gd name="connsiteX7" fmla="*/ 2066925 w 4067175"/>
                <a:gd name="connsiteY7" fmla="*/ 141170 h 1627070"/>
                <a:gd name="connsiteX8" fmla="*/ 2362200 w 4067175"/>
                <a:gd name="connsiteY8" fmla="*/ 284045 h 1627070"/>
                <a:gd name="connsiteX9" fmla="*/ 2590800 w 4067175"/>
                <a:gd name="connsiteY9" fmla="*/ 93545 h 1627070"/>
                <a:gd name="connsiteX10" fmla="*/ 2847975 w 4067175"/>
                <a:gd name="connsiteY10" fmla="*/ 274520 h 1627070"/>
                <a:gd name="connsiteX11" fmla="*/ 3086100 w 4067175"/>
                <a:gd name="connsiteY11" fmla="*/ 64970 h 1627070"/>
                <a:gd name="connsiteX12" fmla="*/ 3295650 w 4067175"/>
                <a:gd name="connsiteY12" fmla="*/ 293570 h 1627070"/>
                <a:gd name="connsiteX13" fmla="*/ 3505200 w 4067175"/>
                <a:gd name="connsiteY13" fmla="*/ 8626 h 1627070"/>
                <a:gd name="connsiteX14" fmla="*/ 3724275 w 4067175"/>
                <a:gd name="connsiteY14" fmla="*/ 179270 h 1627070"/>
                <a:gd name="connsiteX15" fmla="*/ 3876675 w 4067175"/>
                <a:gd name="connsiteY15" fmla="*/ 131645 h 1627070"/>
                <a:gd name="connsiteX16" fmla="*/ 4067175 w 4067175"/>
                <a:gd name="connsiteY16" fmla="*/ 150695 h 1627070"/>
                <a:gd name="connsiteX0" fmla="*/ 0 w 4067175"/>
                <a:gd name="connsiteY0" fmla="*/ 1627070 h 1627070"/>
                <a:gd name="connsiteX1" fmla="*/ 457200 w 4067175"/>
                <a:gd name="connsiteY1" fmla="*/ 417395 h 1627070"/>
                <a:gd name="connsiteX2" fmla="*/ 714375 w 4067175"/>
                <a:gd name="connsiteY2" fmla="*/ 836495 h 1627070"/>
                <a:gd name="connsiteX3" fmla="*/ 1047750 w 4067175"/>
                <a:gd name="connsiteY3" fmla="*/ 245945 h 1627070"/>
                <a:gd name="connsiteX4" fmla="*/ 1304925 w 4067175"/>
                <a:gd name="connsiteY4" fmla="*/ 731720 h 1627070"/>
                <a:gd name="connsiteX5" fmla="*/ 1609725 w 4067175"/>
                <a:gd name="connsiteY5" fmla="*/ 55445 h 1627070"/>
                <a:gd name="connsiteX6" fmla="*/ 1838325 w 4067175"/>
                <a:gd name="connsiteY6" fmla="*/ 512645 h 1627070"/>
                <a:gd name="connsiteX7" fmla="*/ 2066925 w 4067175"/>
                <a:gd name="connsiteY7" fmla="*/ 141170 h 1627070"/>
                <a:gd name="connsiteX8" fmla="*/ 2362200 w 4067175"/>
                <a:gd name="connsiteY8" fmla="*/ 284045 h 1627070"/>
                <a:gd name="connsiteX9" fmla="*/ 2590800 w 4067175"/>
                <a:gd name="connsiteY9" fmla="*/ 93545 h 1627070"/>
                <a:gd name="connsiteX10" fmla="*/ 2847975 w 4067175"/>
                <a:gd name="connsiteY10" fmla="*/ 274520 h 1627070"/>
                <a:gd name="connsiteX11" fmla="*/ 3086100 w 4067175"/>
                <a:gd name="connsiteY11" fmla="*/ 64970 h 1627070"/>
                <a:gd name="connsiteX12" fmla="*/ 3295650 w 4067175"/>
                <a:gd name="connsiteY12" fmla="*/ 293570 h 1627070"/>
                <a:gd name="connsiteX13" fmla="*/ 3505200 w 4067175"/>
                <a:gd name="connsiteY13" fmla="*/ 8626 h 1627070"/>
                <a:gd name="connsiteX14" fmla="*/ 3724275 w 4067175"/>
                <a:gd name="connsiteY14" fmla="*/ 179270 h 1627070"/>
                <a:gd name="connsiteX15" fmla="*/ 3876675 w 4067175"/>
                <a:gd name="connsiteY15" fmla="*/ 131645 h 1627070"/>
                <a:gd name="connsiteX16" fmla="*/ 4067175 w 4067175"/>
                <a:gd name="connsiteY16" fmla="*/ 150695 h 1627070"/>
                <a:gd name="connsiteX0" fmla="*/ 0 w 4067175"/>
                <a:gd name="connsiteY0" fmla="*/ 1627070 h 1627070"/>
                <a:gd name="connsiteX1" fmla="*/ 457200 w 4067175"/>
                <a:gd name="connsiteY1" fmla="*/ 417395 h 1627070"/>
                <a:gd name="connsiteX2" fmla="*/ 714375 w 4067175"/>
                <a:gd name="connsiteY2" fmla="*/ 836495 h 1627070"/>
                <a:gd name="connsiteX3" fmla="*/ 1047750 w 4067175"/>
                <a:gd name="connsiteY3" fmla="*/ 245945 h 1627070"/>
                <a:gd name="connsiteX4" fmla="*/ 1304925 w 4067175"/>
                <a:gd name="connsiteY4" fmla="*/ 731720 h 1627070"/>
                <a:gd name="connsiteX5" fmla="*/ 1609725 w 4067175"/>
                <a:gd name="connsiteY5" fmla="*/ 55445 h 1627070"/>
                <a:gd name="connsiteX6" fmla="*/ 1838325 w 4067175"/>
                <a:gd name="connsiteY6" fmla="*/ 512645 h 1627070"/>
                <a:gd name="connsiteX7" fmla="*/ 2066925 w 4067175"/>
                <a:gd name="connsiteY7" fmla="*/ 141170 h 1627070"/>
                <a:gd name="connsiteX8" fmla="*/ 2362200 w 4067175"/>
                <a:gd name="connsiteY8" fmla="*/ 284045 h 1627070"/>
                <a:gd name="connsiteX9" fmla="*/ 2590800 w 4067175"/>
                <a:gd name="connsiteY9" fmla="*/ 93545 h 1627070"/>
                <a:gd name="connsiteX10" fmla="*/ 2847975 w 4067175"/>
                <a:gd name="connsiteY10" fmla="*/ 274520 h 1627070"/>
                <a:gd name="connsiteX11" fmla="*/ 3086100 w 4067175"/>
                <a:gd name="connsiteY11" fmla="*/ 64970 h 1627070"/>
                <a:gd name="connsiteX12" fmla="*/ 3295650 w 4067175"/>
                <a:gd name="connsiteY12" fmla="*/ 293570 h 1627070"/>
                <a:gd name="connsiteX13" fmla="*/ 3505200 w 4067175"/>
                <a:gd name="connsiteY13" fmla="*/ 8626 h 1627070"/>
                <a:gd name="connsiteX14" fmla="*/ 3724275 w 4067175"/>
                <a:gd name="connsiteY14" fmla="*/ 179270 h 1627070"/>
                <a:gd name="connsiteX15" fmla="*/ 3876675 w 4067175"/>
                <a:gd name="connsiteY15" fmla="*/ 131645 h 1627070"/>
                <a:gd name="connsiteX16" fmla="*/ 4067175 w 4067175"/>
                <a:gd name="connsiteY16" fmla="*/ 150695 h 1627070"/>
                <a:gd name="connsiteX0" fmla="*/ 0 w 4067175"/>
                <a:gd name="connsiteY0" fmla="*/ 1620678 h 1620678"/>
                <a:gd name="connsiteX1" fmla="*/ 457200 w 4067175"/>
                <a:gd name="connsiteY1" fmla="*/ 411003 h 1620678"/>
                <a:gd name="connsiteX2" fmla="*/ 714375 w 4067175"/>
                <a:gd name="connsiteY2" fmla="*/ 830103 h 1620678"/>
                <a:gd name="connsiteX3" fmla="*/ 1047750 w 4067175"/>
                <a:gd name="connsiteY3" fmla="*/ 239553 h 1620678"/>
                <a:gd name="connsiteX4" fmla="*/ 1304925 w 4067175"/>
                <a:gd name="connsiteY4" fmla="*/ 725328 h 1620678"/>
                <a:gd name="connsiteX5" fmla="*/ 1609725 w 4067175"/>
                <a:gd name="connsiteY5" fmla="*/ 49053 h 1620678"/>
                <a:gd name="connsiteX6" fmla="*/ 1838325 w 4067175"/>
                <a:gd name="connsiteY6" fmla="*/ 506253 h 1620678"/>
                <a:gd name="connsiteX7" fmla="*/ 2066925 w 4067175"/>
                <a:gd name="connsiteY7" fmla="*/ 134778 h 1620678"/>
                <a:gd name="connsiteX8" fmla="*/ 2362200 w 4067175"/>
                <a:gd name="connsiteY8" fmla="*/ 277653 h 1620678"/>
                <a:gd name="connsiteX9" fmla="*/ 2590800 w 4067175"/>
                <a:gd name="connsiteY9" fmla="*/ 87153 h 1620678"/>
                <a:gd name="connsiteX10" fmla="*/ 2847975 w 4067175"/>
                <a:gd name="connsiteY10" fmla="*/ 268128 h 1620678"/>
                <a:gd name="connsiteX11" fmla="*/ 3086100 w 4067175"/>
                <a:gd name="connsiteY11" fmla="*/ 58578 h 1620678"/>
                <a:gd name="connsiteX12" fmla="*/ 3295650 w 4067175"/>
                <a:gd name="connsiteY12" fmla="*/ 287178 h 1620678"/>
                <a:gd name="connsiteX13" fmla="*/ 3505200 w 4067175"/>
                <a:gd name="connsiteY13" fmla="*/ 2234 h 1620678"/>
                <a:gd name="connsiteX14" fmla="*/ 3724275 w 4067175"/>
                <a:gd name="connsiteY14" fmla="*/ 172878 h 1620678"/>
                <a:gd name="connsiteX15" fmla="*/ 3876675 w 4067175"/>
                <a:gd name="connsiteY15" fmla="*/ 125253 h 1620678"/>
                <a:gd name="connsiteX16" fmla="*/ 4067175 w 4067175"/>
                <a:gd name="connsiteY16" fmla="*/ 144303 h 1620678"/>
                <a:gd name="connsiteX0" fmla="*/ 0 w 4067175"/>
                <a:gd name="connsiteY0" fmla="*/ 1618514 h 1618514"/>
                <a:gd name="connsiteX1" fmla="*/ 457200 w 4067175"/>
                <a:gd name="connsiteY1" fmla="*/ 408839 h 1618514"/>
                <a:gd name="connsiteX2" fmla="*/ 714375 w 4067175"/>
                <a:gd name="connsiteY2" fmla="*/ 827939 h 1618514"/>
                <a:gd name="connsiteX3" fmla="*/ 1047750 w 4067175"/>
                <a:gd name="connsiteY3" fmla="*/ 237389 h 1618514"/>
                <a:gd name="connsiteX4" fmla="*/ 1304925 w 4067175"/>
                <a:gd name="connsiteY4" fmla="*/ 723164 h 1618514"/>
                <a:gd name="connsiteX5" fmla="*/ 1609725 w 4067175"/>
                <a:gd name="connsiteY5" fmla="*/ 46889 h 1618514"/>
                <a:gd name="connsiteX6" fmla="*/ 1838325 w 4067175"/>
                <a:gd name="connsiteY6" fmla="*/ 504089 h 1618514"/>
                <a:gd name="connsiteX7" fmla="*/ 2066925 w 4067175"/>
                <a:gd name="connsiteY7" fmla="*/ 132614 h 1618514"/>
                <a:gd name="connsiteX8" fmla="*/ 2362200 w 4067175"/>
                <a:gd name="connsiteY8" fmla="*/ 275489 h 1618514"/>
                <a:gd name="connsiteX9" fmla="*/ 2590800 w 4067175"/>
                <a:gd name="connsiteY9" fmla="*/ 84989 h 1618514"/>
                <a:gd name="connsiteX10" fmla="*/ 2847975 w 4067175"/>
                <a:gd name="connsiteY10" fmla="*/ 265964 h 1618514"/>
                <a:gd name="connsiteX11" fmla="*/ 3086100 w 4067175"/>
                <a:gd name="connsiteY11" fmla="*/ 56414 h 1618514"/>
                <a:gd name="connsiteX12" fmla="*/ 3295650 w 4067175"/>
                <a:gd name="connsiteY12" fmla="*/ 285014 h 1618514"/>
                <a:gd name="connsiteX13" fmla="*/ 3505200 w 4067175"/>
                <a:gd name="connsiteY13" fmla="*/ 70 h 1618514"/>
                <a:gd name="connsiteX14" fmla="*/ 3686175 w 4067175"/>
                <a:gd name="connsiteY14" fmla="*/ 256439 h 1618514"/>
                <a:gd name="connsiteX15" fmla="*/ 3876675 w 4067175"/>
                <a:gd name="connsiteY15" fmla="*/ 123089 h 1618514"/>
                <a:gd name="connsiteX16" fmla="*/ 4067175 w 4067175"/>
                <a:gd name="connsiteY16" fmla="*/ 142139 h 1618514"/>
                <a:gd name="connsiteX0" fmla="*/ 0 w 4067175"/>
                <a:gd name="connsiteY0" fmla="*/ 1618471 h 1618471"/>
                <a:gd name="connsiteX1" fmla="*/ 457200 w 4067175"/>
                <a:gd name="connsiteY1" fmla="*/ 408796 h 1618471"/>
                <a:gd name="connsiteX2" fmla="*/ 714375 w 4067175"/>
                <a:gd name="connsiteY2" fmla="*/ 827896 h 1618471"/>
                <a:gd name="connsiteX3" fmla="*/ 1047750 w 4067175"/>
                <a:gd name="connsiteY3" fmla="*/ 237346 h 1618471"/>
                <a:gd name="connsiteX4" fmla="*/ 1304925 w 4067175"/>
                <a:gd name="connsiteY4" fmla="*/ 723121 h 1618471"/>
                <a:gd name="connsiteX5" fmla="*/ 1609725 w 4067175"/>
                <a:gd name="connsiteY5" fmla="*/ 46846 h 1618471"/>
                <a:gd name="connsiteX6" fmla="*/ 1838325 w 4067175"/>
                <a:gd name="connsiteY6" fmla="*/ 504046 h 1618471"/>
                <a:gd name="connsiteX7" fmla="*/ 2066925 w 4067175"/>
                <a:gd name="connsiteY7" fmla="*/ 132571 h 1618471"/>
                <a:gd name="connsiteX8" fmla="*/ 2362200 w 4067175"/>
                <a:gd name="connsiteY8" fmla="*/ 275446 h 1618471"/>
                <a:gd name="connsiteX9" fmla="*/ 2590800 w 4067175"/>
                <a:gd name="connsiteY9" fmla="*/ 84946 h 1618471"/>
                <a:gd name="connsiteX10" fmla="*/ 2847975 w 4067175"/>
                <a:gd name="connsiteY10" fmla="*/ 265921 h 1618471"/>
                <a:gd name="connsiteX11" fmla="*/ 3086100 w 4067175"/>
                <a:gd name="connsiteY11" fmla="*/ 56371 h 1618471"/>
                <a:gd name="connsiteX12" fmla="*/ 3295650 w 4067175"/>
                <a:gd name="connsiteY12" fmla="*/ 284971 h 1618471"/>
                <a:gd name="connsiteX13" fmla="*/ 3505200 w 4067175"/>
                <a:gd name="connsiteY13" fmla="*/ 27 h 1618471"/>
                <a:gd name="connsiteX14" fmla="*/ 3695700 w 4067175"/>
                <a:gd name="connsiteY14" fmla="*/ 304021 h 1618471"/>
                <a:gd name="connsiteX15" fmla="*/ 3876675 w 4067175"/>
                <a:gd name="connsiteY15" fmla="*/ 123046 h 1618471"/>
                <a:gd name="connsiteX16" fmla="*/ 4067175 w 4067175"/>
                <a:gd name="connsiteY16" fmla="*/ 142096 h 1618471"/>
                <a:gd name="connsiteX0" fmla="*/ 0 w 4067175"/>
                <a:gd name="connsiteY0" fmla="*/ 1618471 h 1618471"/>
                <a:gd name="connsiteX1" fmla="*/ 457200 w 4067175"/>
                <a:gd name="connsiteY1" fmla="*/ 408796 h 1618471"/>
                <a:gd name="connsiteX2" fmla="*/ 714375 w 4067175"/>
                <a:gd name="connsiteY2" fmla="*/ 827896 h 1618471"/>
                <a:gd name="connsiteX3" fmla="*/ 1047750 w 4067175"/>
                <a:gd name="connsiteY3" fmla="*/ 237346 h 1618471"/>
                <a:gd name="connsiteX4" fmla="*/ 1304925 w 4067175"/>
                <a:gd name="connsiteY4" fmla="*/ 723121 h 1618471"/>
                <a:gd name="connsiteX5" fmla="*/ 1609725 w 4067175"/>
                <a:gd name="connsiteY5" fmla="*/ 46846 h 1618471"/>
                <a:gd name="connsiteX6" fmla="*/ 1838325 w 4067175"/>
                <a:gd name="connsiteY6" fmla="*/ 504046 h 1618471"/>
                <a:gd name="connsiteX7" fmla="*/ 2066925 w 4067175"/>
                <a:gd name="connsiteY7" fmla="*/ 132571 h 1618471"/>
                <a:gd name="connsiteX8" fmla="*/ 2362200 w 4067175"/>
                <a:gd name="connsiteY8" fmla="*/ 275446 h 1618471"/>
                <a:gd name="connsiteX9" fmla="*/ 2590800 w 4067175"/>
                <a:gd name="connsiteY9" fmla="*/ 84946 h 1618471"/>
                <a:gd name="connsiteX10" fmla="*/ 2847975 w 4067175"/>
                <a:gd name="connsiteY10" fmla="*/ 265921 h 1618471"/>
                <a:gd name="connsiteX11" fmla="*/ 3086100 w 4067175"/>
                <a:gd name="connsiteY11" fmla="*/ 56371 h 1618471"/>
                <a:gd name="connsiteX12" fmla="*/ 3295650 w 4067175"/>
                <a:gd name="connsiteY12" fmla="*/ 284971 h 1618471"/>
                <a:gd name="connsiteX13" fmla="*/ 3505200 w 4067175"/>
                <a:gd name="connsiteY13" fmla="*/ 27 h 1618471"/>
                <a:gd name="connsiteX14" fmla="*/ 3695700 w 4067175"/>
                <a:gd name="connsiteY14" fmla="*/ 304021 h 1618471"/>
                <a:gd name="connsiteX15" fmla="*/ 3876675 w 4067175"/>
                <a:gd name="connsiteY15" fmla="*/ 123046 h 1618471"/>
                <a:gd name="connsiteX16" fmla="*/ 4067175 w 4067175"/>
                <a:gd name="connsiteY16" fmla="*/ 142096 h 1618471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295650 w 4067175"/>
                <a:gd name="connsiteY12" fmla="*/ 240109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78184 h 1573609"/>
                <a:gd name="connsiteX16" fmla="*/ 4067175 w 4067175"/>
                <a:gd name="connsiteY16" fmla="*/ 97234 h 1573609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309937 w 4067175"/>
                <a:gd name="connsiteY12" fmla="*/ 230584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78184 h 1573609"/>
                <a:gd name="connsiteX16" fmla="*/ 4067175 w 4067175"/>
                <a:gd name="connsiteY16" fmla="*/ 97234 h 1573609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309937 w 4067175"/>
                <a:gd name="connsiteY12" fmla="*/ 230584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21034 h 1573609"/>
                <a:gd name="connsiteX16" fmla="*/ 4067175 w 4067175"/>
                <a:gd name="connsiteY16" fmla="*/ 97234 h 1573609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309937 w 4067175"/>
                <a:gd name="connsiteY12" fmla="*/ 230584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21034 h 1573609"/>
                <a:gd name="connsiteX16" fmla="*/ 4067175 w 4067175"/>
                <a:gd name="connsiteY16" fmla="*/ 97234 h 1573609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309937 w 4067175"/>
                <a:gd name="connsiteY12" fmla="*/ 230584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21034 h 1573609"/>
                <a:gd name="connsiteX16" fmla="*/ 4067175 w 4067175"/>
                <a:gd name="connsiteY16" fmla="*/ 206772 h 1573609"/>
                <a:gd name="connsiteX0" fmla="*/ 0 w 4067175"/>
                <a:gd name="connsiteY0" fmla="*/ 1573609 h 1573609"/>
                <a:gd name="connsiteX1" fmla="*/ 457200 w 4067175"/>
                <a:gd name="connsiteY1" fmla="*/ 363934 h 1573609"/>
                <a:gd name="connsiteX2" fmla="*/ 714375 w 4067175"/>
                <a:gd name="connsiteY2" fmla="*/ 783034 h 1573609"/>
                <a:gd name="connsiteX3" fmla="*/ 1047750 w 4067175"/>
                <a:gd name="connsiteY3" fmla="*/ 192484 h 1573609"/>
                <a:gd name="connsiteX4" fmla="*/ 1304925 w 4067175"/>
                <a:gd name="connsiteY4" fmla="*/ 678259 h 1573609"/>
                <a:gd name="connsiteX5" fmla="*/ 1609725 w 4067175"/>
                <a:gd name="connsiteY5" fmla="*/ 1984 h 1573609"/>
                <a:gd name="connsiteX6" fmla="*/ 1838325 w 4067175"/>
                <a:gd name="connsiteY6" fmla="*/ 459184 h 1573609"/>
                <a:gd name="connsiteX7" fmla="*/ 2066925 w 4067175"/>
                <a:gd name="connsiteY7" fmla="*/ 87709 h 1573609"/>
                <a:gd name="connsiteX8" fmla="*/ 2362200 w 4067175"/>
                <a:gd name="connsiteY8" fmla="*/ 230584 h 1573609"/>
                <a:gd name="connsiteX9" fmla="*/ 2590800 w 4067175"/>
                <a:gd name="connsiteY9" fmla="*/ 40084 h 1573609"/>
                <a:gd name="connsiteX10" fmla="*/ 2847975 w 4067175"/>
                <a:gd name="connsiteY10" fmla="*/ 221059 h 1573609"/>
                <a:gd name="connsiteX11" fmla="*/ 3086100 w 4067175"/>
                <a:gd name="connsiteY11" fmla="*/ 11509 h 1573609"/>
                <a:gd name="connsiteX12" fmla="*/ 3309937 w 4067175"/>
                <a:gd name="connsiteY12" fmla="*/ 230584 h 1573609"/>
                <a:gd name="connsiteX13" fmla="*/ 3514725 w 4067175"/>
                <a:gd name="connsiteY13" fmla="*/ 21840 h 1573609"/>
                <a:gd name="connsiteX14" fmla="*/ 3695700 w 4067175"/>
                <a:gd name="connsiteY14" fmla="*/ 259159 h 1573609"/>
                <a:gd name="connsiteX15" fmla="*/ 3876675 w 4067175"/>
                <a:gd name="connsiteY15" fmla="*/ 21034 h 1573609"/>
                <a:gd name="connsiteX16" fmla="*/ 4067175 w 4067175"/>
                <a:gd name="connsiteY16" fmla="*/ 206772 h 1573609"/>
                <a:gd name="connsiteX0" fmla="*/ 0 w 4076700"/>
                <a:gd name="connsiteY0" fmla="*/ 1573609 h 1573609"/>
                <a:gd name="connsiteX1" fmla="*/ 457200 w 4076700"/>
                <a:gd name="connsiteY1" fmla="*/ 363934 h 1573609"/>
                <a:gd name="connsiteX2" fmla="*/ 714375 w 4076700"/>
                <a:gd name="connsiteY2" fmla="*/ 783034 h 1573609"/>
                <a:gd name="connsiteX3" fmla="*/ 1047750 w 4076700"/>
                <a:gd name="connsiteY3" fmla="*/ 192484 h 1573609"/>
                <a:gd name="connsiteX4" fmla="*/ 1304925 w 4076700"/>
                <a:gd name="connsiteY4" fmla="*/ 678259 h 1573609"/>
                <a:gd name="connsiteX5" fmla="*/ 1609725 w 4076700"/>
                <a:gd name="connsiteY5" fmla="*/ 1984 h 1573609"/>
                <a:gd name="connsiteX6" fmla="*/ 1838325 w 4076700"/>
                <a:gd name="connsiteY6" fmla="*/ 459184 h 1573609"/>
                <a:gd name="connsiteX7" fmla="*/ 2066925 w 4076700"/>
                <a:gd name="connsiteY7" fmla="*/ 87709 h 1573609"/>
                <a:gd name="connsiteX8" fmla="*/ 2362200 w 4076700"/>
                <a:gd name="connsiteY8" fmla="*/ 230584 h 1573609"/>
                <a:gd name="connsiteX9" fmla="*/ 2590800 w 4076700"/>
                <a:gd name="connsiteY9" fmla="*/ 40084 h 1573609"/>
                <a:gd name="connsiteX10" fmla="*/ 2847975 w 4076700"/>
                <a:gd name="connsiteY10" fmla="*/ 221059 h 1573609"/>
                <a:gd name="connsiteX11" fmla="*/ 3086100 w 4076700"/>
                <a:gd name="connsiteY11" fmla="*/ 11509 h 1573609"/>
                <a:gd name="connsiteX12" fmla="*/ 3309937 w 4076700"/>
                <a:gd name="connsiteY12" fmla="*/ 230584 h 1573609"/>
                <a:gd name="connsiteX13" fmla="*/ 3514725 w 4076700"/>
                <a:gd name="connsiteY13" fmla="*/ 21840 h 1573609"/>
                <a:gd name="connsiteX14" fmla="*/ 3695700 w 4076700"/>
                <a:gd name="connsiteY14" fmla="*/ 259159 h 1573609"/>
                <a:gd name="connsiteX15" fmla="*/ 3876675 w 4076700"/>
                <a:gd name="connsiteY15" fmla="*/ 21034 h 1573609"/>
                <a:gd name="connsiteX16" fmla="*/ 4076700 w 4076700"/>
                <a:gd name="connsiteY16" fmla="*/ 268684 h 1573609"/>
                <a:gd name="connsiteX0" fmla="*/ 0 w 4076700"/>
                <a:gd name="connsiteY0" fmla="*/ 1573609 h 1573609"/>
                <a:gd name="connsiteX1" fmla="*/ 457200 w 4076700"/>
                <a:gd name="connsiteY1" fmla="*/ 363934 h 1573609"/>
                <a:gd name="connsiteX2" fmla="*/ 714375 w 4076700"/>
                <a:gd name="connsiteY2" fmla="*/ 783034 h 1573609"/>
                <a:gd name="connsiteX3" fmla="*/ 1047750 w 4076700"/>
                <a:gd name="connsiteY3" fmla="*/ 192484 h 1573609"/>
                <a:gd name="connsiteX4" fmla="*/ 1304925 w 4076700"/>
                <a:gd name="connsiteY4" fmla="*/ 678259 h 1573609"/>
                <a:gd name="connsiteX5" fmla="*/ 1609725 w 4076700"/>
                <a:gd name="connsiteY5" fmla="*/ 1984 h 1573609"/>
                <a:gd name="connsiteX6" fmla="*/ 1838325 w 4076700"/>
                <a:gd name="connsiteY6" fmla="*/ 459184 h 1573609"/>
                <a:gd name="connsiteX7" fmla="*/ 2066925 w 4076700"/>
                <a:gd name="connsiteY7" fmla="*/ 87709 h 1573609"/>
                <a:gd name="connsiteX8" fmla="*/ 2362200 w 4076700"/>
                <a:gd name="connsiteY8" fmla="*/ 230584 h 1573609"/>
                <a:gd name="connsiteX9" fmla="*/ 2590800 w 4076700"/>
                <a:gd name="connsiteY9" fmla="*/ 40084 h 1573609"/>
                <a:gd name="connsiteX10" fmla="*/ 2847975 w 4076700"/>
                <a:gd name="connsiteY10" fmla="*/ 221059 h 1573609"/>
                <a:gd name="connsiteX11" fmla="*/ 3086100 w 4076700"/>
                <a:gd name="connsiteY11" fmla="*/ 11509 h 1573609"/>
                <a:gd name="connsiteX12" fmla="*/ 3309937 w 4076700"/>
                <a:gd name="connsiteY12" fmla="*/ 230584 h 1573609"/>
                <a:gd name="connsiteX13" fmla="*/ 3514725 w 4076700"/>
                <a:gd name="connsiteY13" fmla="*/ 21840 h 1573609"/>
                <a:gd name="connsiteX14" fmla="*/ 3695700 w 4076700"/>
                <a:gd name="connsiteY14" fmla="*/ 259159 h 1573609"/>
                <a:gd name="connsiteX15" fmla="*/ 3876675 w 4076700"/>
                <a:gd name="connsiteY15" fmla="*/ 21034 h 1573609"/>
                <a:gd name="connsiteX16" fmla="*/ 4076700 w 4076700"/>
                <a:gd name="connsiteY16" fmla="*/ 268684 h 1573609"/>
                <a:gd name="connsiteX0" fmla="*/ 0 w 4076700"/>
                <a:gd name="connsiteY0" fmla="*/ 1573603 h 1573603"/>
                <a:gd name="connsiteX1" fmla="*/ 457200 w 4076700"/>
                <a:gd name="connsiteY1" fmla="*/ 363928 h 1573603"/>
                <a:gd name="connsiteX2" fmla="*/ 714375 w 4076700"/>
                <a:gd name="connsiteY2" fmla="*/ 783028 h 1573603"/>
                <a:gd name="connsiteX3" fmla="*/ 1047750 w 4076700"/>
                <a:gd name="connsiteY3" fmla="*/ 192478 h 1573603"/>
                <a:gd name="connsiteX4" fmla="*/ 1304925 w 4076700"/>
                <a:gd name="connsiteY4" fmla="*/ 678253 h 1573603"/>
                <a:gd name="connsiteX5" fmla="*/ 1609725 w 4076700"/>
                <a:gd name="connsiteY5" fmla="*/ 1978 h 1573603"/>
                <a:gd name="connsiteX6" fmla="*/ 1838325 w 4076700"/>
                <a:gd name="connsiteY6" fmla="*/ 459178 h 1573603"/>
                <a:gd name="connsiteX7" fmla="*/ 2095500 w 4076700"/>
                <a:gd name="connsiteY7" fmla="*/ 78178 h 1573603"/>
                <a:gd name="connsiteX8" fmla="*/ 2362200 w 4076700"/>
                <a:gd name="connsiteY8" fmla="*/ 230578 h 1573603"/>
                <a:gd name="connsiteX9" fmla="*/ 2590800 w 4076700"/>
                <a:gd name="connsiteY9" fmla="*/ 40078 h 1573603"/>
                <a:gd name="connsiteX10" fmla="*/ 2847975 w 4076700"/>
                <a:gd name="connsiteY10" fmla="*/ 221053 h 1573603"/>
                <a:gd name="connsiteX11" fmla="*/ 3086100 w 4076700"/>
                <a:gd name="connsiteY11" fmla="*/ 11503 h 1573603"/>
                <a:gd name="connsiteX12" fmla="*/ 3309937 w 4076700"/>
                <a:gd name="connsiteY12" fmla="*/ 230578 h 1573603"/>
                <a:gd name="connsiteX13" fmla="*/ 3514725 w 4076700"/>
                <a:gd name="connsiteY13" fmla="*/ 21834 h 1573603"/>
                <a:gd name="connsiteX14" fmla="*/ 3695700 w 4076700"/>
                <a:gd name="connsiteY14" fmla="*/ 259153 h 1573603"/>
                <a:gd name="connsiteX15" fmla="*/ 3876675 w 4076700"/>
                <a:gd name="connsiteY15" fmla="*/ 21028 h 1573603"/>
                <a:gd name="connsiteX16" fmla="*/ 4076700 w 4076700"/>
                <a:gd name="connsiteY16" fmla="*/ 268678 h 1573603"/>
                <a:gd name="connsiteX0" fmla="*/ 0 w 4076700"/>
                <a:gd name="connsiteY0" fmla="*/ 1573603 h 1573603"/>
                <a:gd name="connsiteX1" fmla="*/ 457200 w 4076700"/>
                <a:gd name="connsiteY1" fmla="*/ 363928 h 1573603"/>
                <a:gd name="connsiteX2" fmla="*/ 714375 w 4076700"/>
                <a:gd name="connsiteY2" fmla="*/ 783028 h 1573603"/>
                <a:gd name="connsiteX3" fmla="*/ 1047750 w 4076700"/>
                <a:gd name="connsiteY3" fmla="*/ 192478 h 1573603"/>
                <a:gd name="connsiteX4" fmla="*/ 1304925 w 4076700"/>
                <a:gd name="connsiteY4" fmla="*/ 678253 h 1573603"/>
                <a:gd name="connsiteX5" fmla="*/ 1609725 w 4076700"/>
                <a:gd name="connsiteY5" fmla="*/ 1978 h 1573603"/>
                <a:gd name="connsiteX6" fmla="*/ 1838325 w 4076700"/>
                <a:gd name="connsiteY6" fmla="*/ 459178 h 1573603"/>
                <a:gd name="connsiteX7" fmla="*/ 2095500 w 4076700"/>
                <a:gd name="connsiteY7" fmla="*/ 78178 h 1573603"/>
                <a:gd name="connsiteX8" fmla="*/ 2362200 w 4076700"/>
                <a:gd name="connsiteY8" fmla="*/ 230578 h 1573603"/>
                <a:gd name="connsiteX9" fmla="*/ 2590800 w 4076700"/>
                <a:gd name="connsiteY9" fmla="*/ 40078 h 1573603"/>
                <a:gd name="connsiteX10" fmla="*/ 2847975 w 4076700"/>
                <a:gd name="connsiteY10" fmla="*/ 221053 h 1573603"/>
                <a:gd name="connsiteX11" fmla="*/ 3086100 w 4076700"/>
                <a:gd name="connsiteY11" fmla="*/ 11503 h 1573603"/>
                <a:gd name="connsiteX12" fmla="*/ 3309937 w 4076700"/>
                <a:gd name="connsiteY12" fmla="*/ 230578 h 1573603"/>
                <a:gd name="connsiteX13" fmla="*/ 3514725 w 4076700"/>
                <a:gd name="connsiteY13" fmla="*/ 21834 h 1573603"/>
                <a:gd name="connsiteX14" fmla="*/ 3695700 w 4076700"/>
                <a:gd name="connsiteY14" fmla="*/ 259153 h 1573603"/>
                <a:gd name="connsiteX15" fmla="*/ 3876675 w 4076700"/>
                <a:gd name="connsiteY15" fmla="*/ 21028 h 1573603"/>
                <a:gd name="connsiteX16" fmla="*/ 4076700 w 4076700"/>
                <a:gd name="connsiteY16" fmla="*/ 268678 h 1573603"/>
                <a:gd name="connsiteX0" fmla="*/ 0 w 4076700"/>
                <a:gd name="connsiteY0" fmla="*/ 1573591 h 1573591"/>
                <a:gd name="connsiteX1" fmla="*/ 457200 w 4076700"/>
                <a:gd name="connsiteY1" fmla="*/ 363916 h 1573591"/>
                <a:gd name="connsiteX2" fmla="*/ 714375 w 4076700"/>
                <a:gd name="connsiteY2" fmla="*/ 783016 h 1573591"/>
                <a:gd name="connsiteX3" fmla="*/ 1047750 w 4076700"/>
                <a:gd name="connsiteY3" fmla="*/ 192466 h 1573591"/>
                <a:gd name="connsiteX4" fmla="*/ 1304925 w 4076700"/>
                <a:gd name="connsiteY4" fmla="*/ 678241 h 1573591"/>
                <a:gd name="connsiteX5" fmla="*/ 1609725 w 4076700"/>
                <a:gd name="connsiteY5" fmla="*/ 1966 h 1573591"/>
                <a:gd name="connsiteX6" fmla="*/ 1838325 w 4076700"/>
                <a:gd name="connsiteY6" fmla="*/ 459166 h 1573591"/>
                <a:gd name="connsiteX7" fmla="*/ 2166938 w 4076700"/>
                <a:gd name="connsiteY7" fmla="*/ 59116 h 1573591"/>
                <a:gd name="connsiteX8" fmla="*/ 2362200 w 4076700"/>
                <a:gd name="connsiteY8" fmla="*/ 230566 h 1573591"/>
                <a:gd name="connsiteX9" fmla="*/ 2590800 w 4076700"/>
                <a:gd name="connsiteY9" fmla="*/ 40066 h 1573591"/>
                <a:gd name="connsiteX10" fmla="*/ 2847975 w 4076700"/>
                <a:gd name="connsiteY10" fmla="*/ 221041 h 1573591"/>
                <a:gd name="connsiteX11" fmla="*/ 3086100 w 4076700"/>
                <a:gd name="connsiteY11" fmla="*/ 11491 h 1573591"/>
                <a:gd name="connsiteX12" fmla="*/ 3309937 w 4076700"/>
                <a:gd name="connsiteY12" fmla="*/ 230566 h 1573591"/>
                <a:gd name="connsiteX13" fmla="*/ 3514725 w 4076700"/>
                <a:gd name="connsiteY13" fmla="*/ 21822 h 1573591"/>
                <a:gd name="connsiteX14" fmla="*/ 3695700 w 4076700"/>
                <a:gd name="connsiteY14" fmla="*/ 259141 h 1573591"/>
                <a:gd name="connsiteX15" fmla="*/ 3876675 w 4076700"/>
                <a:gd name="connsiteY15" fmla="*/ 21016 h 1573591"/>
                <a:gd name="connsiteX16" fmla="*/ 4076700 w 4076700"/>
                <a:gd name="connsiteY16" fmla="*/ 268666 h 1573591"/>
                <a:gd name="connsiteX0" fmla="*/ 0 w 4076700"/>
                <a:gd name="connsiteY0" fmla="*/ 1573591 h 1573591"/>
                <a:gd name="connsiteX1" fmla="*/ 457200 w 4076700"/>
                <a:gd name="connsiteY1" fmla="*/ 363916 h 1573591"/>
                <a:gd name="connsiteX2" fmla="*/ 714375 w 4076700"/>
                <a:gd name="connsiteY2" fmla="*/ 783016 h 1573591"/>
                <a:gd name="connsiteX3" fmla="*/ 1047750 w 4076700"/>
                <a:gd name="connsiteY3" fmla="*/ 192466 h 1573591"/>
                <a:gd name="connsiteX4" fmla="*/ 1304925 w 4076700"/>
                <a:gd name="connsiteY4" fmla="*/ 678241 h 1573591"/>
                <a:gd name="connsiteX5" fmla="*/ 1609725 w 4076700"/>
                <a:gd name="connsiteY5" fmla="*/ 1966 h 1573591"/>
                <a:gd name="connsiteX6" fmla="*/ 1838325 w 4076700"/>
                <a:gd name="connsiteY6" fmla="*/ 459166 h 1573591"/>
                <a:gd name="connsiteX7" fmla="*/ 2166938 w 4076700"/>
                <a:gd name="connsiteY7" fmla="*/ 59116 h 1573591"/>
                <a:gd name="connsiteX8" fmla="*/ 2362200 w 4076700"/>
                <a:gd name="connsiteY8" fmla="*/ 230566 h 1573591"/>
                <a:gd name="connsiteX9" fmla="*/ 2590800 w 4076700"/>
                <a:gd name="connsiteY9" fmla="*/ 40066 h 1573591"/>
                <a:gd name="connsiteX10" fmla="*/ 2847975 w 4076700"/>
                <a:gd name="connsiteY10" fmla="*/ 221041 h 1573591"/>
                <a:gd name="connsiteX11" fmla="*/ 3086100 w 4076700"/>
                <a:gd name="connsiteY11" fmla="*/ 11491 h 1573591"/>
                <a:gd name="connsiteX12" fmla="*/ 3309937 w 4076700"/>
                <a:gd name="connsiteY12" fmla="*/ 230566 h 1573591"/>
                <a:gd name="connsiteX13" fmla="*/ 3514725 w 4076700"/>
                <a:gd name="connsiteY13" fmla="*/ 21822 h 1573591"/>
                <a:gd name="connsiteX14" fmla="*/ 3695700 w 4076700"/>
                <a:gd name="connsiteY14" fmla="*/ 259141 h 1573591"/>
                <a:gd name="connsiteX15" fmla="*/ 3876675 w 4076700"/>
                <a:gd name="connsiteY15" fmla="*/ 21016 h 1573591"/>
                <a:gd name="connsiteX16" fmla="*/ 4076700 w 4076700"/>
                <a:gd name="connsiteY16" fmla="*/ 268666 h 1573591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62200 w 4076700"/>
                <a:gd name="connsiteY8" fmla="*/ 230551 h 1573576"/>
                <a:gd name="connsiteX9" fmla="*/ 2590800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309937 w 4076700"/>
                <a:gd name="connsiteY12" fmla="*/ 230551 h 1573576"/>
                <a:gd name="connsiteX13" fmla="*/ 3514725 w 4076700"/>
                <a:gd name="connsiteY13" fmla="*/ 21807 h 1573576"/>
                <a:gd name="connsiteX14" fmla="*/ 3695700 w 4076700"/>
                <a:gd name="connsiteY14" fmla="*/ 259126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95538 w 4076700"/>
                <a:gd name="connsiteY8" fmla="*/ 230551 h 1573576"/>
                <a:gd name="connsiteX9" fmla="*/ 2590800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309937 w 4076700"/>
                <a:gd name="connsiteY12" fmla="*/ 230551 h 1573576"/>
                <a:gd name="connsiteX13" fmla="*/ 3514725 w 4076700"/>
                <a:gd name="connsiteY13" fmla="*/ 21807 h 1573576"/>
                <a:gd name="connsiteX14" fmla="*/ 3695700 w 4076700"/>
                <a:gd name="connsiteY14" fmla="*/ 259126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95538 w 4076700"/>
                <a:gd name="connsiteY8" fmla="*/ 230551 h 1573576"/>
                <a:gd name="connsiteX9" fmla="*/ 2633662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309937 w 4076700"/>
                <a:gd name="connsiteY12" fmla="*/ 230551 h 1573576"/>
                <a:gd name="connsiteX13" fmla="*/ 3514725 w 4076700"/>
                <a:gd name="connsiteY13" fmla="*/ 21807 h 1573576"/>
                <a:gd name="connsiteX14" fmla="*/ 3695700 w 4076700"/>
                <a:gd name="connsiteY14" fmla="*/ 259126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95538 w 4076700"/>
                <a:gd name="connsiteY8" fmla="*/ 230551 h 1573576"/>
                <a:gd name="connsiteX9" fmla="*/ 2633662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290887 w 4076700"/>
                <a:gd name="connsiteY12" fmla="*/ 230551 h 1573576"/>
                <a:gd name="connsiteX13" fmla="*/ 3514725 w 4076700"/>
                <a:gd name="connsiteY13" fmla="*/ 21807 h 1573576"/>
                <a:gd name="connsiteX14" fmla="*/ 3695700 w 4076700"/>
                <a:gd name="connsiteY14" fmla="*/ 259126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95538 w 4076700"/>
                <a:gd name="connsiteY8" fmla="*/ 230551 h 1573576"/>
                <a:gd name="connsiteX9" fmla="*/ 2633662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290887 w 4076700"/>
                <a:gd name="connsiteY12" fmla="*/ 230551 h 1573576"/>
                <a:gd name="connsiteX13" fmla="*/ 3490912 w 4076700"/>
                <a:gd name="connsiteY13" fmla="*/ 26569 h 1573576"/>
                <a:gd name="connsiteX14" fmla="*/ 3695700 w 4076700"/>
                <a:gd name="connsiteY14" fmla="*/ 259126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3576 h 1573576"/>
                <a:gd name="connsiteX1" fmla="*/ 457200 w 4076700"/>
                <a:gd name="connsiteY1" fmla="*/ 363901 h 1573576"/>
                <a:gd name="connsiteX2" fmla="*/ 714375 w 4076700"/>
                <a:gd name="connsiteY2" fmla="*/ 783001 h 1573576"/>
                <a:gd name="connsiteX3" fmla="*/ 1047750 w 4076700"/>
                <a:gd name="connsiteY3" fmla="*/ 192451 h 1573576"/>
                <a:gd name="connsiteX4" fmla="*/ 1304925 w 4076700"/>
                <a:gd name="connsiteY4" fmla="*/ 678226 h 1573576"/>
                <a:gd name="connsiteX5" fmla="*/ 1609725 w 4076700"/>
                <a:gd name="connsiteY5" fmla="*/ 1951 h 1573576"/>
                <a:gd name="connsiteX6" fmla="*/ 1838325 w 4076700"/>
                <a:gd name="connsiteY6" fmla="*/ 459151 h 1573576"/>
                <a:gd name="connsiteX7" fmla="*/ 2171701 w 4076700"/>
                <a:gd name="connsiteY7" fmla="*/ 35288 h 1573576"/>
                <a:gd name="connsiteX8" fmla="*/ 2395538 w 4076700"/>
                <a:gd name="connsiteY8" fmla="*/ 230551 h 1573576"/>
                <a:gd name="connsiteX9" fmla="*/ 2633662 w 4076700"/>
                <a:gd name="connsiteY9" fmla="*/ 40051 h 1573576"/>
                <a:gd name="connsiteX10" fmla="*/ 2847975 w 4076700"/>
                <a:gd name="connsiteY10" fmla="*/ 221026 h 1573576"/>
                <a:gd name="connsiteX11" fmla="*/ 3086100 w 4076700"/>
                <a:gd name="connsiteY11" fmla="*/ 11476 h 1573576"/>
                <a:gd name="connsiteX12" fmla="*/ 3290887 w 4076700"/>
                <a:gd name="connsiteY12" fmla="*/ 230551 h 1573576"/>
                <a:gd name="connsiteX13" fmla="*/ 3490912 w 4076700"/>
                <a:gd name="connsiteY13" fmla="*/ 26569 h 1573576"/>
                <a:gd name="connsiteX14" fmla="*/ 3671887 w 4076700"/>
                <a:gd name="connsiteY14" fmla="*/ 235313 h 1573576"/>
                <a:gd name="connsiteX15" fmla="*/ 3876675 w 4076700"/>
                <a:gd name="connsiteY15" fmla="*/ 21001 h 1573576"/>
                <a:gd name="connsiteX16" fmla="*/ 4076700 w 4076700"/>
                <a:gd name="connsiteY16" fmla="*/ 268651 h 1573576"/>
                <a:gd name="connsiteX0" fmla="*/ 0 w 4076700"/>
                <a:gd name="connsiteY0" fmla="*/ 1571672 h 1571672"/>
                <a:gd name="connsiteX1" fmla="*/ 457200 w 4076700"/>
                <a:gd name="connsiteY1" fmla="*/ 361997 h 1571672"/>
                <a:gd name="connsiteX2" fmla="*/ 714375 w 4076700"/>
                <a:gd name="connsiteY2" fmla="*/ 781097 h 1571672"/>
                <a:gd name="connsiteX3" fmla="*/ 1047750 w 4076700"/>
                <a:gd name="connsiteY3" fmla="*/ 190547 h 1571672"/>
                <a:gd name="connsiteX4" fmla="*/ 1304925 w 4076700"/>
                <a:gd name="connsiteY4" fmla="*/ 676322 h 1571672"/>
                <a:gd name="connsiteX5" fmla="*/ 1609725 w 4076700"/>
                <a:gd name="connsiteY5" fmla="*/ 47 h 1571672"/>
                <a:gd name="connsiteX6" fmla="*/ 1838325 w 4076700"/>
                <a:gd name="connsiteY6" fmla="*/ 457247 h 1571672"/>
                <a:gd name="connsiteX7" fmla="*/ 2171701 w 4076700"/>
                <a:gd name="connsiteY7" fmla="*/ 33384 h 1571672"/>
                <a:gd name="connsiteX8" fmla="*/ 2395538 w 4076700"/>
                <a:gd name="connsiteY8" fmla="*/ 228647 h 1571672"/>
                <a:gd name="connsiteX9" fmla="*/ 2633662 w 4076700"/>
                <a:gd name="connsiteY9" fmla="*/ 38147 h 1571672"/>
                <a:gd name="connsiteX10" fmla="*/ 2847975 w 4076700"/>
                <a:gd name="connsiteY10" fmla="*/ 219122 h 1571672"/>
                <a:gd name="connsiteX11" fmla="*/ 3086100 w 4076700"/>
                <a:gd name="connsiteY11" fmla="*/ 9572 h 1571672"/>
                <a:gd name="connsiteX12" fmla="*/ 3290887 w 4076700"/>
                <a:gd name="connsiteY12" fmla="*/ 228647 h 1571672"/>
                <a:gd name="connsiteX13" fmla="*/ 3490912 w 4076700"/>
                <a:gd name="connsiteY13" fmla="*/ 24665 h 1571672"/>
                <a:gd name="connsiteX14" fmla="*/ 3671887 w 4076700"/>
                <a:gd name="connsiteY14" fmla="*/ 233409 h 1571672"/>
                <a:gd name="connsiteX15" fmla="*/ 3876675 w 4076700"/>
                <a:gd name="connsiteY15" fmla="*/ 19097 h 1571672"/>
                <a:gd name="connsiteX16" fmla="*/ 4076700 w 4076700"/>
                <a:gd name="connsiteY16" fmla="*/ 266747 h 1571672"/>
                <a:gd name="connsiteX0" fmla="*/ 0 w 4076700"/>
                <a:gd name="connsiteY0" fmla="*/ 1695489 h 1695489"/>
                <a:gd name="connsiteX1" fmla="*/ 457200 w 4076700"/>
                <a:gd name="connsiteY1" fmla="*/ 485814 h 1695489"/>
                <a:gd name="connsiteX2" fmla="*/ 714375 w 4076700"/>
                <a:gd name="connsiteY2" fmla="*/ 904914 h 1695489"/>
                <a:gd name="connsiteX3" fmla="*/ 1047750 w 4076700"/>
                <a:gd name="connsiteY3" fmla="*/ 31436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89 h 1695489"/>
                <a:gd name="connsiteX1" fmla="*/ 457200 w 4076700"/>
                <a:gd name="connsiteY1" fmla="*/ 485814 h 1695489"/>
                <a:gd name="connsiteX2" fmla="*/ 714375 w 4076700"/>
                <a:gd name="connsiteY2" fmla="*/ 904914 h 1695489"/>
                <a:gd name="connsiteX3" fmla="*/ 1057275 w 4076700"/>
                <a:gd name="connsiteY3" fmla="*/ 21911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89 h 1695489"/>
                <a:gd name="connsiteX1" fmla="*/ 457200 w 4076700"/>
                <a:gd name="connsiteY1" fmla="*/ 485814 h 1695489"/>
                <a:gd name="connsiteX2" fmla="*/ 714375 w 4076700"/>
                <a:gd name="connsiteY2" fmla="*/ 904914 h 1695489"/>
                <a:gd name="connsiteX3" fmla="*/ 1057275 w 4076700"/>
                <a:gd name="connsiteY3" fmla="*/ 21911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89 h 1695489"/>
                <a:gd name="connsiteX1" fmla="*/ 495300 w 4076700"/>
                <a:gd name="connsiteY1" fmla="*/ 342939 h 1695489"/>
                <a:gd name="connsiteX2" fmla="*/ 714375 w 4076700"/>
                <a:gd name="connsiteY2" fmla="*/ 904914 h 1695489"/>
                <a:gd name="connsiteX3" fmla="*/ 1057275 w 4076700"/>
                <a:gd name="connsiteY3" fmla="*/ 21911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89 h 1695489"/>
                <a:gd name="connsiteX1" fmla="*/ 495300 w 4076700"/>
                <a:gd name="connsiteY1" fmla="*/ 342939 h 1695489"/>
                <a:gd name="connsiteX2" fmla="*/ 714375 w 4076700"/>
                <a:gd name="connsiteY2" fmla="*/ 904914 h 1695489"/>
                <a:gd name="connsiteX3" fmla="*/ 1057275 w 4076700"/>
                <a:gd name="connsiteY3" fmla="*/ 16196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89 h 1695489"/>
                <a:gd name="connsiteX1" fmla="*/ 495300 w 4076700"/>
                <a:gd name="connsiteY1" fmla="*/ 342939 h 1695489"/>
                <a:gd name="connsiteX2" fmla="*/ 742950 w 4076700"/>
                <a:gd name="connsiteY2" fmla="*/ 738227 h 1695489"/>
                <a:gd name="connsiteX3" fmla="*/ 1057275 w 4076700"/>
                <a:gd name="connsiteY3" fmla="*/ 161964 h 1695489"/>
                <a:gd name="connsiteX4" fmla="*/ 1304925 w 4076700"/>
                <a:gd name="connsiteY4" fmla="*/ 800139 h 1695489"/>
                <a:gd name="connsiteX5" fmla="*/ 1628775 w 4076700"/>
                <a:gd name="connsiteY5" fmla="*/ 39 h 1695489"/>
                <a:gd name="connsiteX6" fmla="*/ 1838325 w 4076700"/>
                <a:gd name="connsiteY6" fmla="*/ 581064 h 1695489"/>
                <a:gd name="connsiteX7" fmla="*/ 2171701 w 4076700"/>
                <a:gd name="connsiteY7" fmla="*/ 157201 h 1695489"/>
                <a:gd name="connsiteX8" fmla="*/ 2395538 w 4076700"/>
                <a:gd name="connsiteY8" fmla="*/ 352464 h 1695489"/>
                <a:gd name="connsiteX9" fmla="*/ 2633662 w 4076700"/>
                <a:gd name="connsiteY9" fmla="*/ 161964 h 1695489"/>
                <a:gd name="connsiteX10" fmla="*/ 2847975 w 4076700"/>
                <a:gd name="connsiteY10" fmla="*/ 342939 h 1695489"/>
                <a:gd name="connsiteX11" fmla="*/ 3086100 w 4076700"/>
                <a:gd name="connsiteY11" fmla="*/ 133389 h 1695489"/>
                <a:gd name="connsiteX12" fmla="*/ 3290887 w 4076700"/>
                <a:gd name="connsiteY12" fmla="*/ 352464 h 1695489"/>
                <a:gd name="connsiteX13" fmla="*/ 3490912 w 4076700"/>
                <a:gd name="connsiteY13" fmla="*/ 148482 h 1695489"/>
                <a:gd name="connsiteX14" fmla="*/ 3671887 w 4076700"/>
                <a:gd name="connsiteY14" fmla="*/ 357226 h 1695489"/>
                <a:gd name="connsiteX15" fmla="*/ 3876675 w 4076700"/>
                <a:gd name="connsiteY15" fmla="*/ 142914 h 1695489"/>
                <a:gd name="connsiteX16" fmla="*/ 4076700 w 4076700"/>
                <a:gd name="connsiteY16" fmla="*/ 390564 h 1695489"/>
                <a:gd name="connsiteX0" fmla="*/ 0 w 4076700"/>
                <a:gd name="connsiteY0" fmla="*/ 1695450 h 1695450"/>
                <a:gd name="connsiteX1" fmla="*/ 495300 w 4076700"/>
                <a:gd name="connsiteY1" fmla="*/ 342900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38325 w 4076700"/>
                <a:gd name="connsiteY6" fmla="*/ 581025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38325 w 4076700"/>
                <a:gd name="connsiteY6" fmla="*/ 581025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38325 w 4076700"/>
                <a:gd name="connsiteY6" fmla="*/ 581025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38325 w 4076700"/>
                <a:gd name="connsiteY6" fmla="*/ 581025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38325 w 4076700"/>
                <a:gd name="connsiteY6" fmla="*/ 581025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52613 w 4076700"/>
                <a:gd name="connsiteY6" fmla="*/ 585787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52613 w 4076700"/>
                <a:gd name="connsiteY6" fmla="*/ 585787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695450 h 1695450"/>
                <a:gd name="connsiteX1" fmla="*/ 519112 w 4076700"/>
                <a:gd name="connsiteY1" fmla="*/ 333375 h 1695450"/>
                <a:gd name="connsiteX2" fmla="*/ 742950 w 4076700"/>
                <a:gd name="connsiteY2" fmla="*/ 738188 h 1695450"/>
                <a:gd name="connsiteX3" fmla="*/ 1057275 w 4076700"/>
                <a:gd name="connsiteY3" fmla="*/ 161925 h 1695450"/>
                <a:gd name="connsiteX4" fmla="*/ 1328737 w 4076700"/>
                <a:gd name="connsiteY4" fmla="*/ 581025 h 1695450"/>
                <a:gd name="connsiteX5" fmla="*/ 1628775 w 4076700"/>
                <a:gd name="connsiteY5" fmla="*/ 0 h 1695450"/>
                <a:gd name="connsiteX6" fmla="*/ 1852613 w 4076700"/>
                <a:gd name="connsiteY6" fmla="*/ 585787 h 1695450"/>
                <a:gd name="connsiteX7" fmla="*/ 2171701 w 4076700"/>
                <a:gd name="connsiteY7" fmla="*/ 157162 h 1695450"/>
                <a:gd name="connsiteX8" fmla="*/ 2395538 w 4076700"/>
                <a:gd name="connsiteY8" fmla="*/ 352425 h 1695450"/>
                <a:gd name="connsiteX9" fmla="*/ 2633662 w 4076700"/>
                <a:gd name="connsiteY9" fmla="*/ 161925 h 1695450"/>
                <a:gd name="connsiteX10" fmla="*/ 2847975 w 4076700"/>
                <a:gd name="connsiteY10" fmla="*/ 342900 h 1695450"/>
                <a:gd name="connsiteX11" fmla="*/ 3086100 w 4076700"/>
                <a:gd name="connsiteY11" fmla="*/ 133350 h 1695450"/>
                <a:gd name="connsiteX12" fmla="*/ 3290887 w 4076700"/>
                <a:gd name="connsiteY12" fmla="*/ 352425 h 1695450"/>
                <a:gd name="connsiteX13" fmla="*/ 3490912 w 4076700"/>
                <a:gd name="connsiteY13" fmla="*/ 148443 h 1695450"/>
                <a:gd name="connsiteX14" fmla="*/ 3671887 w 4076700"/>
                <a:gd name="connsiteY14" fmla="*/ 357187 h 1695450"/>
                <a:gd name="connsiteX15" fmla="*/ 3876675 w 4076700"/>
                <a:gd name="connsiteY15" fmla="*/ 142875 h 1695450"/>
                <a:gd name="connsiteX16" fmla="*/ 4076700 w 4076700"/>
                <a:gd name="connsiteY16" fmla="*/ 390525 h 1695450"/>
                <a:gd name="connsiteX0" fmla="*/ 0 w 4076700"/>
                <a:gd name="connsiteY0" fmla="*/ 1776413 h 1776413"/>
                <a:gd name="connsiteX1" fmla="*/ 519112 w 4076700"/>
                <a:gd name="connsiteY1" fmla="*/ 414338 h 1776413"/>
                <a:gd name="connsiteX2" fmla="*/ 742950 w 4076700"/>
                <a:gd name="connsiteY2" fmla="*/ 819151 h 1776413"/>
                <a:gd name="connsiteX3" fmla="*/ 1057275 w 4076700"/>
                <a:gd name="connsiteY3" fmla="*/ 242888 h 1776413"/>
                <a:gd name="connsiteX4" fmla="*/ 1328737 w 4076700"/>
                <a:gd name="connsiteY4" fmla="*/ 661988 h 1776413"/>
                <a:gd name="connsiteX5" fmla="*/ 1619250 w 4076700"/>
                <a:gd name="connsiteY5" fmla="*/ 0 h 1776413"/>
                <a:gd name="connsiteX6" fmla="*/ 1852613 w 4076700"/>
                <a:gd name="connsiteY6" fmla="*/ 666750 h 1776413"/>
                <a:gd name="connsiteX7" fmla="*/ 2171701 w 4076700"/>
                <a:gd name="connsiteY7" fmla="*/ 238125 h 1776413"/>
                <a:gd name="connsiteX8" fmla="*/ 2395538 w 4076700"/>
                <a:gd name="connsiteY8" fmla="*/ 433388 h 1776413"/>
                <a:gd name="connsiteX9" fmla="*/ 2633662 w 4076700"/>
                <a:gd name="connsiteY9" fmla="*/ 242888 h 1776413"/>
                <a:gd name="connsiteX10" fmla="*/ 2847975 w 4076700"/>
                <a:gd name="connsiteY10" fmla="*/ 423863 h 1776413"/>
                <a:gd name="connsiteX11" fmla="*/ 3086100 w 4076700"/>
                <a:gd name="connsiteY11" fmla="*/ 214313 h 1776413"/>
                <a:gd name="connsiteX12" fmla="*/ 3290887 w 4076700"/>
                <a:gd name="connsiteY12" fmla="*/ 433388 h 1776413"/>
                <a:gd name="connsiteX13" fmla="*/ 3490912 w 4076700"/>
                <a:gd name="connsiteY13" fmla="*/ 229406 h 1776413"/>
                <a:gd name="connsiteX14" fmla="*/ 3671887 w 4076700"/>
                <a:gd name="connsiteY14" fmla="*/ 438150 h 1776413"/>
                <a:gd name="connsiteX15" fmla="*/ 3876675 w 4076700"/>
                <a:gd name="connsiteY15" fmla="*/ 223838 h 1776413"/>
                <a:gd name="connsiteX16" fmla="*/ 4076700 w 4076700"/>
                <a:gd name="connsiteY16" fmla="*/ 471488 h 1776413"/>
                <a:gd name="connsiteX0" fmla="*/ 0 w 4076700"/>
                <a:gd name="connsiteY0" fmla="*/ 1776413 h 1776413"/>
                <a:gd name="connsiteX1" fmla="*/ 519112 w 4076700"/>
                <a:gd name="connsiteY1" fmla="*/ 414338 h 1776413"/>
                <a:gd name="connsiteX2" fmla="*/ 742950 w 4076700"/>
                <a:gd name="connsiteY2" fmla="*/ 819151 h 1776413"/>
                <a:gd name="connsiteX3" fmla="*/ 1052512 w 4076700"/>
                <a:gd name="connsiteY3" fmla="*/ 180975 h 1776413"/>
                <a:gd name="connsiteX4" fmla="*/ 1328737 w 4076700"/>
                <a:gd name="connsiteY4" fmla="*/ 661988 h 1776413"/>
                <a:gd name="connsiteX5" fmla="*/ 1619250 w 4076700"/>
                <a:gd name="connsiteY5" fmla="*/ 0 h 1776413"/>
                <a:gd name="connsiteX6" fmla="*/ 1852613 w 4076700"/>
                <a:gd name="connsiteY6" fmla="*/ 666750 h 1776413"/>
                <a:gd name="connsiteX7" fmla="*/ 2171701 w 4076700"/>
                <a:gd name="connsiteY7" fmla="*/ 238125 h 1776413"/>
                <a:gd name="connsiteX8" fmla="*/ 2395538 w 4076700"/>
                <a:gd name="connsiteY8" fmla="*/ 433388 h 1776413"/>
                <a:gd name="connsiteX9" fmla="*/ 2633662 w 4076700"/>
                <a:gd name="connsiteY9" fmla="*/ 242888 h 1776413"/>
                <a:gd name="connsiteX10" fmla="*/ 2847975 w 4076700"/>
                <a:gd name="connsiteY10" fmla="*/ 423863 h 1776413"/>
                <a:gd name="connsiteX11" fmla="*/ 3086100 w 4076700"/>
                <a:gd name="connsiteY11" fmla="*/ 214313 h 1776413"/>
                <a:gd name="connsiteX12" fmla="*/ 3290887 w 4076700"/>
                <a:gd name="connsiteY12" fmla="*/ 433388 h 1776413"/>
                <a:gd name="connsiteX13" fmla="*/ 3490912 w 4076700"/>
                <a:gd name="connsiteY13" fmla="*/ 229406 h 1776413"/>
                <a:gd name="connsiteX14" fmla="*/ 3671887 w 4076700"/>
                <a:gd name="connsiteY14" fmla="*/ 438150 h 1776413"/>
                <a:gd name="connsiteX15" fmla="*/ 3876675 w 4076700"/>
                <a:gd name="connsiteY15" fmla="*/ 223838 h 1776413"/>
                <a:gd name="connsiteX16" fmla="*/ 4076700 w 4076700"/>
                <a:gd name="connsiteY16" fmla="*/ 471488 h 1776413"/>
                <a:gd name="connsiteX0" fmla="*/ 0 w 4076700"/>
                <a:gd name="connsiteY0" fmla="*/ 1776413 h 1776413"/>
                <a:gd name="connsiteX1" fmla="*/ 519112 w 4076700"/>
                <a:gd name="connsiteY1" fmla="*/ 414338 h 1776413"/>
                <a:gd name="connsiteX2" fmla="*/ 742950 w 4076700"/>
                <a:gd name="connsiteY2" fmla="*/ 819151 h 1776413"/>
                <a:gd name="connsiteX3" fmla="*/ 1042987 w 4076700"/>
                <a:gd name="connsiteY3" fmla="*/ 85725 h 1776413"/>
                <a:gd name="connsiteX4" fmla="*/ 1328737 w 4076700"/>
                <a:gd name="connsiteY4" fmla="*/ 661988 h 1776413"/>
                <a:gd name="connsiteX5" fmla="*/ 1619250 w 4076700"/>
                <a:gd name="connsiteY5" fmla="*/ 0 h 1776413"/>
                <a:gd name="connsiteX6" fmla="*/ 1852613 w 4076700"/>
                <a:gd name="connsiteY6" fmla="*/ 666750 h 1776413"/>
                <a:gd name="connsiteX7" fmla="*/ 2171701 w 4076700"/>
                <a:gd name="connsiteY7" fmla="*/ 238125 h 1776413"/>
                <a:gd name="connsiteX8" fmla="*/ 2395538 w 4076700"/>
                <a:gd name="connsiteY8" fmla="*/ 433388 h 1776413"/>
                <a:gd name="connsiteX9" fmla="*/ 2633662 w 4076700"/>
                <a:gd name="connsiteY9" fmla="*/ 242888 h 1776413"/>
                <a:gd name="connsiteX10" fmla="*/ 2847975 w 4076700"/>
                <a:gd name="connsiteY10" fmla="*/ 423863 h 1776413"/>
                <a:gd name="connsiteX11" fmla="*/ 3086100 w 4076700"/>
                <a:gd name="connsiteY11" fmla="*/ 214313 h 1776413"/>
                <a:gd name="connsiteX12" fmla="*/ 3290887 w 4076700"/>
                <a:gd name="connsiteY12" fmla="*/ 433388 h 1776413"/>
                <a:gd name="connsiteX13" fmla="*/ 3490912 w 4076700"/>
                <a:gd name="connsiteY13" fmla="*/ 229406 h 1776413"/>
                <a:gd name="connsiteX14" fmla="*/ 3671887 w 4076700"/>
                <a:gd name="connsiteY14" fmla="*/ 438150 h 1776413"/>
                <a:gd name="connsiteX15" fmla="*/ 3876675 w 4076700"/>
                <a:gd name="connsiteY15" fmla="*/ 223838 h 1776413"/>
                <a:gd name="connsiteX16" fmla="*/ 4076700 w 4076700"/>
                <a:gd name="connsiteY16" fmla="*/ 471488 h 1776413"/>
                <a:gd name="connsiteX0" fmla="*/ 0 w 4076700"/>
                <a:gd name="connsiteY0" fmla="*/ 1833563 h 1833563"/>
                <a:gd name="connsiteX1" fmla="*/ 519112 w 4076700"/>
                <a:gd name="connsiteY1" fmla="*/ 471488 h 1833563"/>
                <a:gd name="connsiteX2" fmla="*/ 742950 w 4076700"/>
                <a:gd name="connsiteY2" fmla="*/ 876301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3563 h 1833563"/>
                <a:gd name="connsiteX1" fmla="*/ 519112 w 4076700"/>
                <a:gd name="connsiteY1" fmla="*/ 385763 h 1833563"/>
                <a:gd name="connsiteX2" fmla="*/ 742950 w 4076700"/>
                <a:gd name="connsiteY2" fmla="*/ 876301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3563 h 1833563"/>
                <a:gd name="connsiteX1" fmla="*/ 519112 w 4076700"/>
                <a:gd name="connsiteY1" fmla="*/ 385763 h 1833563"/>
                <a:gd name="connsiteX2" fmla="*/ 781050 w 4076700"/>
                <a:gd name="connsiteY2" fmla="*/ 790576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3563 h 1833563"/>
                <a:gd name="connsiteX1" fmla="*/ 519112 w 4076700"/>
                <a:gd name="connsiteY1" fmla="*/ 385763 h 1833563"/>
                <a:gd name="connsiteX2" fmla="*/ 781050 w 4076700"/>
                <a:gd name="connsiteY2" fmla="*/ 790576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3563 h 1833563"/>
                <a:gd name="connsiteX1" fmla="*/ 519112 w 4076700"/>
                <a:gd name="connsiteY1" fmla="*/ 385763 h 1833563"/>
                <a:gd name="connsiteX2" fmla="*/ 781050 w 4076700"/>
                <a:gd name="connsiteY2" fmla="*/ 790576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3563 h 1833563"/>
                <a:gd name="connsiteX1" fmla="*/ 519112 w 4076700"/>
                <a:gd name="connsiteY1" fmla="*/ 385763 h 1833563"/>
                <a:gd name="connsiteX2" fmla="*/ 781050 w 4076700"/>
                <a:gd name="connsiteY2" fmla="*/ 714376 h 1833563"/>
                <a:gd name="connsiteX3" fmla="*/ 1042987 w 4076700"/>
                <a:gd name="connsiteY3" fmla="*/ 142875 h 1833563"/>
                <a:gd name="connsiteX4" fmla="*/ 1328737 w 4076700"/>
                <a:gd name="connsiteY4" fmla="*/ 719138 h 1833563"/>
                <a:gd name="connsiteX5" fmla="*/ 1619250 w 4076700"/>
                <a:gd name="connsiteY5" fmla="*/ 0 h 1833563"/>
                <a:gd name="connsiteX6" fmla="*/ 1852613 w 4076700"/>
                <a:gd name="connsiteY6" fmla="*/ 723900 h 1833563"/>
                <a:gd name="connsiteX7" fmla="*/ 2171701 w 4076700"/>
                <a:gd name="connsiteY7" fmla="*/ 295275 h 1833563"/>
                <a:gd name="connsiteX8" fmla="*/ 2395538 w 4076700"/>
                <a:gd name="connsiteY8" fmla="*/ 490538 h 1833563"/>
                <a:gd name="connsiteX9" fmla="*/ 2633662 w 4076700"/>
                <a:gd name="connsiteY9" fmla="*/ 300038 h 1833563"/>
                <a:gd name="connsiteX10" fmla="*/ 2847975 w 4076700"/>
                <a:gd name="connsiteY10" fmla="*/ 481013 h 1833563"/>
                <a:gd name="connsiteX11" fmla="*/ 3086100 w 4076700"/>
                <a:gd name="connsiteY11" fmla="*/ 271463 h 1833563"/>
                <a:gd name="connsiteX12" fmla="*/ 3290887 w 4076700"/>
                <a:gd name="connsiteY12" fmla="*/ 490538 h 1833563"/>
                <a:gd name="connsiteX13" fmla="*/ 3490912 w 4076700"/>
                <a:gd name="connsiteY13" fmla="*/ 286556 h 1833563"/>
                <a:gd name="connsiteX14" fmla="*/ 3671887 w 4076700"/>
                <a:gd name="connsiteY14" fmla="*/ 495300 h 1833563"/>
                <a:gd name="connsiteX15" fmla="*/ 3876675 w 4076700"/>
                <a:gd name="connsiteY15" fmla="*/ 280988 h 1833563"/>
                <a:gd name="connsiteX16" fmla="*/ 4076700 w 4076700"/>
                <a:gd name="connsiteY16" fmla="*/ 528638 h 1833563"/>
                <a:gd name="connsiteX0" fmla="*/ 0 w 4076700"/>
                <a:gd name="connsiteY0" fmla="*/ 1835144 h 1835144"/>
                <a:gd name="connsiteX1" fmla="*/ 519112 w 4076700"/>
                <a:gd name="connsiteY1" fmla="*/ 387344 h 1835144"/>
                <a:gd name="connsiteX2" fmla="*/ 781050 w 4076700"/>
                <a:gd name="connsiteY2" fmla="*/ 715957 h 1835144"/>
                <a:gd name="connsiteX3" fmla="*/ 1042987 w 4076700"/>
                <a:gd name="connsiteY3" fmla="*/ 144456 h 1835144"/>
                <a:gd name="connsiteX4" fmla="*/ 1328737 w 4076700"/>
                <a:gd name="connsiteY4" fmla="*/ 520694 h 1835144"/>
                <a:gd name="connsiteX5" fmla="*/ 1619250 w 4076700"/>
                <a:gd name="connsiteY5" fmla="*/ 1581 h 1835144"/>
                <a:gd name="connsiteX6" fmla="*/ 1852613 w 4076700"/>
                <a:gd name="connsiteY6" fmla="*/ 725481 h 1835144"/>
                <a:gd name="connsiteX7" fmla="*/ 2171701 w 4076700"/>
                <a:gd name="connsiteY7" fmla="*/ 296856 h 1835144"/>
                <a:gd name="connsiteX8" fmla="*/ 2395538 w 4076700"/>
                <a:gd name="connsiteY8" fmla="*/ 492119 h 1835144"/>
                <a:gd name="connsiteX9" fmla="*/ 2633662 w 4076700"/>
                <a:gd name="connsiteY9" fmla="*/ 301619 h 1835144"/>
                <a:gd name="connsiteX10" fmla="*/ 2847975 w 4076700"/>
                <a:gd name="connsiteY10" fmla="*/ 482594 h 1835144"/>
                <a:gd name="connsiteX11" fmla="*/ 3086100 w 4076700"/>
                <a:gd name="connsiteY11" fmla="*/ 273044 h 1835144"/>
                <a:gd name="connsiteX12" fmla="*/ 3290887 w 4076700"/>
                <a:gd name="connsiteY12" fmla="*/ 492119 h 1835144"/>
                <a:gd name="connsiteX13" fmla="*/ 3490912 w 4076700"/>
                <a:gd name="connsiteY13" fmla="*/ 288137 h 1835144"/>
                <a:gd name="connsiteX14" fmla="*/ 3671887 w 4076700"/>
                <a:gd name="connsiteY14" fmla="*/ 496881 h 1835144"/>
                <a:gd name="connsiteX15" fmla="*/ 3876675 w 4076700"/>
                <a:gd name="connsiteY15" fmla="*/ 282569 h 1835144"/>
                <a:gd name="connsiteX16" fmla="*/ 4076700 w 4076700"/>
                <a:gd name="connsiteY16" fmla="*/ 530219 h 1835144"/>
                <a:gd name="connsiteX0" fmla="*/ 0 w 4076700"/>
                <a:gd name="connsiteY0" fmla="*/ 1835068 h 1835068"/>
                <a:gd name="connsiteX1" fmla="*/ 519112 w 4076700"/>
                <a:gd name="connsiteY1" fmla="*/ 387268 h 1835068"/>
                <a:gd name="connsiteX2" fmla="*/ 781050 w 4076700"/>
                <a:gd name="connsiteY2" fmla="*/ 715881 h 1835068"/>
                <a:gd name="connsiteX3" fmla="*/ 1042987 w 4076700"/>
                <a:gd name="connsiteY3" fmla="*/ 144380 h 1835068"/>
                <a:gd name="connsiteX4" fmla="*/ 1328737 w 4076700"/>
                <a:gd name="connsiteY4" fmla="*/ 520618 h 1835068"/>
                <a:gd name="connsiteX5" fmla="*/ 1619250 w 4076700"/>
                <a:gd name="connsiteY5" fmla="*/ 1505 h 1835068"/>
                <a:gd name="connsiteX6" fmla="*/ 1852613 w 4076700"/>
                <a:gd name="connsiteY6" fmla="*/ 725405 h 1835068"/>
                <a:gd name="connsiteX7" fmla="*/ 2171701 w 4076700"/>
                <a:gd name="connsiteY7" fmla="*/ 296780 h 1835068"/>
                <a:gd name="connsiteX8" fmla="*/ 2395538 w 4076700"/>
                <a:gd name="connsiteY8" fmla="*/ 492043 h 1835068"/>
                <a:gd name="connsiteX9" fmla="*/ 2633662 w 4076700"/>
                <a:gd name="connsiteY9" fmla="*/ 301543 h 1835068"/>
                <a:gd name="connsiteX10" fmla="*/ 2847975 w 4076700"/>
                <a:gd name="connsiteY10" fmla="*/ 482518 h 1835068"/>
                <a:gd name="connsiteX11" fmla="*/ 3086100 w 4076700"/>
                <a:gd name="connsiteY11" fmla="*/ 272968 h 1835068"/>
                <a:gd name="connsiteX12" fmla="*/ 3290887 w 4076700"/>
                <a:gd name="connsiteY12" fmla="*/ 492043 h 1835068"/>
                <a:gd name="connsiteX13" fmla="*/ 3490912 w 4076700"/>
                <a:gd name="connsiteY13" fmla="*/ 288061 h 1835068"/>
                <a:gd name="connsiteX14" fmla="*/ 3671887 w 4076700"/>
                <a:gd name="connsiteY14" fmla="*/ 496805 h 1835068"/>
                <a:gd name="connsiteX15" fmla="*/ 3876675 w 4076700"/>
                <a:gd name="connsiteY15" fmla="*/ 282493 h 1835068"/>
                <a:gd name="connsiteX16" fmla="*/ 4076700 w 4076700"/>
                <a:gd name="connsiteY16" fmla="*/ 530143 h 1835068"/>
                <a:gd name="connsiteX0" fmla="*/ 0 w 4076700"/>
                <a:gd name="connsiteY0" fmla="*/ 1835068 h 1835068"/>
                <a:gd name="connsiteX1" fmla="*/ 519112 w 4076700"/>
                <a:gd name="connsiteY1" fmla="*/ 387268 h 1835068"/>
                <a:gd name="connsiteX2" fmla="*/ 781050 w 4076700"/>
                <a:gd name="connsiteY2" fmla="*/ 715881 h 1835068"/>
                <a:gd name="connsiteX3" fmla="*/ 1042987 w 4076700"/>
                <a:gd name="connsiteY3" fmla="*/ 144380 h 1835068"/>
                <a:gd name="connsiteX4" fmla="*/ 1328737 w 4076700"/>
                <a:gd name="connsiteY4" fmla="*/ 520618 h 1835068"/>
                <a:gd name="connsiteX5" fmla="*/ 1619250 w 4076700"/>
                <a:gd name="connsiteY5" fmla="*/ 1505 h 1835068"/>
                <a:gd name="connsiteX6" fmla="*/ 1852613 w 4076700"/>
                <a:gd name="connsiteY6" fmla="*/ 725405 h 1835068"/>
                <a:gd name="connsiteX7" fmla="*/ 2171701 w 4076700"/>
                <a:gd name="connsiteY7" fmla="*/ 296780 h 1835068"/>
                <a:gd name="connsiteX8" fmla="*/ 2395538 w 4076700"/>
                <a:gd name="connsiteY8" fmla="*/ 492043 h 1835068"/>
                <a:gd name="connsiteX9" fmla="*/ 2633662 w 4076700"/>
                <a:gd name="connsiteY9" fmla="*/ 301543 h 1835068"/>
                <a:gd name="connsiteX10" fmla="*/ 2847975 w 4076700"/>
                <a:gd name="connsiteY10" fmla="*/ 482518 h 1835068"/>
                <a:gd name="connsiteX11" fmla="*/ 3086100 w 4076700"/>
                <a:gd name="connsiteY11" fmla="*/ 272968 h 1835068"/>
                <a:gd name="connsiteX12" fmla="*/ 3290887 w 4076700"/>
                <a:gd name="connsiteY12" fmla="*/ 492043 h 1835068"/>
                <a:gd name="connsiteX13" fmla="*/ 3490912 w 4076700"/>
                <a:gd name="connsiteY13" fmla="*/ 288061 h 1835068"/>
                <a:gd name="connsiteX14" fmla="*/ 3671887 w 4076700"/>
                <a:gd name="connsiteY14" fmla="*/ 496805 h 1835068"/>
                <a:gd name="connsiteX15" fmla="*/ 3876675 w 4076700"/>
                <a:gd name="connsiteY15" fmla="*/ 282493 h 1835068"/>
                <a:gd name="connsiteX16" fmla="*/ 4076700 w 4076700"/>
                <a:gd name="connsiteY16" fmla="*/ 530143 h 18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6700" h="1835068">
                  <a:moveTo>
                    <a:pt x="0" y="1835068"/>
                  </a:moveTo>
                  <a:cubicBezTo>
                    <a:pt x="161131" y="1296111"/>
                    <a:pt x="360362" y="402349"/>
                    <a:pt x="519112" y="387268"/>
                  </a:cubicBezTo>
                  <a:cubicBezTo>
                    <a:pt x="677862" y="372187"/>
                    <a:pt x="665163" y="718262"/>
                    <a:pt x="781050" y="715881"/>
                  </a:cubicBezTo>
                  <a:cubicBezTo>
                    <a:pt x="896937" y="713500"/>
                    <a:pt x="951706" y="176924"/>
                    <a:pt x="1042987" y="144380"/>
                  </a:cubicBezTo>
                  <a:cubicBezTo>
                    <a:pt x="1134268" y="111836"/>
                    <a:pt x="1242218" y="515855"/>
                    <a:pt x="1328737" y="520618"/>
                  </a:cubicBezTo>
                  <a:cubicBezTo>
                    <a:pt x="1415256" y="525381"/>
                    <a:pt x="1531937" y="-32626"/>
                    <a:pt x="1619250" y="1505"/>
                  </a:cubicBezTo>
                  <a:cubicBezTo>
                    <a:pt x="1706563" y="35636"/>
                    <a:pt x="1760538" y="676193"/>
                    <a:pt x="1852613" y="725405"/>
                  </a:cubicBezTo>
                  <a:cubicBezTo>
                    <a:pt x="1944688" y="774617"/>
                    <a:pt x="2081214" y="335674"/>
                    <a:pt x="2171701" y="296780"/>
                  </a:cubicBezTo>
                  <a:cubicBezTo>
                    <a:pt x="2262188" y="257886"/>
                    <a:pt x="2318545" y="491249"/>
                    <a:pt x="2395538" y="492043"/>
                  </a:cubicBezTo>
                  <a:cubicBezTo>
                    <a:pt x="2472531" y="492837"/>
                    <a:pt x="2558256" y="303130"/>
                    <a:pt x="2633662" y="301543"/>
                  </a:cubicBezTo>
                  <a:cubicBezTo>
                    <a:pt x="2709068" y="299956"/>
                    <a:pt x="2772569" y="487280"/>
                    <a:pt x="2847975" y="482518"/>
                  </a:cubicBezTo>
                  <a:cubicBezTo>
                    <a:pt x="2923381" y="477756"/>
                    <a:pt x="3012281" y="271381"/>
                    <a:pt x="3086100" y="272968"/>
                  </a:cubicBezTo>
                  <a:cubicBezTo>
                    <a:pt x="3159919" y="274556"/>
                    <a:pt x="3223418" y="489528"/>
                    <a:pt x="3290887" y="492043"/>
                  </a:cubicBezTo>
                  <a:cubicBezTo>
                    <a:pt x="3358356" y="494558"/>
                    <a:pt x="3427412" y="287267"/>
                    <a:pt x="3490912" y="288061"/>
                  </a:cubicBezTo>
                  <a:cubicBezTo>
                    <a:pt x="3554412" y="288855"/>
                    <a:pt x="3607593" y="497733"/>
                    <a:pt x="3671887" y="496805"/>
                  </a:cubicBezTo>
                  <a:cubicBezTo>
                    <a:pt x="3736181" y="495877"/>
                    <a:pt x="3809206" y="276937"/>
                    <a:pt x="3876675" y="282493"/>
                  </a:cubicBezTo>
                  <a:cubicBezTo>
                    <a:pt x="3944144" y="288049"/>
                    <a:pt x="3989387" y="428544"/>
                    <a:pt x="4076700" y="530143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939C43BD-70B5-9441-95B0-8A002CF67607}"/>
                </a:ext>
              </a:extLst>
            </p:cNvPr>
            <p:cNvSpPr txBox="1"/>
            <p:nvPr/>
          </p:nvSpPr>
          <p:spPr>
            <a:xfrm>
              <a:off x="8647230" y="4185860"/>
              <a:ext cx="1539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latin typeface="Aptos" panose="020B0004020202020204" pitchFamily="34" charset="0"/>
                </a:rPr>
                <a:t>t</a:t>
              </a:r>
              <a:r>
                <a:rPr lang="cs-CZ" sz="2000" b="1" dirty="0">
                  <a:latin typeface="Aptos" panose="020B0004020202020204" pitchFamily="34" charset="0"/>
                </a:rPr>
                <a:t>h</a:t>
              </a:r>
              <a:r>
                <a:rPr lang="en-US" sz="2000" b="1" dirty="0" err="1">
                  <a:latin typeface="Aptos" panose="020B0004020202020204" pitchFamily="34" charset="0"/>
                </a:rPr>
                <a:t>erapeutic</a:t>
              </a:r>
              <a:endParaRPr lang="en-US" sz="20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0FB7B34D-E4B8-AEDB-B954-E975D11E8D66}"/>
              </a:ext>
            </a:extLst>
          </p:cNvPr>
          <p:cNvGrpSpPr/>
          <p:nvPr/>
        </p:nvGrpSpPr>
        <p:grpSpPr>
          <a:xfrm>
            <a:off x="8425307" y="3165288"/>
            <a:ext cx="2506333" cy="1539063"/>
            <a:chOff x="7651827" y="2969208"/>
            <a:chExt cx="2506333" cy="1539063"/>
          </a:xfrm>
        </p:grpSpPr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E2C0E403-876D-BFAF-E5E2-91943BBE5467}"/>
                </a:ext>
              </a:extLst>
            </p:cNvPr>
            <p:cNvSpPr/>
            <p:nvPr/>
          </p:nvSpPr>
          <p:spPr>
            <a:xfrm>
              <a:off x="7652971" y="3827660"/>
              <a:ext cx="2505189" cy="680611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652CE229-6FFA-BA1D-3604-42E8E3280E39}"/>
                </a:ext>
              </a:extLst>
            </p:cNvPr>
            <p:cNvSpPr/>
            <p:nvPr/>
          </p:nvSpPr>
          <p:spPr>
            <a:xfrm>
              <a:off x="7651827" y="3627993"/>
              <a:ext cx="334884" cy="197354"/>
            </a:xfrm>
            <a:prstGeom prst="rect">
              <a:avLst/>
            </a:prstGeom>
            <a:solidFill>
              <a:srgbClr val="FF6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sp>
          <p:nvSpPr>
            <p:cNvPr id="47" name="Obdélník 46">
              <a:extLst>
                <a:ext uri="{FF2B5EF4-FFF2-40B4-BE49-F238E27FC236}">
                  <a16:creationId xmlns:a16="http://schemas.microsoft.com/office/drawing/2014/main" id="{9757F004-EF8C-CC9E-7DA7-332DAB4C2E08}"/>
                </a:ext>
              </a:extLst>
            </p:cNvPr>
            <p:cNvSpPr/>
            <p:nvPr/>
          </p:nvSpPr>
          <p:spPr>
            <a:xfrm>
              <a:off x="7814768" y="2969208"/>
              <a:ext cx="184641" cy="847331"/>
            </a:xfrm>
            <a:prstGeom prst="rect">
              <a:avLst/>
            </a:prstGeom>
            <a:solidFill>
              <a:srgbClr val="FF61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90DA19E9-91D9-172D-5E14-499ECBDF24ED}"/>
              </a:ext>
            </a:extLst>
          </p:cNvPr>
          <p:cNvGrpSpPr/>
          <p:nvPr/>
        </p:nvGrpSpPr>
        <p:grpSpPr>
          <a:xfrm>
            <a:off x="6349773" y="1850135"/>
            <a:ext cx="2276404" cy="3864823"/>
            <a:chOff x="5546675" y="1650552"/>
            <a:chExt cx="2276404" cy="3864823"/>
          </a:xfrm>
        </p:grpSpPr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1D8357D8-BBDA-8EF1-D3D6-2C16E36AD3BC}"/>
                </a:ext>
              </a:extLst>
            </p:cNvPr>
            <p:cNvCxnSpPr>
              <a:cxnSpLocks/>
            </p:cNvCxnSpPr>
            <p:nvPr/>
          </p:nvCxnSpPr>
          <p:spPr>
            <a:xfrm>
              <a:off x="7636302" y="2688046"/>
              <a:ext cx="0" cy="2827329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Řečová bublina: obdélníkový bublinový popisek 35">
              <a:extLst>
                <a:ext uri="{FF2B5EF4-FFF2-40B4-BE49-F238E27FC236}">
                  <a16:creationId xmlns:a16="http://schemas.microsoft.com/office/drawing/2014/main" id="{21D945EB-5892-C9B9-93C6-D9B79E7F95B8}"/>
                </a:ext>
              </a:extLst>
            </p:cNvPr>
            <p:cNvSpPr/>
            <p:nvPr/>
          </p:nvSpPr>
          <p:spPr>
            <a:xfrm>
              <a:off x="5546675" y="1650552"/>
              <a:ext cx="2276404" cy="726654"/>
            </a:xfrm>
            <a:prstGeom prst="wedgeRectCallout">
              <a:avLst>
                <a:gd name="adj1" fmla="val 41027"/>
                <a:gd name="adj2" fmla="val 90922"/>
              </a:avLst>
            </a:prstGeom>
            <a:solidFill>
              <a:schemeClr val="bg1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ptos" panose="020B0004020202020204" pitchFamily="34" charset="0"/>
                </a:rPr>
                <a:t>Analysis of drug plasmatic conc.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AB466994-E45F-0AD5-A3A5-B126E2B5B0C2}"/>
              </a:ext>
            </a:extLst>
          </p:cNvPr>
          <p:cNvGrpSpPr/>
          <p:nvPr/>
        </p:nvGrpSpPr>
        <p:grpSpPr>
          <a:xfrm>
            <a:off x="8586086" y="1605340"/>
            <a:ext cx="2623440" cy="4120744"/>
            <a:chOff x="7872184" y="1401656"/>
            <a:chExt cx="2623440" cy="4120744"/>
          </a:xfrm>
        </p:grpSpPr>
        <p:sp>
          <p:nvSpPr>
            <p:cNvPr id="40" name="Řečová bublina: obdélníkový bublinový popisek 39">
              <a:extLst>
                <a:ext uri="{FF2B5EF4-FFF2-40B4-BE49-F238E27FC236}">
                  <a16:creationId xmlns:a16="http://schemas.microsoft.com/office/drawing/2014/main" id="{BF05AF5E-3C52-192B-75D9-35538CEA32EB}"/>
                </a:ext>
              </a:extLst>
            </p:cNvPr>
            <p:cNvSpPr/>
            <p:nvPr/>
          </p:nvSpPr>
          <p:spPr>
            <a:xfrm>
              <a:off x="8219220" y="1401656"/>
              <a:ext cx="2276404" cy="726654"/>
            </a:xfrm>
            <a:prstGeom prst="wedgeRectCallout">
              <a:avLst>
                <a:gd name="adj1" fmla="val -63606"/>
                <a:gd name="adj2" fmla="val 125003"/>
              </a:avLst>
            </a:prstGeom>
            <a:solidFill>
              <a:schemeClr val="bg1"/>
            </a:solidFill>
            <a:ln w="222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ptos" panose="020B0004020202020204" pitchFamily="34" charset="0"/>
                </a:rPr>
                <a:t>Dose adjustment</a:t>
              </a:r>
            </a:p>
          </p:txBody>
        </p: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A26FA753-1608-6A6F-5F46-EE1C2CFDA089}"/>
                </a:ext>
              </a:extLst>
            </p:cNvPr>
            <p:cNvCxnSpPr>
              <a:cxnSpLocks/>
            </p:cNvCxnSpPr>
            <p:nvPr/>
          </p:nvCxnSpPr>
          <p:spPr>
            <a:xfrm>
              <a:off x="7872184" y="2683945"/>
              <a:ext cx="0" cy="2838455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1D6863-3EB9-C185-FD45-3D59C9E5FCF0}"/>
              </a:ext>
            </a:extLst>
          </p:cNvPr>
          <p:cNvSpPr txBox="1"/>
          <p:nvPr/>
        </p:nvSpPr>
        <p:spPr>
          <a:xfrm>
            <a:off x="2783933" y="5796457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time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0BE2E69-07B0-B22D-7AD0-7586DFC596ED}"/>
              </a:ext>
            </a:extLst>
          </p:cNvPr>
          <p:cNvSpPr txBox="1"/>
          <p:nvPr/>
        </p:nvSpPr>
        <p:spPr>
          <a:xfrm rot="16200000">
            <a:off x="-388010" y="4040478"/>
            <a:ext cx="229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Plasmatic konc.</a:t>
            </a:r>
          </a:p>
        </p:txBody>
      </p:sp>
    </p:spTree>
    <p:extLst>
      <p:ext uri="{BB962C8B-B14F-4D97-AF65-F5344CB8AC3E}">
        <p14:creationId xmlns:p14="http://schemas.microsoft.com/office/powerpoint/2010/main" val="911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Skupina 76">
            <a:extLst>
              <a:ext uri="{FF2B5EF4-FFF2-40B4-BE49-F238E27FC236}">
                <a16:creationId xmlns:a16="http://schemas.microsoft.com/office/drawing/2014/main" id="{81EFCC22-DCEF-12F1-46E3-D3657478C71B}"/>
              </a:ext>
            </a:extLst>
          </p:cNvPr>
          <p:cNvGrpSpPr/>
          <p:nvPr/>
        </p:nvGrpSpPr>
        <p:grpSpPr>
          <a:xfrm>
            <a:off x="4211257" y="1864863"/>
            <a:ext cx="3427968" cy="3429017"/>
            <a:chOff x="3028285" y="2784475"/>
            <a:chExt cx="3427968" cy="3429017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AFABF79B-F292-4410-1940-BE980EC83A4F}"/>
                </a:ext>
              </a:extLst>
            </p:cNvPr>
            <p:cNvSpPr/>
            <p:nvPr/>
          </p:nvSpPr>
          <p:spPr>
            <a:xfrm>
              <a:off x="3109274" y="2870247"/>
              <a:ext cx="3252710" cy="32527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9" name="Skupina 48">
              <a:extLst>
                <a:ext uri="{FF2B5EF4-FFF2-40B4-BE49-F238E27FC236}">
                  <a16:creationId xmlns:a16="http://schemas.microsoft.com/office/drawing/2014/main" id="{948D413C-BCAD-A1E5-4AF6-20F246E513C5}"/>
                </a:ext>
              </a:extLst>
            </p:cNvPr>
            <p:cNvGrpSpPr/>
            <p:nvPr/>
          </p:nvGrpSpPr>
          <p:grpSpPr>
            <a:xfrm>
              <a:off x="5765006" y="4412130"/>
              <a:ext cx="627704" cy="367039"/>
              <a:chOff x="5765006" y="4412130"/>
              <a:chExt cx="627704" cy="367039"/>
            </a:xfrm>
          </p:grpSpPr>
          <p:cxnSp>
            <p:nvCxnSpPr>
              <p:cNvPr id="32" name="Přímá spojnice 31">
                <a:extLst>
                  <a:ext uri="{FF2B5EF4-FFF2-40B4-BE49-F238E27FC236}">
                    <a16:creationId xmlns:a16="http://schemas.microsoft.com/office/drawing/2014/main" id="{923AAE4A-321A-102E-0638-98EC530EE1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649BA2F5-1769-71B8-B2C5-8DEC5C5B10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Skupina 49">
              <a:extLst>
                <a:ext uri="{FF2B5EF4-FFF2-40B4-BE49-F238E27FC236}">
                  <a16:creationId xmlns:a16="http://schemas.microsoft.com/office/drawing/2014/main" id="{45666F89-C2F2-31AB-5098-F4468248784F}"/>
                </a:ext>
              </a:extLst>
            </p:cNvPr>
            <p:cNvGrpSpPr/>
            <p:nvPr/>
          </p:nvGrpSpPr>
          <p:grpSpPr>
            <a:xfrm rot="5400000">
              <a:off x="4421776" y="5668816"/>
              <a:ext cx="627704" cy="367039"/>
              <a:chOff x="5765006" y="4412130"/>
              <a:chExt cx="627704" cy="367039"/>
            </a:xfrm>
          </p:grpSpPr>
          <p:cxnSp>
            <p:nvCxnSpPr>
              <p:cNvPr id="51" name="Přímá spojnice 50">
                <a:extLst>
                  <a:ext uri="{FF2B5EF4-FFF2-40B4-BE49-F238E27FC236}">
                    <a16:creationId xmlns:a16="http://schemas.microsoft.com/office/drawing/2014/main" id="{40D333ED-A8EB-A792-E7E9-C61414757D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>
                <a:extLst>
                  <a:ext uri="{FF2B5EF4-FFF2-40B4-BE49-F238E27FC236}">
                    <a16:creationId xmlns:a16="http://schemas.microsoft.com/office/drawing/2014/main" id="{C53EAD99-4335-D036-320E-4C3748AF77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D39D2141-E5ED-C318-3A3E-9761837442FC}"/>
                </a:ext>
              </a:extLst>
            </p:cNvPr>
            <p:cNvGrpSpPr/>
            <p:nvPr/>
          </p:nvGrpSpPr>
          <p:grpSpPr>
            <a:xfrm rot="10800000">
              <a:off x="3097972" y="4338402"/>
              <a:ext cx="627704" cy="367039"/>
              <a:chOff x="5765006" y="4412130"/>
              <a:chExt cx="627704" cy="367039"/>
            </a:xfrm>
          </p:grpSpPr>
          <p:cxnSp>
            <p:nvCxnSpPr>
              <p:cNvPr id="54" name="Přímá spojnice 53">
                <a:extLst>
                  <a:ext uri="{FF2B5EF4-FFF2-40B4-BE49-F238E27FC236}">
                    <a16:creationId xmlns:a16="http://schemas.microsoft.com/office/drawing/2014/main" id="{A55E5A52-EEE1-134C-8F49-68640CB3B2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>
                <a:extLst>
                  <a:ext uri="{FF2B5EF4-FFF2-40B4-BE49-F238E27FC236}">
                    <a16:creationId xmlns:a16="http://schemas.microsoft.com/office/drawing/2014/main" id="{3AA137F3-F493-99D1-7D53-F942012E8E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Skupina 55">
              <a:extLst>
                <a:ext uri="{FF2B5EF4-FFF2-40B4-BE49-F238E27FC236}">
                  <a16:creationId xmlns:a16="http://schemas.microsoft.com/office/drawing/2014/main" id="{8D597100-BCC8-B90E-EF30-1655695511D7}"/>
                </a:ext>
              </a:extLst>
            </p:cNvPr>
            <p:cNvGrpSpPr/>
            <p:nvPr/>
          </p:nvGrpSpPr>
          <p:grpSpPr>
            <a:xfrm rot="16200000">
              <a:off x="4497058" y="2957003"/>
              <a:ext cx="627704" cy="367039"/>
              <a:chOff x="5765006" y="4412130"/>
              <a:chExt cx="627704" cy="367039"/>
            </a:xfrm>
          </p:grpSpPr>
          <p:cxnSp>
            <p:nvCxnSpPr>
              <p:cNvPr id="57" name="Přímá spojnice 56">
                <a:extLst>
                  <a:ext uri="{FF2B5EF4-FFF2-40B4-BE49-F238E27FC236}">
                    <a16:creationId xmlns:a16="http://schemas.microsoft.com/office/drawing/2014/main" id="{759D40E0-C0A4-B068-13C5-D477D2B9D7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římá spojnice 57">
                <a:extLst>
                  <a:ext uri="{FF2B5EF4-FFF2-40B4-BE49-F238E27FC236}">
                    <a16:creationId xmlns:a16="http://schemas.microsoft.com/office/drawing/2014/main" id="{A427EB39-139C-0D88-500A-C19606FAA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51025E0B-1CE5-206C-5EEA-30DF92DF8F3B}"/>
                </a:ext>
              </a:extLst>
            </p:cNvPr>
            <p:cNvSpPr/>
            <p:nvPr/>
          </p:nvSpPr>
          <p:spPr>
            <a:xfrm>
              <a:off x="3620703" y="3381676"/>
              <a:ext cx="2229852" cy="2229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9BFD626B-142B-CB03-156A-BD38BAABF982}"/>
                </a:ext>
              </a:extLst>
            </p:cNvPr>
            <p:cNvGrpSpPr/>
            <p:nvPr/>
          </p:nvGrpSpPr>
          <p:grpSpPr>
            <a:xfrm>
              <a:off x="5765006" y="4275207"/>
              <a:ext cx="627704" cy="367039"/>
              <a:chOff x="5765006" y="4412130"/>
              <a:chExt cx="627704" cy="367039"/>
            </a:xfrm>
          </p:grpSpPr>
          <p:cxnSp>
            <p:nvCxnSpPr>
              <p:cNvPr id="60" name="Přímá spojnice 59">
                <a:extLst>
                  <a:ext uri="{FF2B5EF4-FFF2-40B4-BE49-F238E27FC236}">
                    <a16:creationId xmlns:a16="http://schemas.microsoft.com/office/drawing/2014/main" id="{29911CFE-C590-187E-6046-B5CC705DC0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nice 60">
                <a:extLst>
                  <a:ext uri="{FF2B5EF4-FFF2-40B4-BE49-F238E27FC236}">
                    <a16:creationId xmlns:a16="http://schemas.microsoft.com/office/drawing/2014/main" id="{D59F1346-6055-4DC8-AD6E-4518A87C3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Skupina 61">
              <a:extLst>
                <a:ext uri="{FF2B5EF4-FFF2-40B4-BE49-F238E27FC236}">
                  <a16:creationId xmlns:a16="http://schemas.microsoft.com/office/drawing/2014/main" id="{8178CCF6-2FEC-8D98-340F-D320F177549F}"/>
                </a:ext>
              </a:extLst>
            </p:cNvPr>
            <p:cNvGrpSpPr/>
            <p:nvPr/>
          </p:nvGrpSpPr>
          <p:grpSpPr>
            <a:xfrm rot="5400000">
              <a:off x="4555848" y="5482327"/>
              <a:ext cx="811712" cy="566403"/>
              <a:chOff x="5580998" y="4212766"/>
              <a:chExt cx="811712" cy="566403"/>
            </a:xfrm>
          </p:grpSpPr>
          <p:cxnSp>
            <p:nvCxnSpPr>
              <p:cNvPr id="63" name="Přímá spojnice 62">
                <a:extLst>
                  <a:ext uri="{FF2B5EF4-FFF2-40B4-BE49-F238E27FC236}">
                    <a16:creationId xmlns:a16="http://schemas.microsoft.com/office/drawing/2014/main" id="{49DED212-8244-8DE6-D7CE-47324E28C1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nice 63">
                <a:extLst>
                  <a:ext uri="{FF2B5EF4-FFF2-40B4-BE49-F238E27FC236}">
                    <a16:creationId xmlns:a16="http://schemas.microsoft.com/office/drawing/2014/main" id="{B96BFF9F-D53C-AC44-9F12-A181076EED8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575539" y="4218225"/>
                <a:ext cx="547352" cy="536433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5D548C2D-80F4-163E-E39C-3C66928DA5EF}"/>
                </a:ext>
              </a:extLst>
            </p:cNvPr>
            <p:cNvGrpSpPr/>
            <p:nvPr/>
          </p:nvGrpSpPr>
          <p:grpSpPr>
            <a:xfrm rot="10800000">
              <a:off x="3097972" y="4467704"/>
              <a:ext cx="627704" cy="367039"/>
              <a:chOff x="5765006" y="4412130"/>
              <a:chExt cx="627704" cy="367039"/>
            </a:xfrm>
          </p:grpSpPr>
          <p:cxnSp>
            <p:nvCxnSpPr>
              <p:cNvPr id="67" name="Přímá spojnice 66">
                <a:extLst>
                  <a:ext uri="{FF2B5EF4-FFF2-40B4-BE49-F238E27FC236}">
                    <a16:creationId xmlns:a16="http://schemas.microsoft.com/office/drawing/2014/main" id="{14CE48FD-DBF6-7875-2678-C8E87B7709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>
                <a:extLst>
                  <a:ext uri="{FF2B5EF4-FFF2-40B4-BE49-F238E27FC236}">
                    <a16:creationId xmlns:a16="http://schemas.microsoft.com/office/drawing/2014/main" id="{8ECF1C2C-1241-44AF-DFE9-9CC5C68910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Skupina 68">
              <a:extLst>
                <a:ext uri="{FF2B5EF4-FFF2-40B4-BE49-F238E27FC236}">
                  <a16:creationId xmlns:a16="http://schemas.microsoft.com/office/drawing/2014/main" id="{004489B9-8554-C53E-43F2-8341064C8DF7}"/>
                </a:ext>
              </a:extLst>
            </p:cNvPr>
            <p:cNvGrpSpPr/>
            <p:nvPr/>
          </p:nvGrpSpPr>
          <p:grpSpPr>
            <a:xfrm rot="16200000">
              <a:off x="4356726" y="2956779"/>
              <a:ext cx="627704" cy="367039"/>
              <a:chOff x="5765006" y="4412130"/>
              <a:chExt cx="627704" cy="367039"/>
            </a:xfrm>
          </p:grpSpPr>
          <p:cxnSp>
            <p:nvCxnSpPr>
              <p:cNvPr id="70" name="Přímá spojnice 69">
                <a:extLst>
                  <a:ext uri="{FF2B5EF4-FFF2-40B4-BE49-F238E27FC236}">
                    <a16:creationId xmlns:a16="http://schemas.microsoft.com/office/drawing/2014/main" id="{E6AECEDD-68CD-80F6-527D-3F8CFF9D2C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6440" y="4467225"/>
                <a:ext cx="326270" cy="311944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Přímá spojnice 70">
                <a:extLst>
                  <a:ext uri="{FF2B5EF4-FFF2-40B4-BE49-F238E27FC236}">
                    <a16:creationId xmlns:a16="http://schemas.microsoft.com/office/drawing/2014/main" id="{1A1DD675-894A-FA1D-CCE0-E31309F4F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5006" y="4412130"/>
                <a:ext cx="352425" cy="347989"/>
              </a:xfrm>
              <a:prstGeom prst="line">
                <a:avLst/>
              </a:prstGeom>
              <a:ln w="984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Obdélník 71">
              <a:extLst>
                <a:ext uri="{FF2B5EF4-FFF2-40B4-BE49-F238E27FC236}">
                  <a16:creationId xmlns:a16="http://schemas.microsoft.com/office/drawing/2014/main" id="{05548C2E-3AB0-27E0-25A9-0E5138DDE143}"/>
                </a:ext>
              </a:extLst>
            </p:cNvPr>
            <p:cNvSpPr/>
            <p:nvPr/>
          </p:nvSpPr>
          <p:spPr>
            <a:xfrm>
              <a:off x="4627391" y="2784475"/>
              <a:ext cx="161303" cy="82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3" name="Obdélník 72">
              <a:extLst>
                <a:ext uri="{FF2B5EF4-FFF2-40B4-BE49-F238E27FC236}">
                  <a16:creationId xmlns:a16="http://schemas.microsoft.com/office/drawing/2014/main" id="{90F0AA13-4155-7E3F-53AB-AADC96EC042B}"/>
                </a:ext>
              </a:extLst>
            </p:cNvPr>
            <p:cNvSpPr/>
            <p:nvPr/>
          </p:nvSpPr>
          <p:spPr>
            <a:xfrm rot="5400000">
              <a:off x="6334118" y="4457965"/>
              <a:ext cx="161303" cy="82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4" name="Obdélník 73">
              <a:extLst>
                <a:ext uri="{FF2B5EF4-FFF2-40B4-BE49-F238E27FC236}">
                  <a16:creationId xmlns:a16="http://schemas.microsoft.com/office/drawing/2014/main" id="{62A2E644-5A24-F694-EF93-05E025A3E5E3}"/>
                </a:ext>
              </a:extLst>
            </p:cNvPr>
            <p:cNvSpPr/>
            <p:nvPr/>
          </p:nvSpPr>
          <p:spPr>
            <a:xfrm rot="5400000">
              <a:off x="2989116" y="4566901"/>
              <a:ext cx="161303" cy="82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Obdélník 74">
              <a:extLst>
                <a:ext uri="{FF2B5EF4-FFF2-40B4-BE49-F238E27FC236}">
                  <a16:creationId xmlns:a16="http://schemas.microsoft.com/office/drawing/2014/main" id="{EDB5E95F-2998-6B06-15CF-7D5AFE03B457}"/>
                </a:ext>
              </a:extLst>
            </p:cNvPr>
            <p:cNvSpPr/>
            <p:nvPr/>
          </p:nvSpPr>
          <p:spPr>
            <a:xfrm>
              <a:off x="4763281" y="6130526"/>
              <a:ext cx="161303" cy="82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6" name="Skupina 105">
            <a:extLst>
              <a:ext uri="{FF2B5EF4-FFF2-40B4-BE49-F238E27FC236}">
                <a16:creationId xmlns:a16="http://schemas.microsoft.com/office/drawing/2014/main" id="{EF46B7F5-B365-012D-C006-0B1067CEBE2E}"/>
              </a:ext>
            </a:extLst>
          </p:cNvPr>
          <p:cNvGrpSpPr/>
          <p:nvPr/>
        </p:nvGrpSpPr>
        <p:grpSpPr>
          <a:xfrm>
            <a:off x="1114007" y="1861359"/>
            <a:ext cx="3347550" cy="1391816"/>
            <a:chOff x="980657" y="2509059"/>
            <a:chExt cx="3347550" cy="1391816"/>
          </a:xfrm>
        </p:grpSpPr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2933DCB8-20C9-7176-5BE6-BFA614A3CE1E}"/>
                </a:ext>
              </a:extLst>
            </p:cNvPr>
            <p:cNvGrpSpPr/>
            <p:nvPr/>
          </p:nvGrpSpPr>
          <p:grpSpPr>
            <a:xfrm>
              <a:off x="3362839" y="2509059"/>
              <a:ext cx="965368" cy="1037192"/>
              <a:chOff x="433505" y="2785371"/>
              <a:chExt cx="1887883" cy="2028343"/>
            </a:xfrm>
          </p:grpSpPr>
          <p:pic>
            <p:nvPicPr>
              <p:cNvPr id="79" name="Obrázek 78" descr="Obsah obrázku text, snímek obrazovky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7081E3BB-3A01-6EDB-EE8E-CAFA1DB12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812" y="2785371"/>
                <a:ext cx="920576" cy="1688738"/>
              </a:xfrm>
              <a:prstGeom prst="rect">
                <a:avLst/>
              </a:prstGeom>
            </p:spPr>
          </p:pic>
          <p:pic>
            <p:nvPicPr>
              <p:cNvPr id="81" name="Obrázek 80" descr="Obsah obrázku válec, text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7700F535-E750-09E2-631C-7462DBB6F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05" y="2835152"/>
                <a:ext cx="911431" cy="1688738"/>
              </a:xfrm>
              <a:prstGeom prst="rect">
                <a:avLst/>
              </a:prstGeom>
            </p:spPr>
          </p:pic>
          <p:pic>
            <p:nvPicPr>
              <p:cNvPr id="83" name="Obrázek 82" descr="Obsah obrázku text, válec, láhev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A20AB220-29E1-EDBF-6CFB-373CAD70B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811" y="3124976"/>
                <a:ext cx="923624" cy="1688738"/>
              </a:xfrm>
              <a:prstGeom prst="rect">
                <a:avLst/>
              </a:prstGeom>
            </p:spPr>
          </p:pic>
        </p:grpSp>
        <p:pic>
          <p:nvPicPr>
            <p:cNvPr id="86" name="Obrázek 85" descr="Obsah obrázku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1BE7AF90-F5D3-FBE9-2A84-AB46A969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3599">
              <a:off x="2704151" y="2718311"/>
              <a:ext cx="493488" cy="495937"/>
            </a:xfrm>
            <a:prstGeom prst="rect">
              <a:avLst/>
            </a:prstGeom>
          </p:spPr>
        </p:pic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D006B948-826C-6094-0448-982F8A693BE6}"/>
                </a:ext>
              </a:extLst>
            </p:cNvPr>
            <p:cNvSpPr txBox="1"/>
            <p:nvPr/>
          </p:nvSpPr>
          <p:spPr>
            <a:xfrm>
              <a:off x="980657" y="3439210"/>
              <a:ext cx="2630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ptos" panose="020B0004020202020204" pitchFamily="34" charset="0"/>
                </a:rPr>
                <a:t>Dose adjustment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</p:grp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189AF20F-AB1E-A3D2-3A97-A9D57FC4BDC3}"/>
              </a:ext>
            </a:extLst>
          </p:cNvPr>
          <p:cNvSpPr txBox="1"/>
          <p:nvPr/>
        </p:nvSpPr>
        <p:spPr>
          <a:xfrm>
            <a:off x="4801857" y="2931530"/>
            <a:ext cx="2233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Aptos" panose="020B0004020202020204" pitchFamily="34" charset="0"/>
              </a:rPr>
              <a:t>T</a:t>
            </a:r>
            <a:r>
              <a:rPr lang="cs-CZ" sz="2800" dirty="0">
                <a:latin typeface="Aptos" panose="020B0004020202020204" pitchFamily="34" charset="0"/>
              </a:rPr>
              <a:t>herapeutic</a:t>
            </a:r>
          </a:p>
          <a:p>
            <a:pPr algn="ctr"/>
            <a:r>
              <a:rPr lang="cs-CZ" sz="2800" b="1" dirty="0">
                <a:latin typeface="Aptos" panose="020B0004020202020204" pitchFamily="34" charset="0"/>
              </a:rPr>
              <a:t>D</a:t>
            </a:r>
            <a:r>
              <a:rPr lang="cs-CZ" sz="2800" dirty="0">
                <a:latin typeface="Aptos" panose="020B0004020202020204" pitchFamily="34" charset="0"/>
              </a:rPr>
              <a:t>rug</a:t>
            </a:r>
          </a:p>
          <a:p>
            <a:pPr algn="ctr"/>
            <a:r>
              <a:rPr lang="cs-CZ" sz="2800" b="1" dirty="0">
                <a:latin typeface="Aptos" panose="020B0004020202020204" pitchFamily="34" charset="0"/>
              </a:rPr>
              <a:t>M</a:t>
            </a:r>
            <a:r>
              <a:rPr lang="cs-CZ" sz="2800" dirty="0">
                <a:latin typeface="Aptos" panose="020B0004020202020204" pitchFamily="34" charset="0"/>
              </a:rPr>
              <a:t>onitoring</a:t>
            </a:r>
          </a:p>
        </p:txBody>
      </p:sp>
      <p:grpSp>
        <p:nvGrpSpPr>
          <p:cNvPr id="103" name="Skupina 102">
            <a:extLst>
              <a:ext uri="{FF2B5EF4-FFF2-40B4-BE49-F238E27FC236}">
                <a16:creationId xmlns:a16="http://schemas.microsoft.com/office/drawing/2014/main" id="{58F31B75-4E67-A6C0-9F6A-F7F10DCBAEA4}"/>
              </a:ext>
            </a:extLst>
          </p:cNvPr>
          <p:cNvGrpSpPr/>
          <p:nvPr/>
        </p:nvGrpSpPr>
        <p:grpSpPr>
          <a:xfrm>
            <a:off x="7320472" y="1780559"/>
            <a:ext cx="3334828" cy="1535648"/>
            <a:chOff x="7187122" y="2428259"/>
            <a:chExt cx="3334828" cy="1535648"/>
          </a:xfrm>
        </p:grpSpPr>
        <p:pic>
          <p:nvPicPr>
            <p:cNvPr id="90" name="Obrázek 89" descr="Obsah obrázku kloub, osoba, nohy&#10;&#10;Obsah vygenerovaný umělou inteligencí může být nesprávný.">
              <a:extLst>
                <a:ext uri="{FF2B5EF4-FFF2-40B4-BE49-F238E27FC236}">
                  <a16:creationId xmlns:a16="http://schemas.microsoft.com/office/drawing/2014/main" id="{902AFC50-C25A-62BA-E9FB-672AC9EB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122" y="2428259"/>
              <a:ext cx="1121483" cy="1535648"/>
            </a:xfrm>
            <a:prstGeom prst="rect">
              <a:avLst/>
            </a:prstGeom>
          </p:spPr>
        </p:pic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74BEE32C-B1F6-12E8-952B-CD8CCDB9AEFE}"/>
                </a:ext>
              </a:extLst>
            </p:cNvPr>
            <p:cNvSpPr txBox="1"/>
            <p:nvPr/>
          </p:nvSpPr>
          <p:spPr>
            <a:xfrm>
              <a:off x="7670209" y="2682716"/>
              <a:ext cx="2851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ptos" panose="020B0004020202020204" pitchFamily="34" charset="0"/>
                </a:rPr>
                <a:t>Sample collection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05" name="Skupina 104">
            <a:extLst>
              <a:ext uri="{FF2B5EF4-FFF2-40B4-BE49-F238E27FC236}">
                <a16:creationId xmlns:a16="http://schemas.microsoft.com/office/drawing/2014/main" id="{5EE32E44-7A94-9A24-EF1B-7AA2E347CB7F}"/>
              </a:ext>
            </a:extLst>
          </p:cNvPr>
          <p:cNvGrpSpPr/>
          <p:nvPr/>
        </p:nvGrpSpPr>
        <p:grpSpPr>
          <a:xfrm>
            <a:off x="807137" y="4020436"/>
            <a:ext cx="3576171" cy="1806608"/>
            <a:chOff x="673787" y="4668136"/>
            <a:chExt cx="3576171" cy="1806608"/>
          </a:xfrm>
        </p:grpSpPr>
        <p:pic>
          <p:nvPicPr>
            <p:cNvPr id="92" name="Obrázek 91" descr="Obsah obrázku stojící, oblečení, kresba, skica&#10;&#10;Obsah vygenerovaný umělou inteligencí může být nesprávný.">
              <a:extLst>
                <a:ext uri="{FF2B5EF4-FFF2-40B4-BE49-F238E27FC236}">
                  <a16:creationId xmlns:a16="http://schemas.microsoft.com/office/drawing/2014/main" id="{042A6F64-A985-E13F-9824-1A586E020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210" y="4668136"/>
              <a:ext cx="582717" cy="1806608"/>
            </a:xfrm>
            <a:prstGeom prst="rect">
              <a:avLst/>
            </a:prstGeom>
          </p:spPr>
        </p:pic>
        <p:pic>
          <p:nvPicPr>
            <p:cNvPr id="94" name="Obrázek 93" descr="Obsah obrázku snímek obrazovky, symbol, Obdélník, čtverec&#10;&#10;Obsah vygenerovaný umělou inteligencí může být nesprávný.">
              <a:extLst>
                <a:ext uri="{FF2B5EF4-FFF2-40B4-BE49-F238E27FC236}">
                  <a16:creationId xmlns:a16="http://schemas.microsoft.com/office/drawing/2014/main" id="{6F2EAC90-B810-67DB-700E-54810C46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099" y="4926163"/>
              <a:ext cx="685859" cy="996782"/>
            </a:xfrm>
            <a:prstGeom prst="rect">
              <a:avLst/>
            </a:prstGeom>
          </p:spPr>
        </p:pic>
        <p:sp>
          <p:nvSpPr>
            <p:cNvPr id="100" name="TextovéPole 99">
              <a:extLst>
                <a:ext uri="{FF2B5EF4-FFF2-40B4-BE49-F238E27FC236}">
                  <a16:creationId xmlns:a16="http://schemas.microsoft.com/office/drawing/2014/main" id="{FFA6CBF6-74E3-3C21-991F-239946BEA4E8}"/>
                </a:ext>
              </a:extLst>
            </p:cNvPr>
            <p:cNvSpPr txBox="1"/>
            <p:nvPr/>
          </p:nvSpPr>
          <p:spPr>
            <a:xfrm>
              <a:off x="673787" y="5018250"/>
              <a:ext cx="1995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ptos" panose="020B0004020202020204" pitchFamily="34" charset="0"/>
                </a:rPr>
                <a:t>Interpretation &amp; evaluation by </a:t>
              </a:r>
              <a:r>
                <a:rPr lang="en-US" sz="2400" dirty="0" err="1">
                  <a:latin typeface="Aptos" panose="020B0004020202020204" pitchFamily="34" charset="0"/>
                </a:rPr>
                <a:t>clinicist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04" name="Skupina 103">
            <a:extLst>
              <a:ext uri="{FF2B5EF4-FFF2-40B4-BE49-F238E27FC236}">
                <a16:creationId xmlns:a16="http://schemas.microsoft.com/office/drawing/2014/main" id="{27C937E6-8473-2255-F2ED-671F92340286}"/>
              </a:ext>
            </a:extLst>
          </p:cNvPr>
          <p:cNvGrpSpPr/>
          <p:nvPr/>
        </p:nvGrpSpPr>
        <p:grpSpPr>
          <a:xfrm>
            <a:off x="7525192" y="3892939"/>
            <a:ext cx="4023142" cy="1681555"/>
            <a:chOff x="7391842" y="4540639"/>
            <a:chExt cx="4023142" cy="1681555"/>
          </a:xfrm>
        </p:grpSpPr>
        <p:pic>
          <p:nvPicPr>
            <p:cNvPr id="88" name="Obrázek 87" descr="Obsah obrázku kopírka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CE2DB809-A5E0-79FB-2AA4-2CDEDF30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842" y="4540639"/>
              <a:ext cx="1779036" cy="1112737"/>
            </a:xfrm>
            <a:prstGeom prst="rect">
              <a:avLst/>
            </a:prstGeom>
          </p:spPr>
        </p:pic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F3E3FC68-EF41-EB34-3347-B58C089B9C4B}"/>
                </a:ext>
              </a:extLst>
            </p:cNvPr>
            <p:cNvSpPr txBox="1"/>
            <p:nvPr/>
          </p:nvSpPr>
          <p:spPr>
            <a:xfrm>
              <a:off x="9055387" y="5663443"/>
              <a:ext cx="2359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ptos" panose="020B0004020202020204" pitchFamily="34" charset="0"/>
                </a:rPr>
                <a:t>Sample analysis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  <p:pic>
          <p:nvPicPr>
            <p:cNvPr id="102" name="Obrázek 101">
              <a:extLst>
                <a:ext uri="{FF2B5EF4-FFF2-40B4-BE49-F238E27FC236}">
                  <a16:creationId xmlns:a16="http://schemas.microsoft.com/office/drawing/2014/main" id="{F6AFE149-A313-8A29-823F-817D1CC12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6886" y="5704446"/>
              <a:ext cx="1121483" cy="517748"/>
            </a:xfrm>
            <a:prstGeom prst="rect">
              <a:avLst/>
            </a:prstGeom>
          </p:spPr>
        </p:pic>
      </p:grpSp>
      <p:sp>
        <p:nvSpPr>
          <p:cNvPr id="108" name="TextovéPole 107">
            <a:extLst>
              <a:ext uri="{FF2B5EF4-FFF2-40B4-BE49-F238E27FC236}">
                <a16:creationId xmlns:a16="http://schemas.microsoft.com/office/drawing/2014/main" id="{94E3EE1D-1CB8-E002-F558-F5F7312FEAE6}"/>
              </a:ext>
            </a:extLst>
          </p:cNvPr>
          <p:cNvSpPr txBox="1"/>
          <p:nvPr/>
        </p:nvSpPr>
        <p:spPr>
          <a:xfrm>
            <a:off x="477774" y="445809"/>
            <a:ext cx="112595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Therapeutic drug monitoring </a:t>
            </a:r>
            <a:r>
              <a:rPr lang="pl-PL" sz="3200" b="1" dirty="0">
                <a:latin typeface="Aptos" panose="020B0004020202020204" pitchFamily="34" charset="0"/>
              </a:rPr>
              <a:t>- TDM</a:t>
            </a:r>
            <a:endParaRPr lang="cs-CZ" sz="32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6C85A0-45BA-2DF7-915B-1A5CE1C32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06" y="2017358"/>
            <a:ext cx="6652978" cy="383360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cs-CZ" dirty="0">
                <a:latin typeface="Aptos" panose="020B0004020202020204" pitchFamily="34" charset="0"/>
              </a:rPr>
              <a:t>In more severe forms of Crohn’s disease, </a:t>
            </a:r>
            <a:r>
              <a:rPr lang="en-US" altLang="cs-CZ" b="1" dirty="0">
                <a:solidFill>
                  <a:srgbClr val="0070C0"/>
                </a:solidFill>
                <a:latin typeface="Aptos" panose="020B0004020202020204" pitchFamily="34" charset="0"/>
              </a:rPr>
              <a:t>azathioprine / 6-mercaptopurine (MP)</a:t>
            </a:r>
            <a:r>
              <a:rPr lang="en-US" altLang="cs-CZ" dirty="0">
                <a:latin typeface="Aptos" panose="020B0004020202020204" pitchFamily="34" charset="0"/>
              </a:rPr>
              <a:t> is used to maintain remission.</a:t>
            </a:r>
          </a:p>
          <a:p>
            <a:pPr>
              <a:spcBef>
                <a:spcPts val="0"/>
              </a:spcBef>
            </a:pPr>
            <a:r>
              <a:rPr lang="en-US" altLang="cs-CZ" b="1" dirty="0">
                <a:solidFill>
                  <a:srgbClr val="0070C0"/>
                </a:solidFill>
                <a:latin typeface="Aptos" panose="020B0004020202020204" pitchFamily="34" charset="0"/>
              </a:rPr>
              <a:t>Genetic polymorphism of TPMT</a:t>
            </a:r>
            <a:r>
              <a:rPr lang="en-US" altLang="cs-CZ" dirty="0">
                <a:latin typeface="Aptos" panose="020B0004020202020204" pitchFamily="34" charset="0"/>
              </a:rPr>
              <a:t> – some patients are potentially at risk of serious adverse effects.</a:t>
            </a:r>
          </a:p>
          <a:p>
            <a:pPr>
              <a:spcBef>
                <a:spcPts val="0"/>
              </a:spcBef>
            </a:pPr>
            <a:r>
              <a:rPr lang="en-US" altLang="cs-CZ" dirty="0">
                <a:latin typeface="Aptos" panose="020B0004020202020204" pitchFamily="34" charset="0"/>
              </a:rPr>
              <a:t>In 20–30% of patients, long-term administration of MP does not lead to a clear clinical treatment effect.</a:t>
            </a:r>
            <a:endParaRPr lang="cs-CZ" dirty="0">
              <a:latin typeface="Aptos" panose="020B0004020202020204" pitchFamily="34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F3B70DA-FF55-7F0C-0BD4-387D57432B3D}"/>
              </a:ext>
            </a:extLst>
          </p:cNvPr>
          <p:cNvGrpSpPr/>
          <p:nvPr/>
        </p:nvGrpSpPr>
        <p:grpSpPr>
          <a:xfrm>
            <a:off x="7434153" y="2921622"/>
            <a:ext cx="4518902" cy="3137482"/>
            <a:chOff x="7319767" y="3068415"/>
            <a:chExt cx="4518902" cy="3137482"/>
          </a:xfrm>
        </p:grpSpPr>
        <p:pic>
          <p:nvPicPr>
            <p:cNvPr id="4" name="Obrázek 3" descr="Obsah obrázku klipart, ilustrace, kresba, Kreslený film&#10;&#10;Obsah vygenerovaný umělou inteligencí může být nesprávný.">
              <a:extLst>
                <a:ext uri="{FF2B5EF4-FFF2-40B4-BE49-F238E27FC236}">
                  <a16:creationId xmlns:a16="http://schemas.microsoft.com/office/drawing/2014/main" id="{F60B26C4-50EF-33F8-E9FD-B616CE89B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737" y="3068415"/>
              <a:ext cx="1467138" cy="1579995"/>
            </a:xfrm>
            <a:prstGeom prst="rect">
              <a:avLst/>
            </a:prstGeom>
          </p:spPr>
        </p:pic>
        <p:pic>
          <p:nvPicPr>
            <p:cNvPr id="7" name="Obrázek 6" descr="Obsah obrázku snímek obrazovky, klipart, design&#10;&#10;Obsah vygenerovaný umělou inteligencí může být nesprávný.">
              <a:extLst>
                <a:ext uri="{FF2B5EF4-FFF2-40B4-BE49-F238E27FC236}">
                  <a16:creationId xmlns:a16="http://schemas.microsoft.com/office/drawing/2014/main" id="{18BFD2FE-DC56-F258-7089-F9525CCCE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497" y="4729365"/>
              <a:ext cx="3953745" cy="1476532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4469659-D0A2-8382-1C4B-60725672F924}"/>
                </a:ext>
              </a:extLst>
            </p:cNvPr>
            <p:cNvSpPr txBox="1"/>
            <p:nvPr/>
          </p:nvSpPr>
          <p:spPr>
            <a:xfrm>
              <a:off x="10061345" y="3910400"/>
              <a:ext cx="17773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400" b="1" dirty="0" err="1">
                  <a:solidFill>
                    <a:schemeClr val="accent1"/>
                  </a:solidFill>
                </a:rPr>
                <a:t>Treatmentfailure</a:t>
              </a:r>
              <a:r>
                <a:rPr lang="cs-CZ" sz="2400" b="1" dirty="0">
                  <a:solidFill>
                    <a:schemeClr val="accent1"/>
                  </a:solidFill>
                </a:rPr>
                <a:t>? </a:t>
              </a:r>
              <a:endParaRPr lang="cs-CZ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16DF73B-4569-D298-43A2-1144BE0EEE69}"/>
                </a:ext>
              </a:extLst>
            </p:cNvPr>
            <p:cNvSpPr txBox="1"/>
            <p:nvPr/>
          </p:nvSpPr>
          <p:spPr>
            <a:xfrm>
              <a:off x="7319767" y="4192890"/>
              <a:ext cx="221953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400" b="1" dirty="0" err="1">
                  <a:solidFill>
                    <a:srgbClr val="FF0066"/>
                  </a:solidFill>
                </a:rPr>
                <a:t>Patient</a:t>
              </a:r>
              <a:r>
                <a:rPr lang="en-US" sz="2400" b="1" dirty="0">
                  <a:solidFill>
                    <a:srgbClr val="FF0066"/>
                  </a:solidFill>
                </a:rPr>
                <a:t>’s non-compliance</a:t>
              </a:r>
              <a:r>
                <a:rPr lang="cs-CZ" sz="2400" b="1" dirty="0">
                  <a:solidFill>
                    <a:srgbClr val="FF0066"/>
                  </a:solidFill>
                </a:rPr>
                <a:t> ?</a:t>
              </a:r>
              <a:endParaRPr lang="cs-CZ" sz="2400" dirty="0">
                <a:solidFill>
                  <a:srgbClr val="FF0066"/>
                </a:solidFill>
              </a:endParaRPr>
            </a:p>
          </p:txBody>
        </p:sp>
      </p:grp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7B5333EB-8F41-966D-7EF6-F4C394D25CD8}"/>
              </a:ext>
            </a:extLst>
          </p:cNvPr>
          <p:cNvSpPr/>
          <p:nvPr/>
        </p:nvSpPr>
        <p:spPr>
          <a:xfrm>
            <a:off x="2945836" y="5484001"/>
            <a:ext cx="4395252" cy="733919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7F138F-4416-FF03-EE9E-B60847F9A9B5}"/>
              </a:ext>
            </a:extLst>
          </p:cNvPr>
          <p:cNvSpPr txBox="1"/>
          <p:nvPr/>
        </p:nvSpPr>
        <p:spPr>
          <a:xfrm>
            <a:off x="8490963" y="1585376"/>
            <a:ext cx="2517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Can the treatment be initiated?</a:t>
            </a: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54AA131-60BC-A2AA-B327-A558EA23F818}"/>
              </a:ext>
            </a:extLst>
          </p:cNvPr>
          <p:cNvSpPr txBox="1"/>
          <p:nvPr/>
        </p:nvSpPr>
        <p:spPr>
          <a:xfrm>
            <a:off x="416684" y="379269"/>
            <a:ext cx="11358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  <a:cs typeface="Arial" panose="020B0604020202020204" pitchFamily="34" charset="0"/>
              </a:rPr>
              <a:t>Practical example: </a:t>
            </a:r>
            <a:r>
              <a:rPr lang="en-US" sz="2800" b="1" i="1" dirty="0">
                <a:latin typeface="Aptos" panose="020B0004020202020204" pitchFamily="34" charset="0"/>
                <a:cs typeface="Arial" panose="020B0604020202020204" pitchFamily="34" charset="0"/>
              </a:rPr>
              <a:t>Pharmacotherapy with 6-mercaptopurine in patients with Crohn’s disease – TDM and phenotyping</a:t>
            </a:r>
            <a:endParaRPr lang="cs-CZ" sz="2800" b="1" i="1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93135DA-2C9C-A536-BAE1-F65FBAC4A4DE}"/>
              </a:ext>
            </a:extLst>
          </p:cNvPr>
          <p:cNvGrpSpPr/>
          <p:nvPr/>
        </p:nvGrpSpPr>
        <p:grpSpPr>
          <a:xfrm>
            <a:off x="7562617" y="1511166"/>
            <a:ext cx="4395253" cy="4706754"/>
            <a:chOff x="8152700" y="1908055"/>
            <a:chExt cx="4395253" cy="4706754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A10F3388-08C0-DE5A-219E-3C136D81CE00}"/>
                </a:ext>
              </a:extLst>
            </p:cNvPr>
            <p:cNvSpPr/>
            <p:nvPr/>
          </p:nvSpPr>
          <p:spPr>
            <a:xfrm>
              <a:off x="8152700" y="1908055"/>
              <a:ext cx="4395253" cy="4706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C35C29E-4340-EEE3-E2F4-B0F4BD18E58F}"/>
                </a:ext>
              </a:extLst>
            </p:cNvPr>
            <p:cNvGrpSpPr/>
            <p:nvPr/>
          </p:nvGrpSpPr>
          <p:grpSpPr>
            <a:xfrm>
              <a:off x="8581935" y="3381159"/>
              <a:ext cx="3765497" cy="3211456"/>
              <a:chOff x="8689372" y="3267223"/>
              <a:chExt cx="3765497" cy="3211456"/>
            </a:xfrm>
          </p:grpSpPr>
          <p:pic>
            <p:nvPicPr>
              <p:cNvPr id="6" name="Obrázek 5" descr="Obsah obrázku osoba, oblečení, muž, Domácí spotřebič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67D305E5-035A-54EB-253B-92446D1B6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9372" y="3267223"/>
                <a:ext cx="3765497" cy="3211456"/>
              </a:xfrm>
              <a:prstGeom prst="rect">
                <a:avLst/>
              </a:prstGeom>
            </p:spPr>
          </p:pic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C56E8DE9-987C-A553-2D92-238CB5A6E9B7}"/>
                  </a:ext>
                </a:extLst>
              </p:cNvPr>
              <p:cNvSpPr txBox="1"/>
              <p:nvPr/>
            </p:nvSpPr>
            <p:spPr>
              <a:xfrm>
                <a:off x="8903887" y="5683668"/>
                <a:ext cx="19368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s-CZ" sz="1600" b="1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doc. Hroch</a:t>
                </a:r>
              </a:p>
              <a:p>
                <a:r>
                  <a:rPr lang="cs-CZ" sz="1600" b="1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LF Hradec Králové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97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06C429-061E-3AF7-B3F2-9D94CE3C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75" y="1210570"/>
            <a:ext cx="8264022" cy="21390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3295CC"/>
                </a:solidFill>
                <a:latin typeface="Aptos" panose="020B0004020202020204" pitchFamily="34" charset="0"/>
              </a:rPr>
              <a:t>Screening for TPMT deficient patients </a:t>
            </a:r>
          </a:p>
          <a:p>
            <a:r>
              <a:rPr lang="en-US" dirty="0">
                <a:latin typeface="Aptos" panose="020B0004020202020204" pitchFamily="34" charset="0"/>
              </a:rPr>
              <a:t>Risk of myelotoxicity caused by high concentrations of the active metabolite thioguanine</a:t>
            </a:r>
          </a:p>
          <a:p>
            <a:r>
              <a:rPr lang="en-US" dirty="0">
                <a:latin typeface="Aptos" panose="020B0004020202020204" pitchFamily="34" charset="0"/>
              </a:rPr>
              <a:t>Performed before the initiation of pharmacotherapy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0CF0C5D-C4F7-B7CF-C09B-57FCE04ADEBB}"/>
              </a:ext>
            </a:extLst>
          </p:cNvPr>
          <p:cNvSpPr txBox="1"/>
          <p:nvPr/>
        </p:nvSpPr>
        <p:spPr>
          <a:xfrm>
            <a:off x="764475" y="4224411"/>
            <a:ext cx="9284300" cy="182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8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altLang="cs-CZ" sz="2400" b="1" dirty="0">
                <a:solidFill>
                  <a:srgbClr val="3295CC"/>
                </a:solidFill>
                <a:latin typeface="Aptos" panose="020B0004020202020204" pitchFamily="34" charset="0"/>
              </a:rPr>
              <a:t>Screening for non-compliant patients</a:t>
            </a:r>
            <a:endParaRPr lang="en-US" altLang="cs-CZ" sz="2400" dirty="0">
              <a:latin typeface="Aptos" panose="020B0004020202020204" pitchFamily="34" charset="0"/>
            </a:endParaRPr>
          </a:p>
          <a:p>
            <a:pPr marL="0" lvl="8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altLang="cs-CZ" sz="2400" dirty="0">
                <a:latin typeface="Aptos" panose="020B0004020202020204" pitchFamily="34" charset="0"/>
              </a:rPr>
              <a:t>With standard laboratory tests, it is quite difficult to determine whether there has been an objective treatment failure or merely patient non-compliance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83DDB4-7DC7-9B05-5F5B-613619DCC3E6}"/>
              </a:ext>
            </a:extLst>
          </p:cNvPr>
          <p:cNvSpPr txBox="1"/>
          <p:nvPr/>
        </p:nvSpPr>
        <p:spPr>
          <a:xfrm>
            <a:off x="764475" y="656743"/>
            <a:ext cx="3186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Before the therapy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805D3F-B9E3-6EF9-2E44-196EA97DE16C}"/>
              </a:ext>
            </a:extLst>
          </p:cNvPr>
          <p:cNvSpPr txBox="1"/>
          <p:nvPr/>
        </p:nvSpPr>
        <p:spPr>
          <a:xfrm>
            <a:off x="764475" y="3701191"/>
            <a:ext cx="402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In course of the therapy</a:t>
            </a:r>
          </a:p>
        </p:txBody>
      </p:sp>
    </p:spTree>
    <p:extLst>
      <p:ext uri="{BB962C8B-B14F-4D97-AF65-F5344CB8AC3E}">
        <p14:creationId xmlns:p14="http://schemas.microsoft.com/office/powerpoint/2010/main" val="784087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5">
            <a:extLst>
              <a:ext uri="{FF2B5EF4-FFF2-40B4-BE49-F238E27FC236}">
                <a16:creationId xmlns:a16="http://schemas.microsoft.com/office/drawing/2014/main" id="{8EBF279E-4668-8787-6B37-B29A2542B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320650"/>
              </p:ext>
            </p:extLst>
          </p:nvPr>
        </p:nvGraphicFramePr>
        <p:xfrm>
          <a:off x="241388" y="349107"/>
          <a:ext cx="3866208" cy="305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17">
            <a:extLst>
              <a:ext uri="{FF2B5EF4-FFF2-40B4-BE49-F238E27FC236}">
                <a16:creationId xmlns:a16="http://schemas.microsoft.com/office/drawing/2014/main" id="{34ADA5BC-D09B-A3D4-9A37-07042D750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5013"/>
              </p:ext>
            </p:extLst>
          </p:nvPr>
        </p:nvGraphicFramePr>
        <p:xfrm>
          <a:off x="4272072" y="380781"/>
          <a:ext cx="3644924" cy="301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Object 16">
            <a:extLst>
              <a:ext uri="{FF2B5EF4-FFF2-40B4-BE49-F238E27FC236}">
                <a16:creationId xmlns:a16="http://schemas.microsoft.com/office/drawing/2014/main" id="{3F7DA26B-71D7-5C26-E31F-754559410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18288"/>
              </p:ext>
            </p:extLst>
          </p:nvPr>
        </p:nvGraphicFramePr>
        <p:xfrm>
          <a:off x="384436" y="3528733"/>
          <a:ext cx="3798388" cy="3122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Object 19">
            <a:extLst>
              <a:ext uri="{FF2B5EF4-FFF2-40B4-BE49-F238E27FC236}">
                <a16:creationId xmlns:a16="http://schemas.microsoft.com/office/drawing/2014/main" id="{A71B9E5B-6A52-3BB1-3FE7-DB4FDB3875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493088"/>
              </p:ext>
            </p:extLst>
          </p:nvPr>
        </p:nvGraphicFramePr>
        <p:xfrm>
          <a:off x="4388727" y="3462020"/>
          <a:ext cx="3528268" cy="3189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C346B285-45D8-569F-3C9D-70024D6A3542}"/>
              </a:ext>
            </a:extLst>
          </p:cNvPr>
          <p:cNvSpPr txBox="1"/>
          <p:nvPr/>
        </p:nvSpPr>
        <p:spPr>
          <a:xfrm>
            <a:off x="1497258" y="352292"/>
            <a:ext cx="2656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cs-CZ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with a low activity of TPMT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0E7A1CD-4201-BAF3-3B08-C85608A74447}"/>
              </a:ext>
            </a:extLst>
          </p:cNvPr>
          <p:cNvSpPr txBox="1"/>
          <p:nvPr/>
        </p:nvSpPr>
        <p:spPr>
          <a:xfrm>
            <a:off x="1048779" y="3462020"/>
            <a:ext cx="3417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b="1"/>
            </a:lvl1pPr>
          </a:lstStyle>
          <a:p>
            <a:r>
              <a:rPr lang="en-US" altLang="cs-CZ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on long-term therapy: irregular use and discontinuation pharmacotherapy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008ADA2-A7FE-E266-2779-5C9A5E891E94}"/>
              </a:ext>
            </a:extLst>
          </p:cNvPr>
          <p:cNvSpPr txBox="1"/>
          <p:nvPr/>
        </p:nvSpPr>
        <p:spPr>
          <a:xfrm>
            <a:off x="4908883" y="3462020"/>
            <a:ext cx="2728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Patient on long-term therapy: treatment failure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03ED5C8-0EFA-1F2E-43B1-477A12E92CBD}"/>
              </a:ext>
            </a:extLst>
          </p:cNvPr>
          <p:cNvGrpSpPr/>
          <p:nvPr/>
        </p:nvGrpSpPr>
        <p:grpSpPr>
          <a:xfrm>
            <a:off x="8364459" y="340702"/>
            <a:ext cx="3344188" cy="818147"/>
            <a:chOff x="8364459" y="196242"/>
            <a:chExt cx="3344188" cy="818147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0CEE6B8B-0E18-C71C-9794-22FD12AF6561}"/>
                </a:ext>
              </a:extLst>
            </p:cNvPr>
            <p:cNvCxnSpPr/>
            <p:nvPr/>
          </p:nvCxnSpPr>
          <p:spPr>
            <a:xfrm>
              <a:off x="8448495" y="420650"/>
              <a:ext cx="539015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>
              <a:extLst>
                <a:ext uri="{FF2B5EF4-FFF2-40B4-BE49-F238E27FC236}">
                  <a16:creationId xmlns:a16="http://schemas.microsoft.com/office/drawing/2014/main" id="{2C3B1710-3E0D-6CDB-3DD7-25B440C1E4D8}"/>
                </a:ext>
              </a:extLst>
            </p:cNvPr>
            <p:cNvCxnSpPr/>
            <p:nvPr/>
          </p:nvCxnSpPr>
          <p:spPr>
            <a:xfrm>
              <a:off x="8468251" y="752401"/>
              <a:ext cx="539015" cy="0"/>
            </a:xfrm>
            <a:prstGeom prst="line">
              <a:avLst/>
            </a:prstGeom>
            <a:ln w="349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29A05B5E-7DF6-E3BC-C2DA-999EC902CDB2}"/>
                </a:ext>
              </a:extLst>
            </p:cNvPr>
            <p:cNvSpPr txBox="1"/>
            <p:nvPr/>
          </p:nvSpPr>
          <p:spPr>
            <a:xfrm>
              <a:off x="9007266" y="235984"/>
              <a:ext cx="152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6-thioguanin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C2D1AD4E-49FF-C9F1-8EB1-80BB338D0265}"/>
                </a:ext>
              </a:extLst>
            </p:cNvPr>
            <p:cNvSpPr txBox="1"/>
            <p:nvPr/>
          </p:nvSpPr>
          <p:spPr>
            <a:xfrm>
              <a:off x="9007266" y="567735"/>
              <a:ext cx="2701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6-methylmerkaptopurin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9AF4065-B89A-A6AC-5DEA-4020E7F0039C}"/>
                </a:ext>
              </a:extLst>
            </p:cNvPr>
            <p:cNvSpPr/>
            <p:nvPr/>
          </p:nvSpPr>
          <p:spPr>
            <a:xfrm>
              <a:off x="8364459" y="196242"/>
              <a:ext cx="3344187" cy="8181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D4ECFF-2BC2-B675-E2E6-1525F94B2BBC}"/>
              </a:ext>
            </a:extLst>
          </p:cNvPr>
          <p:cNvSpPr txBox="1"/>
          <p:nvPr/>
        </p:nvSpPr>
        <p:spPr>
          <a:xfrm>
            <a:off x="5616910" y="380444"/>
            <a:ext cx="2358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altLang="cs-CZ" dirty="0"/>
              <a:t>Poor adherence to treatment: discontinuation of pharmacotherapy</a:t>
            </a:r>
          </a:p>
        </p:txBody>
      </p:sp>
    </p:spTree>
    <p:extLst>
      <p:ext uri="{BB962C8B-B14F-4D97-AF65-F5344CB8AC3E}">
        <p14:creationId xmlns:p14="http://schemas.microsoft.com/office/powerpoint/2010/main" val="3515929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DD8A653-3BC5-9759-72AE-BD38D62B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98" y="1876020"/>
            <a:ext cx="11207947" cy="39566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D6C336-2D8C-FB5D-E65E-3645F0D6CC15}"/>
              </a:ext>
            </a:extLst>
          </p:cNvPr>
          <p:cNvSpPr txBox="1"/>
          <p:nvPr/>
        </p:nvSpPr>
        <p:spPr>
          <a:xfrm>
            <a:off x="498541" y="548241"/>
            <a:ext cx="9015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ptos" panose="020B0004020202020204" pitchFamily="34" charset="0"/>
              </a:rPr>
              <a:t>Drugs for which plasma levels are routinely monitored using LC-MS</a:t>
            </a:r>
            <a:endParaRPr lang="cs-CZ" sz="28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14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4B0CB-9AB8-4DBF-5115-9D11128C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68" y="358809"/>
            <a:ext cx="11207350" cy="11795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ptos" panose="020B0004020202020204" pitchFamily="34" charset="0"/>
                <a:cs typeface="Arial" panose="020B0604020202020204" pitchFamily="34" charset="0"/>
              </a:rPr>
              <a:t>Practical example: </a:t>
            </a:r>
            <a:r>
              <a:rPr lang="en-US" sz="2800" i="1" dirty="0">
                <a:latin typeface="Aptos" panose="020B0004020202020204" pitchFamily="34" charset="0"/>
                <a:cs typeface="Arial" panose="020B0604020202020204" pitchFamily="34" charset="0"/>
              </a:rPr>
              <a:t>Determination of disease severity biomarkers Intrahepatic cholestasis of pregnancy (ICP)</a:t>
            </a:r>
            <a:endParaRPr lang="en-US" sz="2800" i="1" dirty="0">
              <a:latin typeface="Aptos" panose="020B0004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50CDCF7-4C13-678E-65D0-4CA9DA010937}"/>
              </a:ext>
            </a:extLst>
          </p:cNvPr>
          <p:cNvSpPr txBox="1">
            <a:spLocks/>
          </p:cNvSpPr>
          <p:nvPr/>
        </p:nvSpPr>
        <p:spPr>
          <a:xfrm>
            <a:off x="334177" y="3926480"/>
            <a:ext cx="5840491" cy="1858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Evaluation of the severity of cholestasis and the effect of pharmacological intervention</a:t>
            </a:r>
          </a:p>
          <a:p>
            <a:r>
              <a:rPr lang="en-US" sz="2000" dirty="0"/>
              <a:t>Determination of BAs from body fluids and tissues in model systems of intra- and extrahepatic cholestasis in rats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3F41A97B-5214-553B-E8A4-66F6E33380B7}"/>
              </a:ext>
            </a:extLst>
          </p:cNvPr>
          <p:cNvSpPr txBox="1">
            <a:spLocks/>
          </p:cNvSpPr>
          <p:nvPr/>
        </p:nvSpPr>
        <p:spPr>
          <a:xfrm>
            <a:off x="6850321" y="3874228"/>
            <a:ext cx="5123506" cy="2467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Collaboration with the University Hospital Olomouc</a:t>
            </a:r>
          </a:p>
          <a:p>
            <a:r>
              <a:rPr lang="en-US" sz="2000" dirty="0"/>
              <a:t>Screening of ICP</a:t>
            </a:r>
          </a:p>
          <a:p>
            <a:r>
              <a:rPr lang="en-US" sz="2000" dirty="0"/>
              <a:t>Determination of BAs profiles from blood and urine samples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FA3D10-1A04-C531-7EF3-8EB2DA2A0D96}"/>
              </a:ext>
            </a:extLst>
          </p:cNvPr>
          <p:cNvSpPr txBox="1"/>
          <p:nvPr/>
        </p:nvSpPr>
        <p:spPr>
          <a:xfrm>
            <a:off x="419968" y="1726271"/>
            <a:ext cx="6577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Lipidomic analysis of bile acids (BAs) 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DB1BD83-A5A9-AAEB-06E0-020DBDF28951}"/>
              </a:ext>
            </a:extLst>
          </p:cNvPr>
          <p:cNvSpPr/>
          <p:nvPr/>
        </p:nvSpPr>
        <p:spPr>
          <a:xfrm>
            <a:off x="451048" y="2685416"/>
            <a:ext cx="3529267" cy="743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54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Basic research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3E3244A-0E46-6C5E-73A8-8A8742279662}"/>
              </a:ext>
            </a:extLst>
          </p:cNvPr>
          <p:cNvSpPr/>
          <p:nvPr/>
        </p:nvSpPr>
        <p:spPr>
          <a:xfrm>
            <a:off x="6850321" y="2688318"/>
            <a:ext cx="3529267" cy="743584"/>
          </a:xfrm>
          <a:prstGeom prst="roundRect">
            <a:avLst/>
          </a:prstGeom>
          <a:solidFill>
            <a:srgbClr val="CCFCFE"/>
          </a:solidFill>
          <a:ln w="25400">
            <a:solidFill>
              <a:srgbClr val="05DEE9"/>
            </a:solidFill>
          </a:ln>
          <a:effectLst>
            <a:outerShdw blurRad="254000" algn="ctr" rotWithShape="0">
              <a:srgbClr val="05DEE9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Clinical research</a:t>
            </a:r>
          </a:p>
        </p:txBody>
      </p:sp>
    </p:spTree>
    <p:extLst>
      <p:ext uri="{BB962C8B-B14F-4D97-AF65-F5344CB8AC3E}">
        <p14:creationId xmlns:p14="http://schemas.microsoft.com/office/powerpoint/2010/main" val="197520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93E4CFC-A3F9-AEB9-58C7-EF6EC8A6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D33D8-69F7-B0FC-84F2-F870504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2" y="-24476"/>
            <a:ext cx="10168128" cy="1179576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cs-CZ" dirty="0"/>
              <a:t>do </a:t>
            </a:r>
            <a:r>
              <a:rPr lang="en-US" dirty="0"/>
              <a:t>we need separation?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D0B5DCE5-F9F6-2880-C583-F239F410F43B}"/>
              </a:ext>
            </a:extLst>
          </p:cNvPr>
          <p:cNvGrpSpPr/>
          <p:nvPr/>
        </p:nvGrpSpPr>
        <p:grpSpPr>
          <a:xfrm>
            <a:off x="405233" y="1324948"/>
            <a:ext cx="5095669" cy="4461664"/>
            <a:chOff x="467733" y="1363690"/>
            <a:chExt cx="5095669" cy="4461664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621C4867-E158-52EA-036B-02417C46BD31}"/>
                </a:ext>
              </a:extLst>
            </p:cNvPr>
            <p:cNvGrpSpPr/>
            <p:nvPr/>
          </p:nvGrpSpPr>
          <p:grpSpPr>
            <a:xfrm>
              <a:off x="851181" y="1363690"/>
              <a:ext cx="2812192" cy="2693280"/>
              <a:chOff x="851181" y="1363690"/>
              <a:chExt cx="2812192" cy="2693280"/>
            </a:xfrm>
          </p:grpSpPr>
          <p:sp>
            <p:nvSpPr>
              <p:cNvPr id="3" name="Obdélník: se zakulacenými rohy 2">
                <a:extLst>
                  <a:ext uri="{FF2B5EF4-FFF2-40B4-BE49-F238E27FC236}">
                    <a16:creationId xmlns:a16="http://schemas.microsoft.com/office/drawing/2014/main" id="{61AA20ED-4D91-B947-43CF-76DC83CDC644}"/>
                  </a:ext>
                </a:extLst>
              </p:cNvPr>
              <p:cNvSpPr/>
              <p:nvPr/>
            </p:nvSpPr>
            <p:spPr>
              <a:xfrm>
                <a:off x="851181" y="1363690"/>
                <a:ext cx="2812192" cy="269328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241300" sx="102000" sy="102000" algn="ctr" rotWithShape="0">
                  <a:schemeClr val="accent1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7" name="Obrázek 146" descr="Obsah obrázku umění, Grafika, grafický design, Barevnost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86180D53-D0FC-D157-32DE-7CE1FE529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0707" y="3337692"/>
                <a:ext cx="821631" cy="548439"/>
              </a:xfrm>
              <a:prstGeom prst="rect">
                <a:avLst/>
              </a:prstGeom>
            </p:spPr>
          </p:pic>
          <p:sp>
            <p:nvSpPr>
              <p:cNvPr id="131" name="Ovál 130">
                <a:extLst>
                  <a:ext uri="{FF2B5EF4-FFF2-40B4-BE49-F238E27FC236}">
                    <a16:creationId xmlns:a16="http://schemas.microsoft.com/office/drawing/2014/main" id="{9D966E75-5DE0-5A2A-DA3D-F9B94E53A96B}"/>
                  </a:ext>
                </a:extLst>
              </p:cNvPr>
              <p:cNvSpPr/>
              <p:nvPr/>
            </p:nvSpPr>
            <p:spPr>
              <a:xfrm>
                <a:off x="2960374" y="1776438"/>
                <a:ext cx="378181" cy="37818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Obrázek 13" descr="Obsah obrázku umění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B10ACC44-A5F2-CB50-FC55-783029CFF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028" y="3579396"/>
                <a:ext cx="347237" cy="164058"/>
              </a:xfrm>
              <a:prstGeom prst="rect">
                <a:avLst/>
              </a:prstGeom>
            </p:spPr>
          </p:pic>
          <p:pic>
            <p:nvPicPr>
              <p:cNvPr id="16" name="Obrázek 15" descr="Obsah obrázku umění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19265318-342A-4617-57B4-BC54034FC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6341" y="1791397"/>
                <a:ext cx="328498" cy="164823"/>
              </a:xfrm>
              <a:prstGeom prst="rect">
                <a:avLst/>
              </a:prstGeom>
            </p:spPr>
          </p:pic>
          <p:pic>
            <p:nvPicPr>
              <p:cNvPr id="18" name="Obrázek 17" descr="Obsah obrázku snímek obrazovky, Symetrie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4961ECEF-2BA2-18A5-413E-A3B28A5AE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5994" y="2839157"/>
                <a:ext cx="347237" cy="177060"/>
              </a:xfrm>
              <a:prstGeom prst="rect">
                <a:avLst/>
              </a:prstGeom>
            </p:spPr>
          </p:pic>
          <p:pic>
            <p:nvPicPr>
              <p:cNvPr id="20" name="Obrázek 19" descr="Obsah obrázku snímek obrazovky, umění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93E0EC34-60DF-D46C-9E94-AD9CC66BE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2329" y="1562657"/>
                <a:ext cx="367039" cy="190539"/>
              </a:xfrm>
              <a:prstGeom prst="rect">
                <a:avLst/>
              </a:prstGeom>
            </p:spPr>
          </p:pic>
          <p:pic>
            <p:nvPicPr>
              <p:cNvPr id="22" name="Obrázek 21" descr="Obsah obrázku snímek obrazovky, Symetrie, umění, čtverec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F31C7A49-1BA8-C3C3-A60C-94055CBFA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1775" y="2581163"/>
                <a:ext cx="325057" cy="172854"/>
              </a:xfrm>
              <a:prstGeom prst="rect">
                <a:avLst/>
              </a:prstGeom>
            </p:spPr>
          </p:pic>
          <p:pic>
            <p:nvPicPr>
              <p:cNvPr id="24" name="Obrázek 23">
                <a:extLst>
                  <a:ext uri="{FF2B5EF4-FFF2-40B4-BE49-F238E27FC236}">
                    <a16:creationId xmlns:a16="http://schemas.microsoft.com/office/drawing/2014/main" id="{E19ACE9D-E229-3935-DBCC-5410F1D54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34" y="1638358"/>
                <a:ext cx="333087" cy="164440"/>
              </a:xfrm>
              <a:prstGeom prst="rect">
                <a:avLst/>
              </a:prstGeom>
            </p:spPr>
          </p:pic>
          <p:pic>
            <p:nvPicPr>
              <p:cNvPr id="26" name="Obrázek 25" descr="Obsah obrázku snímek obrazovky, umění, čtverec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FD8B9877-F563-07B3-FF71-8C895236C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622" y="2053528"/>
                <a:ext cx="346090" cy="174383"/>
              </a:xfrm>
              <a:prstGeom prst="rect">
                <a:avLst/>
              </a:prstGeom>
            </p:spPr>
          </p:pic>
          <p:pic>
            <p:nvPicPr>
              <p:cNvPr id="28" name="Obrázek 27" descr="Obsah obrázku snímek obrazovky, umění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C907D75D-FA27-7036-3162-F888BFC53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7582" y="3437451"/>
                <a:ext cx="367039" cy="187197"/>
              </a:xfrm>
              <a:prstGeom prst="rect">
                <a:avLst/>
              </a:prstGeom>
            </p:spPr>
          </p:pic>
          <p:pic>
            <p:nvPicPr>
              <p:cNvPr id="30" name="Obrázek 29" descr="Obsah obrázku čtverec, snímek obrazovky, Symetrie, umění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A12E2CA5-2BAD-F1EA-78AE-CB1B86627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27" y="2691648"/>
                <a:ext cx="330411" cy="171707"/>
              </a:xfrm>
              <a:prstGeom prst="rect">
                <a:avLst/>
              </a:prstGeom>
            </p:spPr>
          </p:pic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85A52B0E-EF7A-8632-6190-4457FF451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4650" y="2083186"/>
                <a:ext cx="251250" cy="175148"/>
              </a:xfrm>
              <a:prstGeom prst="rect">
                <a:avLst/>
              </a:prstGeom>
            </p:spPr>
          </p:pic>
          <p:pic>
            <p:nvPicPr>
              <p:cNvPr id="34" name="Obrázek 33">
                <a:extLst>
                  <a:ext uri="{FF2B5EF4-FFF2-40B4-BE49-F238E27FC236}">
                    <a16:creationId xmlns:a16="http://schemas.microsoft.com/office/drawing/2014/main" id="{9B30D524-7384-FDFF-42C3-480C828F2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2442" y="2308652"/>
                <a:ext cx="237865" cy="170177"/>
              </a:xfrm>
              <a:prstGeom prst="rect">
                <a:avLst/>
              </a:prstGeom>
            </p:spPr>
          </p:pic>
          <p:pic>
            <p:nvPicPr>
              <p:cNvPr id="36" name="Obrázek 35" descr="Obsah obrázku snímek obrazovky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A8B3B9BB-F212-9B50-48F0-88344584A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1003" y="3135346"/>
                <a:ext cx="240924" cy="196946"/>
              </a:xfrm>
              <a:prstGeom prst="rect">
                <a:avLst/>
              </a:prstGeom>
            </p:spPr>
          </p:pic>
          <p:pic>
            <p:nvPicPr>
              <p:cNvPr id="38" name="Obrázek 37">
                <a:extLst>
                  <a:ext uri="{FF2B5EF4-FFF2-40B4-BE49-F238E27FC236}">
                    <a16:creationId xmlns:a16="http://schemas.microsoft.com/office/drawing/2014/main" id="{4E3A610B-454C-80DB-4223-889C3E389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509" y="2319460"/>
                <a:ext cx="260427" cy="195416"/>
              </a:xfrm>
              <a:prstGeom prst="rect">
                <a:avLst/>
              </a:prstGeom>
            </p:spPr>
          </p:pic>
          <p:pic>
            <p:nvPicPr>
              <p:cNvPr id="40" name="Obrázek 39">
                <a:extLst>
                  <a:ext uri="{FF2B5EF4-FFF2-40B4-BE49-F238E27FC236}">
                    <a16:creationId xmlns:a16="http://schemas.microsoft.com/office/drawing/2014/main" id="{1845B8F8-5594-71E1-1D36-CA867289A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815" y="2580321"/>
                <a:ext cx="256986" cy="196946"/>
              </a:xfrm>
              <a:prstGeom prst="rect">
                <a:avLst/>
              </a:prstGeom>
            </p:spPr>
          </p:pic>
          <p:pic>
            <p:nvPicPr>
              <p:cNvPr id="42" name="Obrázek 41">
                <a:extLst>
                  <a:ext uri="{FF2B5EF4-FFF2-40B4-BE49-F238E27FC236}">
                    <a16:creationId xmlns:a16="http://schemas.microsoft.com/office/drawing/2014/main" id="{AC54BAF5-18B9-440E-056D-E0B916ABE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3283" y="2106227"/>
                <a:ext cx="230599" cy="153733"/>
              </a:xfrm>
              <a:prstGeom prst="rect">
                <a:avLst/>
              </a:prstGeom>
            </p:spPr>
          </p:pic>
          <p:pic>
            <p:nvPicPr>
              <p:cNvPr id="44" name="Obrázek 43">
                <a:extLst>
                  <a:ext uri="{FF2B5EF4-FFF2-40B4-BE49-F238E27FC236}">
                    <a16:creationId xmlns:a16="http://schemas.microsoft.com/office/drawing/2014/main" id="{D128DD5C-B86C-F18D-7798-E43FF709B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551" y="1882004"/>
                <a:ext cx="251250" cy="151056"/>
              </a:xfrm>
              <a:prstGeom prst="rect">
                <a:avLst/>
              </a:prstGeom>
            </p:spPr>
          </p:pic>
          <p:pic>
            <p:nvPicPr>
              <p:cNvPr id="46" name="Obrázek 45" descr="Obsah obrázku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45D784D7-B25A-6730-31CE-86483F7A9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2174" y="1774128"/>
                <a:ext cx="238247" cy="151055"/>
              </a:xfrm>
              <a:prstGeom prst="rect">
                <a:avLst/>
              </a:prstGeom>
            </p:spPr>
          </p:pic>
          <p:pic>
            <p:nvPicPr>
              <p:cNvPr id="48" name="Obrázek 47" descr="Obsah obrázku Barevnost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91C0A91D-0A92-87F6-D7DD-5086447B4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8391" y="2826802"/>
                <a:ext cx="243984" cy="147996"/>
              </a:xfrm>
              <a:prstGeom prst="rect">
                <a:avLst/>
              </a:prstGeom>
            </p:spPr>
          </p:pic>
          <p:pic>
            <p:nvPicPr>
              <p:cNvPr id="50" name="Obrázek 49" descr="Obsah obrázku Barevnost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30B4874F-5D2E-F4D7-F3EE-DA02DD058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1399" y="2936759"/>
                <a:ext cx="282225" cy="152968"/>
              </a:xfrm>
              <a:prstGeom prst="rect">
                <a:avLst/>
              </a:prstGeom>
            </p:spPr>
          </p:pic>
          <p:pic>
            <p:nvPicPr>
              <p:cNvPr id="56" name="Obrázek 55">
                <a:extLst>
                  <a:ext uri="{FF2B5EF4-FFF2-40B4-BE49-F238E27FC236}">
                    <a16:creationId xmlns:a16="http://schemas.microsoft.com/office/drawing/2014/main" id="{609B7FCA-C640-C772-B3B2-4B7634DD3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153" y="3095751"/>
                <a:ext cx="251250" cy="175148"/>
              </a:xfrm>
              <a:prstGeom prst="rect">
                <a:avLst/>
              </a:prstGeom>
            </p:spPr>
          </p:pic>
          <p:cxnSp>
            <p:nvCxnSpPr>
              <p:cNvPr id="67" name="Přímá spojnice 66">
                <a:extLst>
                  <a:ext uri="{FF2B5EF4-FFF2-40B4-BE49-F238E27FC236}">
                    <a16:creationId xmlns:a16="http://schemas.microsoft.com/office/drawing/2014/main" id="{2369DA99-029A-3EFD-BDFD-8C25E7887D58}"/>
                  </a:ext>
                </a:extLst>
              </p:cNvPr>
              <p:cNvCxnSpPr>
                <a:cxnSpLocks/>
                <a:stCxn id="131" idx="3"/>
              </p:cNvCxnSpPr>
              <p:nvPr/>
            </p:nvCxnSpPr>
            <p:spPr>
              <a:xfrm flipH="1">
                <a:off x="2216052" y="2099236"/>
                <a:ext cx="799705" cy="565055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9" name="Obrázek 128" descr="Obsah obrázku emblém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1C9CFDEF-5FF0-5C9D-8ECC-CA8BC16BF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3856" y="2056210"/>
                <a:ext cx="570287" cy="1286017"/>
              </a:xfrm>
              <a:prstGeom prst="rect">
                <a:avLst/>
              </a:prstGeom>
            </p:spPr>
          </p:pic>
        </p:grpSp>
        <p:sp>
          <p:nvSpPr>
            <p:cNvPr id="152" name="TextovéPole 151">
              <a:extLst>
                <a:ext uri="{FF2B5EF4-FFF2-40B4-BE49-F238E27FC236}">
                  <a16:creationId xmlns:a16="http://schemas.microsoft.com/office/drawing/2014/main" id="{AE7F711C-E7A8-9636-4DAE-091CD55704AD}"/>
                </a:ext>
              </a:extLst>
            </p:cNvPr>
            <p:cNvSpPr txBox="1"/>
            <p:nvPr/>
          </p:nvSpPr>
          <p:spPr>
            <a:xfrm>
              <a:off x="467733" y="4255694"/>
              <a:ext cx="509566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Aptos" panose="020B0004020202020204" pitchFamily="34" charset="0"/>
                </a:rPr>
                <a:t>Biological samples complexity</a:t>
              </a:r>
            </a:p>
            <a:p>
              <a:pPr marL="342900" indent="-342900">
                <a:buClr>
                  <a:schemeClr val="tx1">
                    <a:lumMod val="65000"/>
                    <a:lumOff val="35000"/>
                  </a:schemeClr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Thousands of compounds</a:t>
              </a:r>
            </a:p>
            <a:p>
              <a:pPr marL="342900" indent="-342900">
                <a:buClr>
                  <a:schemeClr val="tx1">
                    <a:lumMod val="65000"/>
                    <a:lumOff val="35000"/>
                  </a:schemeClr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Broad range of MW</a:t>
              </a:r>
              <a:endParaRPr lang="en-US" sz="2400" baseline="-25000" dirty="0">
                <a:latin typeface="Aptos" panose="020B0004020202020204" pitchFamily="34" charset="0"/>
              </a:endParaRPr>
            </a:p>
            <a:p>
              <a:pPr marL="342900" indent="-342900">
                <a:buClr>
                  <a:schemeClr val="tx1">
                    <a:lumMod val="65000"/>
                    <a:lumOff val="35000"/>
                  </a:schemeClr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Low &amp; high molecular compounds</a:t>
              </a:r>
            </a:p>
          </p:txBody>
        </p:sp>
      </p:grpSp>
      <p:sp>
        <p:nvSpPr>
          <p:cNvPr id="181" name="TextovéPole 180">
            <a:extLst>
              <a:ext uri="{FF2B5EF4-FFF2-40B4-BE49-F238E27FC236}">
                <a16:creationId xmlns:a16="http://schemas.microsoft.com/office/drawing/2014/main" id="{BEA693E7-0F80-AE3D-F280-79483D8A7001}"/>
              </a:ext>
            </a:extLst>
          </p:cNvPr>
          <p:cNvSpPr txBox="1"/>
          <p:nvPr/>
        </p:nvSpPr>
        <p:spPr>
          <a:xfrm>
            <a:off x="5675168" y="5258417"/>
            <a:ext cx="631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70C0"/>
                </a:solidFill>
                <a:latin typeface="Aptos" panose="020B0004020202020204" pitchFamily="34" charset="0"/>
              </a:rPr>
              <a:t>For more reliable </a:t>
            </a:r>
          </a:p>
          <a:p>
            <a:pPr algn="r"/>
            <a:r>
              <a:rPr lang="en-US" sz="2800" b="1" dirty="0">
                <a:solidFill>
                  <a:srgbClr val="0070C0"/>
                </a:solidFill>
                <a:latin typeface="Aptos" panose="020B0004020202020204" pitchFamily="34" charset="0"/>
              </a:rPr>
              <a:t>and precise quantification or identification of compounds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A8E11D39-DB83-FB95-6D86-B512FA7CE3F5}"/>
              </a:ext>
            </a:extLst>
          </p:cNvPr>
          <p:cNvGrpSpPr/>
          <p:nvPr/>
        </p:nvGrpSpPr>
        <p:grpSpPr>
          <a:xfrm>
            <a:off x="7718400" y="310183"/>
            <a:ext cx="4191019" cy="3064845"/>
            <a:chOff x="7858940" y="-22517"/>
            <a:chExt cx="4191019" cy="3064845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9CFFC3E3-9E76-13B7-EC10-146C97894CE8}"/>
                </a:ext>
              </a:extLst>
            </p:cNvPr>
            <p:cNvGrpSpPr/>
            <p:nvPr/>
          </p:nvGrpSpPr>
          <p:grpSpPr>
            <a:xfrm>
              <a:off x="10538460" y="815340"/>
              <a:ext cx="1273935" cy="2226988"/>
              <a:chOff x="10538460" y="815340"/>
              <a:chExt cx="1273935" cy="2226988"/>
            </a:xfrm>
          </p:grpSpPr>
          <p:sp>
            <p:nvSpPr>
              <p:cNvPr id="8" name="Obdélník: se zakulacenými rohy 7">
                <a:extLst>
                  <a:ext uri="{FF2B5EF4-FFF2-40B4-BE49-F238E27FC236}">
                    <a16:creationId xmlns:a16="http://schemas.microsoft.com/office/drawing/2014/main" id="{D64C2682-04C8-348D-80DA-169A7816120E}"/>
                  </a:ext>
                </a:extLst>
              </p:cNvPr>
              <p:cNvSpPr/>
              <p:nvPr/>
            </p:nvSpPr>
            <p:spPr>
              <a:xfrm>
                <a:off x="10538460" y="815340"/>
                <a:ext cx="1273935" cy="22269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254000" sx="102000" sy="102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Volný tvar: obrazec 182">
                <a:extLst>
                  <a:ext uri="{FF2B5EF4-FFF2-40B4-BE49-F238E27FC236}">
                    <a16:creationId xmlns:a16="http://schemas.microsoft.com/office/drawing/2014/main" id="{5CBACC6F-19A8-07AD-8344-4CB66E5D0468}"/>
                  </a:ext>
                </a:extLst>
              </p:cNvPr>
              <p:cNvSpPr/>
              <p:nvPr/>
            </p:nvSpPr>
            <p:spPr>
              <a:xfrm>
                <a:off x="11297416" y="1550689"/>
                <a:ext cx="252887" cy="1276113"/>
              </a:xfrm>
              <a:custGeom>
                <a:avLst/>
                <a:gdLst>
                  <a:gd name="connsiteX0" fmla="*/ 7292 w 348574"/>
                  <a:gd name="connsiteY0" fmla="*/ 2505526 h 2529320"/>
                  <a:gd name="connsiteX1" fmla="*/ 108892 w 348574"/>
                  <a:gd name="connsiteY1" fmla="*/ 2391226 h 2529320"/>
                  <a:gd name="connsiteX2" fmla="*/ 108892 w 348574"/>
                  <a:gd name="connsiteY2" fmla="*/ 1362526 h 2529320"/>
                  <a:gd name="connsiteX3" fmla="*/ 121592 w 348574"/>
                  <a:gd name="connsiteY3" fmla="*/ 244926 h 2529320"/>
                  <a:gd name="connsiteX4" fmla="*/ 146992 w 348574"/>
                  <a:gd name="connsiteY4" fmla="*/ 130626 h 2529320"/>
                  <a:gd name="connsiteX5" fmla="*/ 197792 w 348574"/>
                  <a:gd name="connsiteY5" fmla="*/ 1781626 h 2529320"/>
                  <a:gd name="connsiteX6" fmla="*/ 273992 w 348574"/>
                  <a:gd name="connsiteY6" fmla="*/ 2264226 h 2529320"/>
                  <a:gd name="connsiteX7" fmla="*/ 337492 w 348574"/>
                  <a:gd name="connsiteY7" fmla="*/ 2505526 h 2529320"/>
                  <a:gd name="connsiteX8" fmla="*/ 7292 w 348574"/>
                  <a:gd name="connsiteY8" fmla="*/ 2505526 h 2529320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0 w 330200"/>
                  <a:gd name="connsiteY0" fmla="*/ 2505526 h 2516362"/>
                  <a:gd name="connsiteX1" fmla="*/ 101600 w 330200"/>
                  <a:gd name="connsiteY1" fmla="*/ 2391226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505526 h 2516362"/>
                  <a:gd name="connsiteX1" fmla="*/ 68263 w 330200"/>
                  <a:gd name="connsiteY1" fmla="*/ 2281689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285497 h 2296333"/>
                  <a:gd name="connsiteX1" fmla="*/ 68263 w 330200"/>
                  <a:gd name="connsiteY1" fmla="*/ 2061660 h 2296333"/>
                  <a:gd name="connsiteX2" fmla="*/ 101600 w 330200"/>
                  <a:gd name="connsiteY2" fmla="*/ 1142497 h 2296333"/>
                  <a:gd name="connsiteX3" fmla="*/ 114300 w 330200"/>
                  <a:gd name="connsiteY3" fmla="*/ 24897 h 2296333"/>
                  <a:gd name="connsiteX4" fmla="*/ 168275 w 330200"/>
                  <a:gd name="connsiteY4" fmla="*/ 463047 h 2296333"/>
                  <a:gd name="connsiteX5" fmla="*/ 190500 w 330200"/>
                  <a:gd name="connsiteY5" fmla="*/ 1561597 h 2296333"/>
                  <a:gd name="connsiteX6" fmla="*/ 266700 w 330200"/>
                  <a:gd name="connsiteY6" fmla="*/ 2044197 h 2296333"/>
                  <a:gd name="connsiteX7" fmla="*/ 330200 w 330200"/>
                  <a:gd name="connsiteY7" fmla="*/ 2285497 h 2296333"/>
                  <a:gd name="connsiteX8" fmla="*/ 0 w 330200"/>
                  <a:gd name="connsiteY8" fmla="*/ 2285497 h 2296333"/>
                  <a:gd name="connsiteX0" fmla="*/ 0 w 330200"/>
                  <a:gd name="connsiteY0" fmla="*/ 2381190 h 2392026"/>
                  <a:gd name="connsiteX1" fmla="*/ 68263 w 330200"/>
                  <a:gd name="connsiteY1" fmla="*/ 2157353 h 2392026"/>
                  <a:gd name="connsiteX2" fmla="*/ 101600 w 330200"/>
                  <a:gd name="connsiteY2" fmla="*/ 1238190 h 2392026"/>
                  <a:gd name="connsiteX3" fmla="*/ 142875 w 330200"/>
                  <a:gd name="connsiteY3" fmla="*/ 20577 h 2392026"/>
                  <a:gd name="connsiteX4" fmla="*/ 168275 w 330200"/>
                  <a:gd name="connsiteY4" fmla="*/ 558740 h 2392026"/>
                  <a:gd name="connsiteX5" fmla="*/ 190500 w 330200"/>
                  <a:gd name="connsiteY5" fmla="*/ 1657290 h 2392026"/>
                  <a:gd name="connsiteX6" fmla="*/ 266700 w 330200"/>
                  <a:gd name="connsiteY6" fmla="*/ 2139890 h 2392026"/>
                  <a:gd name="connsiteX7" fmla="*/ 330200 w 330200"/>
                  <a:gd name="connsiteY7" fmla="*/ 2381190 h 2392026"/>
                  <a:gd name="connsiteX8" fmla="*/ 0 w 330200"/>
                  <a:gd name="connsiteY8" fmla="*/ 2381190 h 2392026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66700 w 330200"/>
                  <a:gd name="connsiteY6" fmla="*/ 2130713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14313 w 330200"/>
                  <a:gd name="connsiteY6" fmla="*/ 2140238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52413 w 330200"/>
                  <a:gd name="connsiteY6" fmla="*/ 2164051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277812"/>
                  <a:gd name="connsiteY0" fmla="*/ 2372013 h 2394572"/>
                  <a:gd name="connsiteX1" fmla="*/ 68263 w 277812"/>
                  <a:gd name="connsiteY1" fmla="*/ 2148176 h 2394572"/>
                  <a:gd name="connsiteX2" fmla="*/ 101600 w 277812"/>
                  <a:gd name="connsiteY2" fmla="*/ 1229013 h 2394572"/>
                  <a:gd name="connsiteX3" fmla="*/ 138112 w 277812"/>
                  <a:gd name="connsiteY3" fmla="*/ 20925 h 2394572"/>
                  <a:gd name="connsiteX4" fmla="*/ 168275 w 277812"/>
                  <a:gd name="connsiteY4" fmla="*/ 549563 h 2394572"/>
                  <a:gd name="connsiteX5" fmla="*/ 190500 w 277812"/>
                  <a:gd name="connsiteY5" fmla="*/ 1648113 h 2394572"/>
                  <a:gd name="connsiteX6" fmla="*/ 252413 w 277812"/>
                  <a:gd name="connsiteY6" fmla="*/ 2164051 h 2394572"/>
                  <a:gd name="connsiteX7" fmla="*/ 277812 w 277812"/>
                  <a:gd name="connsiteY7" fmla="*/ 2391063 h 2394572"/>
                  <a:gd name="connsiteX8" fmla="*/ 0 w 277812"/>
                  <a:gd name="connsiteY8" fmla="*/ 2372013 h 2394572"/>
                  <a:gd name="connsiteX0" fmla="*/ 0 w 283952"/>
                  <a:gd name="connsiteY0" fmla="*/ 2372013 h 2394572"/>
                  <a:gd name="connsiteX1" fmla="*/ 68263 w 283952"/>
                  <a:gd name="connsiteY1" fmla="*/ 2148176 h 2394572"/>
                  <a:gd name="connsiteX2" fmla="*/ 101600 w 283952"/>
                  <a:gd name="connsiteY2" fmla="*/ 1229013 h 2394572"/>
                  <a:gd name="connsiteX3" fmla="*/ 138112 w 283952"/>
                  <a:gd name="connsiteY3" fmla="*/ 20925 h 2394572"/>
                  <a:gd name="connsiteX4" fmla="*/ 168275 w 283952"/>
                  <a:gd name="connsiteY4" fmla="*/ 549563 h 2394572"/>
                  <a:gd name="connsiteX5" fmla="*/ 190500 w 283952"/>
                  <a:gd name="connsiteY5" fmla="*/ 1648113 h 2394572"/>
                  <a:gd name="connsiteX6" fmla="*/ 277812 w 283952"/>
                  <a:gd name="connsiteY6" fmla="*/ 2391063 h 2394572"/>
                  <a:gd name="connsiteX7" fmla="*/ 0 w 283952"/>
                  <a:gd name="connsiteY7" fmla="*/ 2372013 h 2394572"/>
                  <a:gd name="connsiteX0" fmla="*/ 5025 w 288977"/>
                  <a:gd name="connsiteY0" fmla="*/ 2372013 h 2394572"/>
                  <a:gd name="connsiteX1" fmla="*/ 106625 w 288977"/>
                  <a:gd name="connsiteY1" fmla="*/ 1229013 h 2394572"/>
                  <a:gd name="connsiteX2" fmla="*/ 143137 w 288977"/>
                  <a:gd name="connsiteY2" fmla="*/ 20925 h 2394572"/>
                  <a:gd name="connsiteX3" fmla="*/ 173300 w 288977"/>
                  <a:gd name="connsiteY3" fmla="*/ 549563 h 2394572"/>
                  <a:gd name="connsiteX4" fmla="*/ 195525 w 288977"/>
                  <a:gd name="connsiteY4" fmla="*/ 1648113 h 2394572"/>
                  <a:gd name="connsiteX5" fmla="*/ 282837 w 288977"/>
                  <a:gd name="connsiteY5" fmla="*/ 2391063 h 2394572"/>
                  <a:gd name="connsiteX6" fmla="*/ 5025 w 288977"/>
                  <a:gd name="connsiteY6" fmla="*/ 2372013 h 2394572"/>
                  <a:gd name="connsiteX0" fmla="*/ 6748 w 290700"/>
                  <a:gd name="connsiteY0" fmla="*/ 2396816 h 2419375"/>
                  <a:gd name="connsiteX1" fmla="*/ 75010 w 290700"/>
                  <a:gd name="connsiteY1" fmla="*/ 1715778 h 2419375"/>
                  <a:gd name="connsiteX2" fmla="*/ 144860 w 290700"/>
                  <a:gd name="connsiteY2" fmla="*/ 45728 h 2419375"/>
                  <a:gd name="connsiteX3" fmla="*/ 175023 w 290700"/>
                  <a:gd name="connsiteY3" fmla="*/ 574366 h 2419375"/>
                  <a:gd name="connsiteX4" fmla="*/ 197248 w 290700"/>
                  <a:gd name="connsiteY4" fmla="*/ 1672916 h 2419375"/>
                  <a:gd name="connsiteX5" fmla="*/ 284560 w 290700"/>
                  <a:gd name="connsiteY5" fmla="*/ 2415866 h 2419375"/>
                  <a:gd name="connsiteX6" fmla="*/ 6748 w 290700"/>
                  <a:gd name="connsiteY6" fmla="*/ 2396816 h 2419375"/>
                  <a:gd name="connsiteX0" fmla="*/ 5692 w 289644"/>
                  <a:gd name="connsiteY0" fmla="*/ 2396816 h 2419375"/>
                  <a:gd name="connsiteX1" fmla="*/ 73954 w 289644"/>
                  <a:gd name="connsiteY1" fmla="*/ 1715778 h 2419375"/>
                  <a:gd name="connsiteX2" fmla="*/ 143804 w 289644"/>
                  <a:gd name="connsiteY2" fmla="*/ 45728 h 2419375"/>
                  <a:gd name="connsiteX3" fmla="*/ 173967 w 289644"/>
                  <a:gd name="connsiteY3" fmla="*/ 574366 h 2419375"/>
                  <a:gd name="connsiteX4" fmla="*/ 196192 w 289644"/>
                  <a:gd name="connsiteY4" fmla="*/ 1672916 h 2419375"/>
                  <a:gd name="connsiteX5" fmla="*/ 283504 w 289644"/>
                  <a:gd name="connsiteY5" fmla="*/ 2415866 h 2419375"/>
                  <a:gd name="connsiteX6" fmla="*/ 5692 w 289644"/>
                  <a:gd name="connsiteY6" fmla="*/ 2396816 h 2419375"/>
                  <a:gd name="connsiteX0" fmla="*/ 0 w 283952"/>
                  <a:gd name="connsiteY0" fmla="*/ 2396816 h 2419375"/>
                  <a:gd name="connsiteX1" fmla="*/ 68262 w 283952"/>
                  <a:gd name="connsiteY1" fmla="*/ 1715778 h 2419375"/>
                  <a:gd name="connsiteX2" fmla="*/ 138112 w 283952"/>
                  <a:gd name="connsiteY2" fmla="*/ 45728 h 2419375"/>
                  <a:gd name="connsiteX3" fmla="*/ 168275 w 283952"/>
                  <a:gd name="connsiteY3" fmla="*/ 574366 h 2419375"/>
                  <a:gd name="connsiteX4" fmla="*/ 190500 w 283952"/>
                  <a:gd name="connsiteY4" fmla="*/ 1672916 h 2419375"/>
                  <a:gd name="connsiteX5" fmla="*/ 277812 w 283952"/>
                  <a:gd name="connsiteY5" fmla="*/ 2415866 h 2419375"/>
                  <a:gd name="connsiteX6" fmla="*/ 0 w 283952"/>
                  <a:gd name="connsiteY6" fmla="*/ 2396816 h 2419375"/>
                  <a:gd name="connsiteX0" fmla="*/ 0 w 283952"/>
                  <a:gd name="connsiteY0" fmla="*/ 2382717 h 2405276"/>
                  <a:gd name="connsiteX1" fmla="*/ 82549 w 283952"/>
                  <a:gd name="connsiteY1" fmla="*/ 1449267 h 2405276"/>
                  <a:gd name="connsiteX2" fmla="*/ 138112 w 283952"/>
                  <a:gd name="connsiteY2" fmla="*/ 31629 h 2405276"/>
                  <a:gd name="connsiteX3" fmla="*/ 168275 w 283952"/>
                  <a:gd name="connsiteY3" fmla="*/ 560267 h 2405276"/>
                  <a:gd name="connsiteX4" fmla="*/ 190500 w 283952"/>
                  <a:gd name="connsiteY4" fmla="*/ 1658817 h 2405276"/>
                  <a:gd name="connsiteX5" fmla="*/ 277812 w 283952"/>
                  <a:gd name="connsiteY5" fmla="*/ 2401767 h 2405276"/>
                  <a:gd name="connsiteX6" fmla="*/ 0 w 283952"/>
                  <a:gd name="connsiteY6" fmla="*/ 2382717 h 2405276"/>
                  <a:gd name="connsiteX0" fmla="*/ 0 w 284196"/>
                  <a:gd name="connsiteY0" fmla="*/ 2380881 h 2403440"/>
                  <a:gd name="connsiteX1" fmla="*/ 82549 w 284196"/>
                  <a:gd name="connsiteY1" fmla="*/ 1447431 h 2403440"/>
                  <a:gd name="connsiteX2" fmla="*/ 138112 w 284196"/>
                  <a:gd name="connsiteY2" fmla="*/ 29793 h 2403440"/>
                  <a:gd name="connsiteX3" fmla="*/ 168275 w 284196"/>
                  <a:gd name="connsiteY3" fmla="*/ 558431 h 2403440"/>
                  <a:gd name="connsiteX4" fmla="*/ 195262 w 284196"/>
                  <a:gd name="connsiteY4" fmla="*/ 1447431 h 2403440"/>
                  <a:gd name="connsiteX5" fmla="*/ 277812 w 284196"/>
                  <a:gd name="connsiteY5" fmla="*/ 2399931 h 2403440"/>
                  <a:gd name="connsiteX6" fmla="*/ 0 w 284196"/>
                  <a:gd name="connsiteY6" fmla="*/ 2380881 h 2403440"/>
                  <a:gd name="connsiteX0" fmla="*/ 0 w 277812"/>
                  <a:gd name="connsiteY0" fmla="*/ 2380881 h 2403440"/>
                  <a:gd name="connsiteX1" fmla="*/ 82549 w 277812"/>
                  <a:gd name="connsiteY1" fmla="*/ 1447431 h 2403440"/>
                  <a:gd name="connsiteX2" fmla="*/ 138112 w 277812"/>
                  <a:gd name="connsiteY2" fmla="*/ 29793 h 2403440"/>
                  <a:gd name="connsiteX3" fmla="*/ 168275 w 277812"/>
                  <a:gd name="connsiteY3" fmla="*/ 558431 h 2403440"/>
                  <a:gd name="connsiteX4" fmla="*/ 195262 w 277812"/>
                  <a:gd name="connsiteY4" fmla="*/ 1447431 h 2403440"/>
                  <a:gd name="connsiteX5" fmla="*/ 277812 w 277812"/>
                  <a:gd name="connsiteY5" fmla="*/ 2399931 h 2403440"/>
                  <a:gd name="connsiteX6" fmla="*/ 0 w 277812"/>
                  <a:gd name="connsiteY6" fmla="*/ 2380881 h 2403440"/>
                  <a:gd name="connsiteX0" fmla="*/ 0 w 320674"/>
                  <a:gd name="connsiteY0" fmla="*/ 2380881 h 2396437"/>
                  <a:gd name="connsiteX1" fmla="*/ 82549 w 320674"/>
                  <a:gd name="connsiteY1" fmla="*/ 1447431 h 2396437"/>
                  <a:gd name="connsiteX2" fmla="*/ 138112 w 320674"/>
                  <a:gd name="connsiteY2" fmla="*/ 29793 h 2396437"/>
                  <a:gd name="connsiteX3" fmla="*/ 168275 w 320674"/>
                  <a:gd name="connsiteY3" fmla="*/ 558431 h 2396437"/>
                  <a:gd name="connsiteX4" fmla="*/ 195262 w 320674"/>
                  <a:gd name="connsiteY4" fmla="*/ 1447431 h 2396437"/>
                  <a:gd name="connsiteX5" fmla="*/ 320674 w 320674"/>
                  <a:gd name="connsiteY5" fmla="*/ 2390406 h 2396437"/>
                  <a:gd name="connsiteX6" fmla="*/ 0 w 320674"/>
                  <a:gd name="connsiteY6" fmla="*/ 2380881 h 2396437"/>
                  <a:gd name="connsiteX0" fmla="*/ 0 w 287337"/>
                  <a:gd name="connsiteY0" fmla="*/ 2404693 h 2411790"/>
                  <a:gd name="connsiteX1" fmla="*/ 49212 w 287337"/>
                  <a:gd name="connsiteY1" fmla="*/ 1447431 h 2411790"/>
                  <a:gd name="connsiteX2" fmla="*/ 104775 w 287337"/>
                  <a:gd name="connsiteY2" fmla="*/ 29793 h 2411790"/>
                  <a:gd name="connsiteX3" fmla="*/ 134938 w 287337"/>
                  <a:gd name="connsiteY3" fmla="*/ 558431 h 2411790"/>
                  <a:gd name="connsiteX4" fmla="*/ 161925 w 287337"/>
                  <a:gd name="connsiteY4" fmla="*/ 1447431 h 2411790"/>
                  <a:gd name="connsiteX5" fmla="*/ 287337 w 287337"/>
                  <a:gd name="connsiteY5" fmla="*/ 2390406 h 2411790"/>
                  <a:gd name="connsiteX6" fmla="*/ 0 w 287337"/>
                  <a:gd name="connsiteY6" fmla="*/ 2404693 h 2411790"/>
                  <a:gd name="connsiteX0" fmla="*/ 0 w 287337"/>
                  <a:gd name="connsiteY0" fmla="*/ 2374900 h 2381997"/>
                  <a:gd name="connsiteX1" fmla="*/ 49212 w 287337"/>
                  <a:gd name="connsiteY1" fmla="*/ 1417638 h 2381997"/>
                  <a:gd name="connsiteX2" fmla="*/ 104775 w 287337"/>
                  <a:gd name="connsiteY2" fmla="*/ 0 h 2381997"/>
                  <a:gd name="connsiteX3" fmla="*/ 161925 w 287337"/>
                  <a:gd name="connsiteY3" fmla="*/ 1417638 h 2381997"/>
                  <a:gd name="connsiteX4" fmla="*/ 287337 w 287337"/>
                  <a:gd name="connsiteY4" fmla="*/ 2360613 h 2381997"/>
                  <a:gd name="connsiteX5" fmla="*/ 0 w 287337"/>
                  <a:gd name="connsiteY5" fmla="*/ 2374900 h 2381997"/>
                  <a:gd name="connsiteX0" fmla="*/ 0 w 287337"/>
                  <a:gd name="connsiteY0" fmla="*/ 2375847 h 2382944"/>
                  <a:gd name="connsiteX1" fmla="*/ 63500 w 287337"/>
                  <a:gd name="connsiteY1" fmla="*/ 1218560 h 2382944"/>
                  <a:gd name="connsiteX2" fmla="*/ 104775 w 287337"/>
                  <a:gd name="connsiteY2" fmla="*/ 947 h 2382944"/>
                  <a:gd name="connsiteX3" fmla="*/ 161925 w 287337"/>
                  <a:gd name="connsiteY3" fmla="*/ 1418585 h 2382944"/>
                  <a:gd name="connsiteX4" fmla="*/ 287337 w 287337"/>
                  <a:gd name="connsiteY4" fmla="*/ 2361560 h 2382944"/>
                  <a:gd name="connsiteX5" fmla="*/ 0 w 287337"/>
                  <a:gd name="connsiteY5" fmla="*/ 2375847 h 2382944"/>
                  <a:gd name="connsiteX0" fmla="*/ 0 w 287337"/>
                  <a:gd name="connsiteY0" fmla="*/ 2375753 h 2382850"/>
                  <a:gd name="connsiteX1" fmla="*/ 92075 w 287337"/>
                  <a:gd name="connsiteY1" fmla="*/ 1227991 h 2382850"/>
                  <a:gd name="connsiteX2" fmla="*/ 104775 w 287337"/>
                  <a:gd name="connsiteY2" fmla="*/ 853 h 2382850"/>
                  <a:gd name="connsiteX3" fmla="*/ 161925 w 287337"/>
                  <a:gd name="connsiteY3" fmla="*/ 1418491 h 2382850"/>
                  <a:gd name="connsiteX4" fmla="*/ 287337 w 287337"/>
                  <a:gd name="connsiteY4" fmla="*/ 2361466 h 2382850"/>
                  <a:gd name="connsiteX5" fmla="*/ 0 w 287337"/>
                  <a:gd name="connsiteY5" fmla="*/ 2375753 h 2382850"/>
                  <a:gd name="connsiteX0" fmla="*/ 0 w 287337"/>
                  <a:gd name="connsiteY0" fmla="*/ 2375799 h 2382896"/>
                  <a:gd name="connsiteX1" fmla="*/ 77788 w 287337"/>
                  <a:gd name="connsiteY1" fmla="*/ 1223274 h 2382896"/>
                  <a:gd name="connsiteX2" fmla="*/ 104775 w 287337"/>
                  <a:gd name="connsiteY2" fmla="*/ 899 h 2382896"/>
                  <a:gd name="connsiteX3" fmla="*/ 161925 w 287337"/>
                  <a:gd name="connsiteY3" fmla="*/ 1418537 h 2382896"/>
                  <a:gd name="connsiteX4" fmla="*/ 287337 w 287337"/>
                  <a:gd name="connsiteY4" fmla="*/ 2361512 h 2382896"/>
                  <a:gd name="connsiteX5" fmla="*/ 0 w 287337"/>
                  <a:gd name="connsiteY5" fmla="*/ 2375799 h 2382896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74903"/>
                  <a:gd name="connsiteX1" fmla="*/ 77788 w 287337"/>
                  <a:gd name="connsiteY1" fmla="*/ 1222378 h 2374903"/>
                  <a:gd name="connsiteX2" fmla="*/ 104775 w 287337"/>
                  <a:gd name="connsiteY2" fmla="*/ 3 h 2374903"/>
                  <a:gd name="connsiteX3" fmla="*/ 157162 w 287337"/>
                  <a:gd name="connsiteY3" fmla="*/ 1212853 h 2374903"/>
                  <a:gd name="connsiteX4" fmla="*/ 287337 w 287337"/>
                  <a:gd name="connsiteY4" fmla="*/ 2360616 h 2374903"/>
                  <a:gd name="connsiteX5" fmla="*/ 0 w 287337"/>
                  <a:gd name="connsiteY5" fmla="*/ 2374903 h 2374903"/>
                  <a:gd name="connsiteX0" fmla="*/ 0 w 287337"/>
                  <a:gd name="connsiteY0" fmla="*/ 1784356 h 1784356"/>
                  <a:gd name="connsiteX1" fmla="*/ 77788 w 287337"/>
                  <a:gd name="connsiteY1" fmla="*/ 631831 h 1784356"/>
                  <a:gd name="connsiteX2" fmla="*/ 85725 w 287337"/>
                  <a:gd name="connsiteY2" fmla="*/ 6 h 1784356"/>
                  <a:gd name="connsiteX3" fmla="*/ 157162 w 287337"/>
                  <a:gd name="connsiteY3" fmla="*/ 622306 h 1784356"/>
                  <a:gd name="connsiteX4" fmla="*/ 287337 w 287337"/>
                  <a:gd name="connsiteY4" fmla="*/ 1770069 h 1784356"/>
                  <a:gd name="connsiteX5" fmla="*/ 0 w 287337"/>
                  <a:gd name="connsiteY5" fmla="*/ 1784356 h 1784356"/>
                  <a:gd name="connsiteX0" fmla="*/ 0 w 287337"/>
                  <a:gd name="connsiteY0" fmla="*/ 1484337 h 1484337"/>
                  <a:gd name="connsiteX1" fmla="*/ 77788 w 287337"/>
                  <a:gd name="connsiteY1" fmla="*/ 331812 h 1484337"/>
                  <a:gd name="connsiteX2" fmla="*/ 100013 w 287337"/>
                  <a:gd name="connsiteY2" fmla="*/ 24 h 1484337"/>
                  <a:gd name="connsiteX3" fmla="*/ 157162 w 287337"/>
                  <a:gd name="connsiteY3" fmla="*/ 322287 h 1484337"/>
                  <a:gd name="connsiteX4" fmla="*/ 287337 w 287337"/>
                  <a:gd name="connsiteY4" fmla="*/ 1470050 h 1484337"/>
                  <a:gd name="connsiteX5" fmla="*/ 0 w 287337"/>
                  <a:gd name="connsiteY5" fmla="*/ 1484337 h 1484337"/>
                  <a:gd name="connsiteX0" fmla="*/ 0 w 287337"/>
                  <a:gd name="connsiteY0" fmla="*/ 1631960 h 1631960"/>
                  <a:gd name="connsiteX1" fmla="*/ 77788 w 287337"/>
                  <a:gd name="connsiteY1" fmla="*/ 479435 h 1631960"/>
                  <a:gd name="connsiteX2" fmla="*/ 109538 w 287337"/>
                  <a:gd name="connsiteY2" fmla="*/ 9 h 1631960"/>
                  <a:gd name="connsiteX3" fmla="*/ 157162 w 287337"/>
                  <a:gd name="connsiteY3" fmla="*/ 469910 h 1631960"/>
                  <a:gd name="connsiteX4" fmla="*/ 287337 w 287337"/>
                  <a:gd name="connsiteY4" fmla="*/ 1617673 h 1631960"/>
                  <a:gd name="connsiteX5" fmla="*/ 0 w 287337"/>
                  <a:gd name="connsiteY5" fmla="*/ 1631960 h 1631960"/>
                  <a:gd name="connsiteX0" fmla="*/ 0 w 287337"/>
                  <a:gd name="connsiteY0" fmla="*/ 1650438 h 1650438"/>
                  <a:gd name="connsiteX1" fmla="*/ 73026 w 287337"/>
                  <a:gd name="connsiteY1" fmla="*/ 1064650 h 1650438"/>
                  <a:gd name="connsiteX2" fmla="*/ 109538 w 287337"/>
                  <a:gd name="connsiteY2" fmla="*/ 18487 h 1650438"/>
                  <a:gd name="connsiteX3" fmla="*/ 157162 w 287337"/>
                  <a:gd name="connsiteY3" fmla="*/ 488388 h 1650438"/>
                  <a:gd name="connsiteX4" fmla="*/ 287337 w 287337"/>
                  <a:gd name="connsiteY4" fmla="*/ 1636151 h 1650438"/>
                  <a:gd name="connsiteX5" fmla="*/ 0 w 287337"/>
                  <a:gd name="connsiteY5" fmla="*/ 1650438 h 1650438"/>
                  <a:gd name="connsiteX0" fmla="*/ 0 w 287337"/>
                  <a:gd name="connsiteY0" fmla="*/ 1632085 h 1632085"/>
                  <a:gd name="connsiteX1" fmla="*/ 73026 w 287337"/>
                  <a:gd name="connsiteY1" fmla="*/ 1046297 h 1632085"/>
                  <a:gd name="connsiteX2" fmla="*/ 109538 w 287337"/>
                  <a:gd name="connsiteY2" fmla="*/ 134 h 1632085"/>
                  <a:gd name="connsiteX3" fmla="*/ 190499 w 287337"/>
                  <a:gd name="connsiteY3" fmla="*/ 1117735 h 1632085"/>
                  <a:gd name="connsiteX4" fmla="*/ 287337 w 287337"/>
                  <a:gd name="connsiteY4" fmla="*/ 1617798 h 1632085"/>
                  <a:gd name="connsiteX5" fmla="*/ 0 w 287337"/>
                  <a:gd name="connsiteY5" fmla="*/ 1632085 h 1632085"/>
                  <a:gd name="connsiteX0" fmla="*/ 0 w 354012"/>
                  <a:gd name="connsiteY0" fmla="*/ 1632085 h 1638666"/>
                  <a:gd name="connsiteX1" fmla="*/ 73026 w 354012"/>
                  <a:gd name="connsiteY1" fmla="*/ 1046297 h 1638666"/>
                  <a:gd name="connsiteX2" fmla="*/ 109538 w 354012"/>
                  <a:gd name="connsiteY2" fmla="*/ 134 h 1638666"/>
                  <a:gd name="connsiteX3" fmla="*/ 190499 w 354012"/>
                  <a:gd name="connsiteY3" fmla="*/ 1117735 h 1638666"/>
                  <a:gd name="connsiteX4" fmla="*/ 354012 w 354012"/>
                  <a:gd name="connsiteY4" fmla="*/ 1636848 h 1638666"/>
                  <a:gd name="connsiteX5" fmla="*/ 0 w 354012"/>
                  <a:gd name="connsiteY5" fmla="*/ 1632085 h 1638666"/>
                  <a:gd name="connsiteX0" fmla="*/ 0 w 392112"/>
                  <a:gd name="connsiteY0" fmla="*/ 1660660 h 1660660"/>
                  <a:gd name="connsiteX1" fmla="*/ 111126 w 392112"/>
                  <a:gd name="connsiteY1" fmla="*/ 1046297 h 1660660"/>
                  <a:gd name="connsiteX2" fmla="*/ 147638 w 392112"/>
                  <a:gd name="connsiteY2" fmla="*/ 134 h 1660660"/>
                  <a:gd name="connsiteX3" fmla="*/ 228599 w 392112"/>
                  <a:gd name="connsiteY3" fmla="*/ 1117735 h 1660660"/>
                  <a:gd name="connsiteX4" fmla="*/ 392112 w 392112"/>
                  <a:gd name="connsiteY4" fmla="*/ 1636848 h 1660660"/>
                  <a:gd name="connsiteX5" fmla="*/ 0 w 392112"/>
                  <a:gd name="connsiteY5" fmla="*/ 1660660 h 1660660"/>
                  <a:gd name="connsiteX0" fmla="*/ 0 w 392112"/>
                  <a:gd name="connsiteY0" fmla="*/ 1660532 h 1660532"/>
                  <a:gd name="connsiteX1" fmla="*/ 111126 w 392112"/>
                  <a:gd name="connsiteY1" fmla="*/ 1046169 h 1660532"/>
                  <a:gd name="connsiteX2" fmla="*/ 147638 w 392112"/>
                  <a:gd name="connsiteY2" fmla="*/ 6 h 1660532"/>
                  <a:gd name="connsiteX3" fmla="*/ 214312 w 392112"/>
                  <a:gd name="connsiteY3" fmla="*/ 1031882 h 1660532"/>
                  <a:gd name="connsiteX4" fmla="*/ 392112 w 392112"/>
                  <a:gd name="connsiteY4" fmla="*/ 1636720 h 1660532"/>
                  <a:gd name="connsiteX5" fmla="*/ 0 w 392112"/>
                  <a:gd name="connsiteY5" fmla="*/ 1660532 h 1660532"/>
                  <a:gd name="connsiteX0" fmla="*/ 0 w 392112"/>
                  <a:gd name="connsiteY0" fmla="*/ 1660529 h 1660529"/>
                  <a:gd name="connsiteX1" fmla="*/ 139701 w 392112"/>
                  <a:gd name="connsiteY1" fmla="*/ 1022353 h 1660529"/>
                  <a:gd name="connsiteX2" fmla="*/ 147638 w 392112"/>
                  <a:gd name="connsiteY2" fmla="*/ 3 h 1660529"/>
                  <a:gd name="connsiteX3" fmla="*/ 214312 w 392112"/>
                  <a:gd name="connsiteY3" fmla="*/ 1031879 h 1660529"/>
                  <a:gd name="connsiteX4" fmla="*/ 392112 w 392112"/>
                  <a:gd name="connsiteY4" fmla="*/ 1636717 h 1660529"/>
                  <a:gd name="connsiteX5" fmla="*/ 0 w 392112"/>
                  <a:gd name="connsiteY5" fmla="*/ 1660529 h 1660529"/>
                  <a:gd name="connsiteX0" fmla="*/ 0 w 392112"/>
                  <a:gd name="connsiteY0" fmla="*/ 1660529 h 1660529"/>
                  <a:gd name="connsiteX1" fmla="*/ 120651 w 392112"/>
                  <a:gd name="connsiteY1" fmla="*/ 1022353 h 1660529"/>
                  <a:gd name="connsiteX2" fmla="*/ 147638 w 392112"/>
                  <a:gd name="connsiteY2" fmla="*/ 3 h 1660529"/>
                  <a:gd name="connsiteX3" fmla="*/ 214312 w 392112"/>
                  <a:gd name="connsiteY3" fmla="*/ 1031879 h 1660529"/>
                  <a:gd name="connsiteX4" fmla="*/ 392112 w 392112"/>
                  <a:gd name="connsiteY4" fmla="*/ 1636717 h 1660529"/>
                  <a:gd name="connsiteX5" fmla="*/ 0 w 392112"/>
                  <a:gd name="connsiteY5" fmla="*/ 1660529 h 1660529"/>
                  <a:gd name="connsiteX0" fmla="*/ 0 w 315912"/>
                  <a:gd name="connsiteY0" fmla="*/ 1670054 h 1670054"/>
                  <a:gd name="connsiteX1" fmla="*/ 44451 w 315912"/>
                  <a:gd name="connsiteY1" fmla="*/ 1022353 h 1670054"/>
                  <a:gd name="connsiteX2" fmla="*/ 71438 w 315912"/>
                  <a:gd name="connsiteY2" fmla="*/ 3 h 1670054"/>
                  <a:gd name="connsiteX3" fmla="*/ 138112 w 315912"/>
                  <a:gd name="connsiteY3" fmla="*/ 1031879 h 1670054"/>
                  <a:gd name="connsiteX4" fmla="*/ 315912 w 315912"/>
                  <a:gd name="connsiteY4" fmla="*/ 1636717 h 1670054"/>
                  <a:gd name="connsiteX5" fmla="*/ 0 w 315912"/>
                  <a:gd name="connsiteY5" fmla="*/ 1670054 h 1670054"/>
                  <a:gd name="connsiteX0" fmla="*/ 0 w 277812"/>
                  <a:gd name="connsiteY0" fmla="*/ 1670054 h 1670054"/>
                  <a:gd name="connsiteX1" fmla="*/ 44451 w 277812"/>
                  <a:gd name="connsiteY1" fmla="*/ 1022353 h 1670054"/>
                  <a:gd name="connsiteX2" fmla="*/ 71438 w 277812"/>
                  <a:gd name="connsiteY2" fmla="*/ 3 h 1670054"/>
                  <a:gd name="connsiteX3" fmla="*/ 138112 w 277812"/>
                  <a:gd name="connsiteY3" fmla="*/ 1031879 h 1670054"/>
                  <a:gd name="connsiteX4" fmla="*/ 277812 w 277812"/>
                  <a:gd name="connsiteY4" fmla="*/ 1617667 h 1670054"/>
                  <a:gd name="connsiteX5" fmla="*/ 0 w 277812"/>
                  <a:gd name="connsiteY5" fmla="*/ 1670054 h 1670054"/>
                  <a:gd name="connsiteX0" fmla="*/ 0 w 354012"/>
                  <a:gd name="connsiteY0" fmla="*/ 1670054 h 1670054"/>
                  <a:gd name="connsiteX1" fmla="*/ 120651 w 354012"/>
                  <a:gd name="connsiteY1" fmla="*/ 1022353 h 1670054"/>
                  <a:gd name="connsiteX2" fmla="*/ 147638 w 354012"/>
                  <a:gd name="connsiteY2" fmla="*/ 3 h 1670054"/>
                  <a:gd name="connsiteX3" fmla="*/ 214312 w 354012"/>
                  <a:gd name="connsiteY3" fmla="*/ 1031879 h 1670054"/>
                  <a:gd name="connsiteX4" fmla="*/ 354012 w 354012"/>
                  <a:gd name="connsiteY4" fmla="*/ 1617667 h 1670054"/>
                  <a:gd name="connsiteX5" fmla="*/ 0 w 354012"/>
                  <a:gd name="connsiteY5" fmla="*/ 1670054 h 1670054"/>
                  <a:gd name="connsiteX0" fmla="*/ 0 w 401637"/>
                  <a:gd name="connsiteY0" fmla="*/ 1670054 h 1670054"/>
                  <a:gd name="connsiteX1" fmla="*/ 120651 w 401637"/>
                  <a:gd name="connsiteY1" fmla="*/ 1022353 h 1670054"/>
                  <a:gd name="connsiteX2" fmla="*/ 147638 w 401637"/>
                  <a:gd name="connsiteY2" fmla="*/ 3 h 1670054"/>
                  <a:gd name="connsiteX3" fmla="*/ 214312 w 401637"/>
                  <a:gd name="connsiteY3" fmla="*/ 1031879 h 1670054"/>
                  <a:gd name="connsiteX4" fmla="*/ 401637 w 401637"/>
                  <a:gd name="connsiteY4" fmla="*/ 1646242 h 1670054"/>
                  <a:gd name="connsiteX5" fmla="*/ 0 w 401637"/>
                  <a:gd name="connsiteY5" fmla="*/ 1670054 h 1670054"/>
                  <a:gd name="connsiteX0" fmla="*/ 0 w 308339"/>
                  <a:gd name="connsiteY0" fmla="*/ 1682787 h 1682787"/>
                  <a:gd name="connsiteX1" fmla="*/ 27353 w 308339"/>
                  <a:gd name="connsiteY1" fmla="*/ 1022353 h 1682787"/>
                  <a:gd name="connsiteX2" fmla="*/ 54340 w 308339"/>
                  <a:gd name="connsiteY2" fmla="*/ 3 h 1682787"/>
                  <a:gd name="connsiteX3" fmla="*/ 121014 w 308339"/>
                  <a:gd name="connsiteY3" fmla="*/ 1031879 h 1682787"/>
                  <a:gd name="connsiteX4" fmla="*/ 308339 w 308339"/>
                  <a:gd name="connsiteY4" fmla="*/ 1646242 h 1682787"/>
                  <a:gd name="connsiteX5" fmla="*/ 0 w 308339"/>
                  <a:gd name="connsiteY5" fmla="*/ 1682787 h 1682787"/>
                  <a:gd name="connsiteX0" fmla="*/ 0 w 308339"/>
                  <a:gd name="connsiteY0" fmla="*/ 1682787 h 1682787"/>
                  <a:gd name="connsiteX1" fmla="*/ 27353 w 308339"/>
                  <a:gd name="connsiteY1" fmla="*/ 1022353 h 1682787"/>
                  <a:gd name="connsiteX2" fmla="*/ 54340 w 308339"/>
                  <a:gd name="connsiteY2" fmla="*/ 3 h 1682787"/>
                  <a:gd name="connsiteX3" fmla="*/ 121014 w 308339"/>
                  <a:gd name="connsiteY3" fmla="*/ 1031879 h 1682787"/>
                  <a:gd name="connsiteX4" fmla="*/ 308339 w 308339"/>
                  <a:gd name="connsiteY4" fmla="*/ 1646242 h 1682787"/>
                  <a:gd name="connsiteX5" fmla="*/ 0 w 308339"/>
                  <a:gd name="connsiteY5" fmla="*/ 1682787 h 1682787"/>
                  <a:gd name="connsiteX0" fmla="*/ 0 w 229394"/>
                  <a:gd name="connsiteY0" fmla="*/ 1682787 h 1682787"/>
                  <a:gd name="connsiteX1" fmla="*/ 27353 w 229394"/>
                  <a:gd name="connsiteY1" fmla="*/ 1022353 h 1682787"/>
                  <a:gd name="connsiteX2" fmla="*/ 54340 w 229394"/>
                  <a:gd name="connsiteY2" fmla="*/ 3 h 1682787"/>
                  <a:gd name="connsiteX3" fmla="*/ 121014 w 229394"/>
                  <a:gd name="connsiteY3" fmla="*/ 1031879 h 1682787"/>
                  <a:gd name="connsiteX4" fmla="*/ 229394 w 229394"/>
                  <a:gd name="connsiteY4" fmla="*/ 1658977 h 1682787"/>
                  <a:gd name="connsiteX5" fmla="*/ 0 w 229394"/>
                  <a:gd name="connsiteY5" fmla="*/ 1682787 h 1682787"/>
                  <a:gd name="connsiteX0" fmla="*/ 0 w 229394"/>
                  <a:gd name="connsiteY0" fmla="*/ 1682787 h 1682787"/>
                  <a:gd name="connsiteX1" fmla="*/ 27353 w 229394"/>
                  <a:gd name="connsiteY1" fmla="*/ 1022353 h 1682787"/>
                  <a:gd name="connsiteX2" fmla="*/ 54340 w 229394"/>
                  <a:gd name="connsiteY2" fmla="*/ 3 h 1682787"/>
                  <a:gd name="connsiteX3" fmla="*/ 121014 w 229394"/>
                  <a:gd name="connsiteY3" fmla="*/ 1031879 h 1682787"/>
                  <a:gd name="connsiteX4" fmla="*/ 229394 w 229394"/>
                  <a:gd name="connsiteY4" fmla="*/ 1658977 h 1682787"/>
                  <a:gd name="connsiteX5" fmla="*/ 0 w 229394"/>
                  <a:gd name="connsiteY5" fmla="*/ 1682787 h 1682787"/>
                  <a:gd name="connsiteX0" fmla="*/ 0 w 229394"/>
                  <a:gd name="connsiteY0" fmla="*/ 1682784 h 1682784"/>
                  <a:gd name="connsiteX1" fmla="*/ 56060 w 229394"/>
                  <a:gd name="connsiteY1" fmla="*/ 1035084 h 1682784"/>
                  <a:gd name="connsiteX2" fmla="*/ 54340 w 229394"/>
                  <a:gd name="connsiteY2" fmla="*/ 0 h 1682784"/>
                  <a:gd name="connsiteX3" fmla="*/ 121014 w 229394"/>
                  <a:gd name="connsiteY3" fmla="*/ 1031876 h 1682784"/>
                  <a:gd name="connsiteX4" fmla="*/ 229394 w 229394"/>
                  <a:gd name="connsiteY4" fmla="*/ 1658974 h 1682784"/>
                  <a:gd name="connsiteX5" fmla="*/ 0 w 229394"/>
                  <a:gd name="connsiteY5" fmla="*/ 1682784 h 1682784"/>
                  <a:gd name="connsiteX0" fmla="*/ 0 w 229394"/>
                  <a:gd name="connsiteY0" fmla="*/ 1682784 h 1682784"/>
                  <a:gd name="connsiteX1" fmla="*/ 56060 w 229394"/>
                  <a:gd name="connsiteY1" fmla="*/ 1035084 h 1682784"/>
                  <a:gd name="connsiteX2" fmla="*/ 90224 w 229394"/>
                  <a:gd name="connsiteY2" fmla="*/ 0 h 1682784"/>
                  <a:gd name="connsiteX3" fmla="*/ 121014 w 229394"/>
                  <a:gd name="connsiteY3" fmla="*/ 1031876 h 1682784"/>
                  <a:gd name="connsiteX4" fmla="*/ 229394 w 229394"/>
                  <a:gd name="connsiteY4" fmla="*/ 1658974 h 1682784"/>
                  <a:gd name="connsiteX5" fmla="*/ 0 w 229394"/>
                  <a:gd name="connsiteY5" fmla="*/ 1682784 h 1682784"/>
                  <a:gd name="connsiteX0" fmla="*/ 0 w 229394"/>
                  <a:gd name="connsiteY0" fmla="*/ 1682784 h 1682784"/>
                  <a:gd name="connsiteX1" fmla="*/ 56060 w 229394"/>
                  <a:gd name="connsiteY1" fmla="*/ 1035084 h 1682784"/>
                  <a:gd name="connsiteX2" fmla="*/ 90224 w 229394"/>
                  <a:gd name="connsiteY2" fmla="*/ 0 h 1682784"/>
                  <a:gd name="connsiteX3" fmla="*/ 121014 w 229394"/>
                  <a:gd name="connsiteY3" fmla="*/ 1031876 h 1682784"/>
                  <a:gd name="connsiteX4" fmla="*/ 229394 w 229394"/>
                  <a:gd name="connsiteY4" fmla="*/ 1658974 h 1682784"/>
                  <a:gd name="connsiteX5" fmla="*/ 0 w 229394"/>
                  <a:gd name="connsiteY5" fmla="*/ 1682784 h 1682784"/>
                  <a:gd name="connsiteX0" fmla="*/ 0 w 229394"/>
                  <a:gd name="connsiteY0" fmla="*/ 1682816 h 1682816"/>
                  <a:gd name="connsiteX1" fmla="*/ 56060 w 229394"/>
                  <a:gd name="connsiteY1" fmla="*/ 1035116 h 1682816"/>
                  <a:gd name="connsiteX2" fmla="*/ 90224 w 229394"/>
                  <a:gd name="connsiteY2" fmla="*/ 32 h 1682816"/>
                  <a:gd name="connsiteX3" fmla="*/ 121014 w 229394"/>
                  <a:gd name="connsiteY3" fmla="*/ 1031908 h 1682816"/>
                  <a:gd name="connsiteX4" fmla="*/ 229394 w 229394"/>
                  <a:gd name="connsiteY4" fmla="*/ 1659006 h 1682816"/>
                  <a:gd name="connsiteX5" fmla="*/ 0 w 229394"/>
                  <a:gd name="connsiteY5" fmla="*/ 1682816 h 1682816"/>
                  <a:gd name="connsiteX0" fmla="*/ 0 w 229394"/>
                  <a:gd name="connsiteY0" fmla="*/ 1682816 h 1682816"/>
                  <a:gd name="connsiteX1" fmla="*/ 56060 w 229394"/>
                  <a:gd name="connsiteY1" fmla="*/ 1035116 h 1682816"/>
                  <a:gd name="connsiteX2" fmla="*/ 90224 w 229394"/>
                  <a:gd name="connsiteY2" fmla="*/ 32 h 1682816"/>
                  <a:gd name="connsiteX3" fmla="*/ 121014 w 229394"/>
                  <a:gd name="connsiteY3" fmla="*/ 1031908 h 1682816"/>
                  <a:gd name="connsiteX4" fmla="*/ 229394 w 229394"/>
                  <a:gd name="connsiteY4" fmla="*/ 1659006 h 1682816"/>
                  <a:gd name="connsiteX5" fmla="*/ 0 w 229394"/>
                  <a:gd name="connsiteY5" fmla="*/ 1682816 h 1682816"/>
                  <a:gd name="connsiteX0" fmla="*/ 0 w 229394"/>
                  <a:gd name="connsiteY0" fmla="*/ 1682816 h 1682816"/>
                  <a:gd name="connsiteX1" fmla="*/ 56060 w 229394"/>
                  <a:gd name="connsiteY1" fmla="*/ 1035116 h 1682816"/>
                  <a:gd name="connsiteX2" fmla="*/ 90224 w 229394"/>
                  <a:gd name="connsiteY2" fmla="*/ 32 h 1682816"/>
                  <a:gd name="connsiteX3" fmla="*/ 121014 w 229394"/>
                  <a:gd name="connsiteY3" fmla="*/ 1031908 h 1682816"/>
                  <a:gd name="connsiteX4" fmla="*/ 229394 w 229394"/>
                  <a:gd name="connsiteY4" fmla="*/ 1659006 h 1682816"/>
                  <a:gd name="connsiteX5" fmla="*/ 0 w 229394"/>
                  <a:gd name="connsiteY5" fmla="*/ 1682816 h 1682816"/>
                  <a:gd name="connsiteX0" fmla="*/ 0 w 200986"/>
                  <a:gd name="connsiteY0" fmla="*/ 1682816 h 1683335"/>
                  <a:gd name="connsiteX1" fmla="*/ 56060 w 200986"/>
                  <a:gd name="connsiteY1" fmla="*/ 1035116 h 1683335"/>
                  <a:gd name="connsiteX2" fmla="*/ 90224 w 200986"/>
                  <a:gd name="connsiteY2" fmla="*/ 32 h 1683335"/>
                  <a:gd name="connsiteX3" fmla="*/ 121014 w 200986"/>
                  <a:gd name="connsiteY3" fmla="*/ 1031908 h 1683335"/>
                  <a:gd name="connsiteX4" fmla="*/ 200986 w 200986"/>
                  <a:gd name="connsiteY4" fmla="*/ 1681055 h 1683335"/>
                  <a:gd name="connsiteX5" fmla="*/ 0 w 200986"/>
                  <a:gd name="connsiteY5" fmla="*/ 1682816 h 1683335"/>
                  <a:gd name="connsiteX0" fmla="*/ 0 w 200986"/>
                  <a:gd name="connsiteY0" fmla="*/ 1682816 h 1683334"/>
                  <a:gd name="connsiteX1" fmla="*/ 56060 w 200986"/>
                  <a:gd name="connsiteY1" fmla="*/ 1035116 h 1683334"/>
                  <a:gd name="connsiteX2" fmla="*/ 90224 w 200986"/>
                  <a:gd name="connsiteY2" fmla="*/ 32 h 1683334"/>
                  <a:gd name="connsiteX3" fmla="*/ 121014 w 200986"/>
                  <a:gd name="connsiteY3" fmla="*/ 1031908 h 1683334"/>
                  <a:gd name="connsiteX4" fmla="*/ 200986 w 200986"/>
                  <a:gd name="connsiteY4" fmla="*/ 1681055 h 1683334"/>
                  <a:gd name="connsiteX5" fmla="*/ 0 w 200986"/>
                  <a:gd name="connsiteY5" fmla="*/ 1682816 h 1683334"/>
                  <a:gd name="connsiteX0" fmla="*/ 0 w 200986"/>
                  <a:gd name="connsiteY0" fmla="*/ 1682816 h 1683334"/>
                  <a:gd name="connsiteX1" fmla="*/ 56060 w 200986"/>
                  <a:gd name="connsiteY1" fmla="*/ 1035116 h 1683334"/>
                  <a:gd name="connsiteX2" fmla="*/ 90224 w 200986"/>
                  <a:gd name="connsiteY2" fmla="*/ 32 h 1683334"/>
                  <a:gd name="connsiteX3" fmla="*/ 121014 w 200986"/>
                  <a:gd name="connsiteY3" fmla="*/ 1031908 h 1683334"/>
                  <a:gd name="connsiteX4" fmla="*/ 200986 w 200986"/>
                  <a:gd name="connsiteY4" fmla="*/ 1681055 h 1683334"/>
                  <a:gd name="connsiteX5" fmla="*/ 0 w 200986"/>
                  <a:gd name="connsiteY5" fmla="*/ 1682816 h 1683334"/>
                  <a:gd name="connsiteX0" fmla="*/ 0 w 200986"/>
                  <a:gd name="connsiteY0" fmla="*/ 1682816 h 1683334"/>
                  <a:gd name="connsiteX1" fmla="*/ 56060 w 200986"/>
                  <a:gd name="connsiteY1" fmla="*/ 1035116 h 1683334"/>
                  <a:gd name="connsiteX2" fmla="*/ 90224 w 200986"/>
                  <a:gd name="connsiteY2" fmla="*/ 32 h 1683334"/>
                  <a:gd name="connsiteX3" fmla="*/ 121014 w 200986"/>
                  <a:gd name="connsiteY3" fmla="*/ 1031908 h 1683334"/>
                  <a:gd name="connsiteX4" fmla="*/ 200986 w 200986"/>
                  <a:gd name="connsiteY4" fmla="*/ 1681055 h 1683334"/>
                  <a:gd name="connsiteX5" fmla="*/ 0 w 200986"/>
                  <a:gd name="connsiteY5" fmla="*/ 1682816 h 1683334"/>
                  <a:gd name="connsiteX0" fmla="*/ 0 w 200986"/>
                  <a:gd name="connsiteY0" fmla="*/ 1682816 h 1683334"/>
                  <a:gd name="connsiteX1" fmla="*/ 56060 w 200986"/>
                  <a:gd name="connsiteY1" fmla="*/ 1035116 h 1683334"/>
                  <a:gd name="connsiteX2" fmla="*/ 90224 w 200986"/>
                  <a:gd name="connsiteY2" fmla="*/ 32 h 1683334"/>
                  <a:gd name="connsiteX3" fmla="*/ 121014 w 200986"/>
                  <a:gd name="connsiteY3" fmla="*/ 1031908 h 1683334"/>
                  <a:gd name="connsiteX4" fmla="*/ 200986 w 200986"/>
                  <a:gd name="connsiteY4" fmla="*/ 1681055 h 1683334"/>
                  <a:gd name="connsiteX5" fmla="*/ 0 w 200986"/>
                  <a:gd name="connsiteY5" fmla="*/ 1682816 h 1683334"/>
                  <a:gd name="connsiteX0" fmla="*/ 0 w 200986"/>
                  <a:gd name="connsiteY0" fmla="*/ 1682786 h 1683304"/>
                  <a:gd name="connsiteX1" fmla="*/ 63162 w 200986"/>
                  <a:gd name="connsiteY1" fmla="*/ 1035086 h 1683304"/>
                  <a:gd name="connsiteX2" fmla="*/ 90224 w 200986"/>
                  <a:gd name="connsiteY2" fmla="*/ 2 h 1683304"/>
                  <a:gd name="connsiteX3" fmla="*/ 121014 w 200986"/>
                  <a:gd name="connsiteY3" fmla="*/ 1031878 h 1683304"/>
                  <a:gd name="connsiteX4" fmla="*/ 200986 w 200986"/>
                  <a:gd name="connsiteY4" fmla="*/ 1681025 h 1683304"/>
                  <a:gd name="connsiteX5" fmla="*/ 0 w 200986"/>
                  <a:gd name="connsiteY5" fmla="*/ 1682786 h 1683304"/>
                  <a:gd name="connsiteX0" fmla="*/ 0 w 200986"/>
                  <a:gd name="connsiteY0" fmla="*/ 1682785 h 1683303"/>
                  <a:gd name="connsiteX1" fmla="*/ 63162 w 200986"/>
                  <a:gd name="connsiteY1" fmla="*/ 1035085 h 1683303"/>
                  <a:gd name="connsiteX2" fmla="*/ 90224 w 200986"/>
                  <a:gd name="connsiteY2" fmla="*/ 1 h 1683303"/>
                  <a:gd name="connsiteX3" fmla="*/ 121014 w 200986"/>
                  <a:gd name="connsiteY3" fmla="*/ 1031877 h 1683303"/>
                  <a:gd name="connsiteX4" fmla="*/ 200986 w 200986"/>
                  <a:gd name="connsiteY4" fmla="*/ 1681024 h 1683303"/>
                  <a:gd name="connsiteX5" fmla="*/ 0 w 200986"/>
                  <a:gd name="connsiteY5" fmla="*/ 1682785 h 1683303"/>
                  <a:gd name="connsiteX0" fmla="*/ 0 w 200986"/>
                  <a:gd name="connsiteY0" fmla="*/ 1682785 h 1683303"/>
                  <a:gd name="connsiteX1" fmla="*/ 63162 w 200986"/>
                  <a:gd name="connsiteY1" fmla="*/ 1035085 h 1683303"/>
                  <a:gd name="connsiteX2" fmla="*/ 90224 w 200986"/>
                  <a:gd name="connsiteY2" fmla="*/ 1 h 1683303"/>
                  <a:gd name="connsiteX3" fmla="*/ 121014 w 200986"/>
                  <a:gd name="connsiteY3" fmla="*/ 1031877 h 1683303"/>
                  <a:gd name="connsiteX4" fmla="*/ 200986 w 200986"/>
                  <a:gd name="connsiteY4" fmla="*/ 1681024 h 1683303"/>
                  <a:gd name="connsiteX5" fmla="*/ 0 w 200986"/>
                  <a:gd name="connsiteY5" fmla="*/ 1682785 h 1683303"/>
                  <a:gd name="connsiteX0" fmla="*/ 0 w 200986"/>
                  <a:gd name="connsiteY0" fmla="*/ 1682785 h 1685957"/>
                  <a:gd name="connsiteX1" fmla="*/ 63162 w 200986"/>
                  <a:gd name="connsiteY1" fmla="*/ 1035085 h 1685957"/>
                  <a:gd name="connsiteX2" fmla="*/ 90224 w 200986"/>
                  <a:gd name="connsiteY2" fmla="*/ 1 h 1685957"/>
                  <a:gd name="connsiteX3" fmla="*/ 121014 w 200986"/>
                  <a:gd name="connsiteY3" fmla="*/ 1031877 h 1685957"/>
                  <a:gd name="connsiteX4" fmla="*/ 200986 w 200986"/>
                  <a:gd name="connsiteY4" fmla="*/ 1681024 h 1685957"/>
                  <a:gd name="connsiteX5" fmla="*/ 0 w 200986"/>
                  <a:gd name="connsiteY5" fmla="*/ 1682785 h 1685957"/>
                  <a:gd name="connsiteX0" fmla="*/ 0 w 188557"/>
                  <a:gd name="connsiteY0" fmla="*/ 1682785 h 1688138"/>
                  <a:gd name="connsiteX1" fmla="*/ 63162 w 188557"/>
                  <a:gd name="connsiteY1" fmla="*/ 1035085 h 1688138"/>
                  <a:gd name="connsiteX2" fmla="*/ 90224 w 188557"/>
                  <a:gd name="connsiteY2" fmla="*/ 1 h 1688138"/>
                  <a:gd name="connsiteX3" fmla="*/ 121014 w 188557"/>
                  <a:gd name="connsiteY3" fmla="*/ 1031877 h 1688138"/>
                  <a:gd name="connsiteX4" fmla="*/ 188557 w 188557"/>
                  <a:gd name="connsiteY4" fmla="*/ 1684174 h 1688138"/>
                  <a:gd name="connsiteX5" fmla="*/ 0 w 188557"/>
                  <a:gd name="connsiteY5" fmla="*/ 1682785 h 168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557" h="1688138">
                    <a:moveTo>
                      <a:pt x="0" y="1682785"/>
                    </a:moveTo>
                    <a:cubicBezTo>
                      <a:pt x="51821" y="1559213"/>
                      <a:pt x="57002" y="1265147"/>
                      <a:pt x="63162" y="1035085"/>
                    </a:cubicBezTo>
                    <a:cubicBezTo>
                      <a:pt x="69322" y="805023"/>
                      <a:pt x="80582" y="536"/>
                      <a:pt x="90224" y="1"/>
                    </a:cubicBezTo>
                    <a:cubicBezTo>
                      <a:pt x="99866" y="-534"/>
                      <a:pt x="119517" y="852007"/>
                      <a:pt x="121014" y="1031877"/>
                    </a:cubicBezTo>
                    <a:cubicBezTo>
                      <a:pt x="131388" y="1252698"/>
                      <a:pt x="119818" y="1587711"/>
                      <a:pt x="188557" y="1684174"/>
                    </a:cubicBezTo>
                    <a:cubicBezTo>
                      <a:pt x="86427" y="1693170"/>
                      <a:pt x="76200" y="1684248"/>
                      <a:pt x="0" y="1682785"/>
                    </a:cubicBezTo>
                    <a:close/>
                  </a:path>
                </a:pathLst>
              </a:custGeom>
              <a:solidFill>
                <a:srgbClr val="81FFBA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Volný tvar: obrazec 183">
                <a:extLst>
                  <a:ext uri="{FF2B5EF4-FFF2-40B4-BE49-F238E27FC236}">
                    <a16:creationId xmlns:a16="http://schemas.microsoft.com/office/drawing/2014/main" id="{5D443E4A-3D1A-7BFF-A3A7-033DC26F7F10}"/>
                  </a:ext>
                </a:extLst>
              </p:cNvPr>
              <p:cNvSpPr/>
              <p:nvPr/>
            </p:nvSpPr>
            <p:spPr>
              <a:xfrm>
                <a:off x="10774761" y="1004341"/>
                <a:ext cx="456369" cy="1874462"/>
              </a:xfrm>
              <a:custGeom>
                <a:avLst/>
                <a:gdLst>
                  <a:gd name="connsiteX0" fmla="*/ 7292 w 348574"/>
                  <a:gd name="connsiteY0" fmla="*/ 2505526 h 2529320"/>
                  <a:gd name="connsiteX1" fmla="*/ 108892 w 348574"/>
                  <a:gd name="connsiteY1" fmla="*/ 2391226 h 2529320"/>
                  <a:gd name="connsiteX2" fmla="*/ 108892 w 348574"/>
                  <a:gd name="connsiteY2" fmla="*/ 1362526 h 2529320"/>
                  <a:gd name="connsiteX3" fmla="*/ 121592 w 348574"/>
                  <a:gd name="connsiteY3" fmla="*/ 244926 h 2529320"/>
                  <a:gd name="connsiteX4" fmla="*/ 146992 w 348574"/>
                  <a:gd name="connsiteY4" fmla="*/ 130626 h 2529320"/>
                  <a:gd name="connsiteX5" fmla="*/ 197792 w 348574"/>
                  <a:gd name="connsiteY5" fmla="*/ 1781626 h 2529320"/>
                  <a:gd name="connsiteX6" fmla="*/ 273992 w 348574"/>
                  <a:gd name="connsiteY6" fmla="*/ 2264226 h 2529320"/>
                  <a:gd name="connsiteX7" fmla="*/ 337492 w 348574"/>
                  <a:gd name="connsiteY7" fmla="*/ 2505526 h 2529320"/>
                  <a:gd name="connsiteX8" fmla="*/ 7292 w 348574"/>
                  <a:gd name="connsiteY8" fmla="*/ 2505526 h 2529320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0 w 330200"/>
                  <a:gd name="connsiteY0" fmla="*/ 2505526 h 2516362"/>
                  <a:gd name="connsiteX1" fmla="*/ 101600 w 330200"/>
                  <a:gd name="connsiteY1" fmla="*/ 2391226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505526 h 2516362"/>
                  <a:gd name="connsiteX1" fmla="*/ 68263 w 330200"/>
                  <a:gd name="connsiteY1" fmla="*/ 2281689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285497 h 2296333"/>
                  <a:gd name="connsiteX1" fmla="*/ 68263 w 330200"/>
                  <a:gd name="connsiteY1" fmla="*/ 2061660 h 2296333"/>
                  <a:gd name="connsiteX2" fmla="*/ 101600 w 330200"/>
                  <a:gd name="connsiteY2" fmla="*/ 1142497 h 2296333"/>
                  <a:gd name="connsiteX3" fmla="*/ 114300 w 330200"/>
                  <a:gd name="connsiteY3" fmla="*/ 24897 h 2296333"/>
                  <a:gd name="connsiteX4" fmla="*/ 168275 w 330200"/>
                  <a:gd name="connsiteY4" fmla="*/ 463047 h 2296333"/>
                  <a:gd name="connsiteX5" fmla="*/ 190500 w 330200"/>
                  <a:gd name="connsiteY5" fmla="*/ 1561597 h 2296333"/>
                  <a:gd name="connsiteX6" fmla="*/ 266700 w 330200"/>
                  <a:gd name="connsiteY6" fmla="*/ 2044197 h 2296333"/>
                  <a:gd name="connsiteX7" fmla="*/ 330200 w 330200"/>
                  <a:gd name="connsiteY7" fmla="*/ 2285497 h 2296333"/>
                  <a:gd name="connsiteX8" fmla="*/ 0 w 330200"/>
                  <a:gd name="connsiteY8" fmla="*/ 2285497 h 2296333"/>
                  <a:gd name="connsiteX0" fmla="*/ 0 w 330200"/>
                  <a:gd name="connsiteY0" fmla="*/ 2381190 h 2392026"/>
                  <a:gd name="connsiteX1" fmla="*/ 68263 w 330200"/>
                  <a:gd name="connsiteY1" fmla="*/ 2157353 h 2392026"/>
                  <a:gd name="connsiteX2" fmla="*/ 101600 w 330200"/>
                  <a:gd name="connsiteY2" fmla="*/ 1238190 h 2392026"/>
                  <a:gd name="connsiteX3" fmla="*/ 142875 w 330200"/>
                  <a:gd name="connsiteY3" fmla="*/ 20577 h 2392026"/>
                  <a:gd name="connsiteX4" fmla="*/ 168275 w 330200"/>
                  <a:gd name="connsiteY4" fmla="*/ 558740 h 2392026"/>
                  <a:gd name="connsiteX5" fmla="*/ 190500 w 330200"/>
                  <a:gd name="connsiteY5" fmla="*/ 1657290 h 2392026"/>
                  <a:gd name="connsiteX6" fmla="*/ 266700 w 330200"/>
                  <a:gd name="connsiteY6" fmla="*/ 2139890 h 2392026"/>
                  <a:gd name="connsiteX7" fmla="*/ 330200 w 330200"/>
                  <a:gd name="connsiteY7" fmla="*/ 2381190 h 2392026"/>
                  <a:gd name="connsiteX8" fmla="*/ 0 w 330200"/>
                  <a:gd name="connsiteY8" fmla="*/ 2381190 h 2392026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66700 w 330200"/>
                  <a:gd name="connsiteY6" fmla="*/ 2130713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14313 w 330200"/>
                  <a:gd name="connsiteY6" fmla="*/ 2140238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52413 w 330200"/>
                  <a:gd name="connsiteY6" fmla="*/ 2164051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277812"/>
                  <a:gd name="connsiteY0" fmla="*/ 2372013 h 2394572"/>
                  <a:gd name="connsiteX1" fmla="*/ 68263 w 277812"/>
                  <a:gd name="connsiteY1" fmla="*/ 2148176 h 2394572"/>
                  <a:gd name="connsiteX2" fmla="*/ 101600 w 277812"/>
                  <a:gd name="connsiteY2" fmla="*/ 1229013 h 2394572"/>
                  <a:gd name="connsiteX3" fmla="*/ 138112 w 277812"/>
                  <a:gd name="connsiteY3" fmla="*/ 20925 h 2394572"/>
                  <a:gd name="connsiteX4" fmla="*/ 168275 w 277812"/>
                  <a:gd name="connsiteY4" fmla="*/ 549563 h 2394572"/>
                  <a:gd name="connsiteX5" fmla="*/ 190500 w 277812"/>
                  <a:gd name="connsiteY5" fmla="*/ 1648113 h 2394572"/>
                  <a:gd name="connsiteX6" fmla="*/ 252413 w 277812"/>
                  <a:gd name="connsiteY6" fmla="*/ 2164051 h 2394572"/>
                  <a:gd name="connsiteX7" fmla="*/ 277812 w 277812"/>
                  <a:gd name="connsiteY7" fmla="*/ 2391063 h 2394572"/>
                  <a:gd name="connsiteX8" fmla="*/ 0 w 277812"/>
                  <a:gd name="connsiteY8" fmla="*/ 2372013 h 2394572"/>
                  <a:gd name="connsiteX0" fmla="*/ 0 w 283952"/>
                  <a:gd name="connsiteY0" fmla="*/ 2372013 h 2394572"/>
                  <a:gd name="connsiteX1" fmla="*/ 68263 w 283952"/>
                  <a:gd name="connsiteY1" fmla="*/ 2148176 h 2394572"/>
                  <a:gd name="connsiteX2" fmla="*/ 101600 w 283952"/>
                  <a:gd name="connsiteY2" fmla="*/ 1229013 h 2394572"/>
                  <a:gd name="connsiteX3" fmla="*/ 138112 w 283952"/>
                  <a:gd name="connsiteY3" fmla="*/ 20925 h 2394572"/>
                  <a:gd name="connsiteX4" fmla="*/ 168275 w 283952"/>
                  <a:gd name="connsiteY4" fmla="*/ 549563 h 2394572"/>
                  <a:gd name="connsiteX5" fmla="*/ 190500 w 283952"/>
                  <a:gd name="connsiteY5" fmla="*/ 1648113 h 2394572"/>
                  <a:gd name="connsiteX6" fmla="*/ 277812 w 283952"/>
                  <a:gd name="connsiteY6" fmla="*/ 2391063 h 2394572"/>
                  <a:gd name="connsiteX7" fmla="*/ 0 w 283952"/>
                  <a:gd name="connsiteY7" fmla="*/ 2372013 h 2394572"/>
                  <a:gd name="connsiteX0" fmla="*/ 5025 w 288977"/>
                  <a:gd name="connsiteY0" fmla="*/ 2372013 h 2394572"/>
                  <a:gd name="connsiteX1" fmla="*/ 106625 w 288977"/>
                  <a:gd name="connsiteY1" fmla="*/ 1229013 h 2394572"/>
                  <a:gd name="connsiteX2" fmla="*/ 143137 w 288977"/>
                  <a:gd name="connsiteY2" fmla="*/ 20925 h 2394572"/>
                  <a:gd name="connsiteX3" fmla="*/ 173300 w 288977"/>
                  <a:gd name="connsiteY3" fmla="*/ 549563 h 2394572"/>
                  <a:gd name="connsiteX4" fmla="*/ 195525 w 288977"/>
                  <a:gd name="connsiteY4" fmla="*/ 1648113 h 2394572"/>
                  <a:gd name="connsiteX5" fmla="*/ 282837 w 288977"/>
                  <a:gd name="connsiteY5" fmla="*/ 2391063 h 2394572"/>
                  <a:gd name="connsiteX6" fmla="*/ 5025 w 288977"/>
                  <a:gd name="connsiteY6" fmla="*/ 2372013 h 2394572"/>
                  <a:gd name="connsiteX0" fmla="*/ 6748 w 290700"/>
                  <a:gd name="connsiteY0" fmla="*/ 2396816 h 2419375"/>
                  <a:gd name="connsiteX1" fmla="*/ 75010 w 290700"/>
                  <a:gd name="connsiteY1" fmla="*/ 1715778 h 2419375"/>
                  <a:gd name="connsiteX2" fmla="*/ 144860 w 290700"/>
                  <a:gd name="connsiteY2" fmla="*/ 45728 h 2419375"/>
                  <a:gd name="connsiteX3" fmla="*/ 175023 w 290700"/>
                  <a:gd name="connsiteY3" fmla="*/ 574366 h 2419375"/>
                  <a:gd name="connsiteX4" fmla="*/ 197248 w 290700"/>
                  <a:gd name="connsiteY4" fmla="*/ 1672916 h 2419375"/>
                  <a:gd name="connsiteX5" fmla="*/ 284560 w 290700"/>
                  <a:gd name="connsiteY5" fmla="*/ 2415866 h 2419375"/>
                  <a:gd name="connsiteX6" fmla="*/ 6748 w 290700"/>
                  <a:gd name="connsiteY6" fmla="*/ 2396816 h 2419375"/>
                  <a:gd name="connsiteX0" fmla="*/ 5692 w 289644"/>
                  <a:gd name="connsiteY0" fmla="*/ 2396816 h 2419375"/>
                  <a:gd name="connsiteX1" fmla="*/ 73954 w 289644"/>
                  <a:gd name="connsiteY1" fmla="*/ 1715778 h 2419375"/>
                  <a:gd name="connsiteX2" fmla="*/ 143804 w 289644"/>
                  <a:gd name="connsiteY2" fmla="*/ 45728 h 2419375"/>
                  <a:gd name="connsiteX3" fmla="*/ 173967 w 289644"/>
                  <a:gd name="connsiteY3" fmla="*/ 574366 h 2419375"/>
                  <a:gd name="connsiteX4" fmla="*/ 196192 w 289644"/>
                  <a:gd name="connsiteY4" fmla="*/ 1672916 h 2419375"/>
                  <a:gd name="connsiteX5" fmla="*/ 283504 w 289644"/>
                  <a:gd name="connsiteY5" fmla="*/ 2415866 h 2419375"/>
                  <a:gd name="connsiteX6" fmla="*/ 5692 w 289644"/>
                  <a:gd name="connsiteY6" fmla="*/ 2396816 h 2419375"/>
                  <a:gd name="connsiteX0" fmla="*/ 0 w 283952"/>
                  <a:gd name="connsiteY0" fmla="*/ 2396816 h 2419375"/>
                  <a:gd name="connsiteX1" fmla="*/ 68262 w 283952"/>
                  <a:gd name="connsiteY1" fmla="*/ 1715778 h 2419375"/>
                  <a:gd name="connsiteX2" fmla="*/ 138112 w 283952"/>
                  <a:gd name="connsiteY2" fmla="*/ 45728 h 2419375"/>
                  <a:gd name="connsiteX3" fmla="*/ 168275 w 283952"/>
                  <a:gd name="connsiteY3" fmla="*/ 574366 h 2419375"/>
                  <a:gd name="connsiteX4" fmla="*/ 190500 w 283952"/>
                  <a:gd name="connsiteY4" fmla="*/ 1672916 h 2419375"/>
                  <a:gd name="connsiteX5" fmla="*/ 277812 w 283952"/>
                  <a:gd name="connsiteY5" fmla="*/ 2415866 h 2419375"/>
                  <a:gd name="connsiteX6" fmla="*/ 0 w 283952"/>
                  <a:gd name="connsiteY6" fmla="*/ 2396816 h 2419375"/>
                  <a:gd name="connsiteX0" fmla="*/ 0 w 283952"/>
                  <a:gd name="connsiteY0" fmla="*/ 2382717 h 2405276"/>
                  <a:gd name="connsiteX1" fmla="*/ 82549 w 283952"/>
                  <a:gd name="connsiteY1" fmla="*/ 1449267 h 2405276"/>
                  <a:gd name="connsiteX2" fmla="*/ 138112 w 283952"/>
                  <a:gd name="connsiteY2" fmla="*/ 31629 h 2405276"/>
                  <a:gd name="connsiteX3" fmla="*/ 168275 w 283952"/>
                  <a:gd name="connsiteY3" fmla="*/ 560267 h 2405276"/>
                  <a:gd name="connsiteX4" fmla="*/ 190500 w 283952"/>
                  <a:gd name="connsiteY4" fmla="*/ 1658817 h 2405276"/>
                  <a:gd name="connsiteX5" fmla="*/ 277812 w 283952"/>
                  <a:gd name="connsiteY5" fmla="*/ 2401767 h 2405276"/>
                  <a:gd name="connsiteX6" fmla="*/ 0 w 283952"/>
                  <a:gd name="connsiteY6" fmla="*/ 2382717 h 2405276"/>
                  <a:gd name="connsiteX0" fmla="*/ 0 w 284196"/>
                  <a:gd name="connsiteY0" fmla="*/ 2380881 h 2403440"/>
                  <a:gd name="connsiteX1" fmla="*/ 82549 w 284196"/>
                  <a:gd name="connsiteY1" fmla="*/ 1447431 h 2403440"/>
                  <a:gd name="connsiteX2" fmla="*/ 138112 w 284196"/>
                  <a:gd name="connsiteY2" fmla="*/ 29793 h 2403440"/>
                  <a:gd name="connsiteX3" fmla="*/ 168275 w 284196"/>
                  <a:gd name="connsiteY3" fmla="*/ 558431 h 2403440"/>
                  <a:gd name="connsiteX4" fmla="*/ 195262 w 284196"/>
                  <a:gd name="connsiteY4" fmla="*/ 1447431 h 2403440"/>
                  <a:gd name="connsiteX5" fmla="*/ 277812 w 284196"/>
                  <a:gd name="connsiteY5" fmla="*/ 2399931 h 2403440"/>
                  <a:gd name="connsiteX6" fmla="*/ 0 w 284196"/>
                  <a:gd name="connsiteY6" fmla="*/ 2380881 h 2403440"/>
                  <a:gd name="connsiteX0" fmla="*/ 0 w 277812"/>
                  <a:gd name="connsiteY0" fmla="*/ 2380881 h 2403440"/>
                  <a:gd name="connsiteX1" fmla="*/ 82549 w 277812"/>
                  <a:gd name="connsiteY1" fmla="*/ 1447431 h 2403440"/>
                  <a:gd name="connsiteX2" fmla="*/ 138112 w 277812"/>
                  <a:gd name="connsiteY2" fmla="*/ 29793 h 2403440"/>
                  <a:gd name="connsiteX3" fmla="*/ 168275 w 277812"/>
                  <a:gd name="connsiteY3" fmla="*/ 558431 h 2403440"/>
                  <a:gd name="connsiteX4" fmla="*/ 195262 w 277812"/>
                  <a:gd name="connsiteY4" fmla="*/ 1447431 h 2403440"/>
                  <a:gd name="connsiteX5" fmla="*/ 277812 w 277812"/>
                  <a:gd name="connsiteY5" fmla="*/ 2399931 h 2403440"/>
                  <a:gd name="connsiteX6" fmla="*/ 0 w 277812"/>
                  <a:gd name="connsiteY6" fmla="*/ 2380881 h 2403440"/>
                  <a:gd name="connsiteX0" fmla="*/ 0 w 320674"/>
                  <a:gd name="connsiteY0" fmla="*/ 2380881 h 2396437"/>
                  <a:gd name="connsiteX1" fmla="*/ 82549 w 320674"/>
                  <a:gd name="connsiteY1" fmla="*/ 1447431 h 2396437"/>
                  <a:gd name="connsiteX2" fmla="*/ 138112 w 320674"/>
                  <a:gd name="connsiteY2" fmla="*/ 29793 h 2396437"/>
                  <a:gd name="connsiteX3" fmla="*/ 168275 w 320674"/>
                  <a:gd name="connsiteY3" fmla="*/ 558431 h 2396437"/>
                  <a:gd name="connsiteX4" fmla="*/ 195262 w 320674"/>
                  <a:gd name="connsiteY4" fmla="*/ 1447431 h 2396437"/>
                  <a:gd name="connsiteX5" fmla="*/ 320674 w 320674"/>
                  <a:gd name="connsiteY5" fmla="*/ 2390406 h 2396437"/>
                  <a:gd name="connsiteX6" fmla="*/ 0 w 320674"/>
                  <a:gd name="connsiteY6" fmla="*/ 2380881 h 2396437"/>
                  <a:gd name="connsiteX0" fmla="*/ 0 w 287337"/>
                  <a:gd name="connsiteY0" fmla="*/ 2404693 h 2411790"/>
                  <a:gd name="connsiteX1" fmla="*/ 49212 w 287337"/>
                  <a:gd name="connsiteY1" fmla="*/ 1447431 h 2411790"/>
                  <a:gd name="connsiteX2" fmla="*/ 104775 w 287337"/>
                  <a:gd name="connsiteY2" fmla="*/ 29793 h 2411790"/>
                  <a:gd name="connsiteX3" fmla="*/ 134938 w 287337"/>
                  <a:gd name="connsiteY3" fmla="*/ 558431 h 2411790"/>
                  <a:gd name="connsiteX4" fmla="*/ 161925 w 287337"/>
                  <a:gd name="connsiteY4" fmla="*/ 1447431 h 2411790"/>
                  <a:gd name="connsiteX5" fmla="*/ 287337 w 287337"/>
                  <a:gd name="connsiteY5" fmla="*/ 2390406 h 2411790"/>
                  <a:gd name="connsiteX6" fmla="*/ 0 w 287337"/>
                  <a:gd name="connsiteY6" fmla="*/ 2404693 h 2411790"/>
                  <a:gd name="connsiteX0" fmla="*/ 0 w 287337"/>
                  <a:gd name="connsiteY0" fmla="*/ 2374900 h 2381997"/>
                  <a:gd name="connsiteX1" fmla="*/ 49212 w 287337"/>
                  <a:gd name="connsiteY1" fmla="*/ 1417638 h 2381997"/>
                  <a:gd name="connsiteX2" fmla="*/ 104775 w 287337"/>
                  <a:gd name="connsiteY2" fmla="*/ 0 h 2381997"/>
                  <a:gd name="connsiteX3" fmla="*/ 161925 w 287337"/>
                  <a:gd name="connsiteY3" fmla="*/ 1417638 h 2381997"/>
                  <a:gd name="connsiteX4" fmla="*/ 287337 w 287337"/>
                  <a:gd name="connsiteY4" fmla="*/ 2360613 h 2381997"/>
                  <a:gd name="connsiteX5" fmla="*/ 0 w 287337"/>
                  <a:gd name="connsiteY5" fmla="*/ 2374900 h 2381997"/>
                  <a:gd name="connsiteX0" fmla="*/ 0 w 287337"/>
                  <a:gd name="connsiteY0" fmla="*/ 2375847 h 2382944"/>
                  <a:gd name="connsiteX1" fmla="*/ 63500 w 287337"/>
                  <a:gd name="connsiteY1" fmla="*/ 1218560 h 2382944"/>
                  <a:gd name="connsiteX2" fmla="*/ 104775 w 287337"/>
                  <a:gd name="connsiteY2" fmla="*/ 947 h 2382944"/>
                  <a:gd name="connsiteX3" fmla="*/ 161925 w 287337"/>
                  <a:gd name="connsiteY3" fmla="*/ 1418585 h 2382944"/>
                  <a:gd name="connsiteX4" fmla="*/ 287337 w 287337"/>
                  <a:gd name="connsiteY4" fmla="*/ 2361560 h 2382944"/>
                  <a:gd name="connsiteX5" fmla="*/ 0 w 287337"/>
                  <a:gd name="connsiteY5" fmla="*/ 2375847 h 2382944"/>
                  <a:gd name="connsiteX0" fmla="*/ 0 w 287337"/>
                  <a:gd name="connsiteY0" fmla="*/ 2375753 h 2382850"/>
                  <a:gd name="connsiteX1" fmla="*/ 92075 w 287337"/>
                  <a:gd name="connsiteY1" fmla="*/ 1227991 h 2382850"/>
                  <a:gd name="connsiteX2" fmla="*/ 104775 w 287337"/>
                  <a:gd name="connsiteY2" fmla="*/ 853 h 2382850"/>
                  <a:gd name="connsiteX3" fmla="*/ 161925 w 287337"/>
                  <a:gd name="connsiteY3" fmla="*/ 1418491 h 2382850"/>
                  <a:gd name="connsiteX4" fmla="*/ 287337 w 287337"/>
                  <a:gd name="connsiteY4" fmla="*/ 2361466 h 2382850"/>
                  <a:gd name="connsiteX5" fmla="*/ 0 w 287337"/>
                  <a:gd name="connsiteY5" fmla="*/ 2375753 h 2382850"/>
                  <a:gd name="connsiteX0" fmla="*/ 0 w 287337"/>
                  <a:gd name="connsiteY0" fmla="*/ 2375799 h 2382896"/>
                  <a:gd name="connsiteX1" fmla="*/ 77788 w 287337"/>
                  <a:gd name="connsiteY1" fmla="*/ 1223274 h 2382896"/>
                  <a:gd name="connsiteX2" fmla="*/ 104775 w 287337"/>
                  <a:gd name="connsiteY2" fmla="*/ 899 h 2382896"/>
                  <a:gd name="connsiteX3" fmla="*/ 161925 w 287337"/>
                  <a:gd name="connsiteY3" fmla="*/ 1418537 h 2382896"/>
                  <a:gd name="connsiteX4" fmla="*/ 287337 w 287337"/>
                  <a:gd name="connsiteY4" fmla="*/ 2361512 h 2382896"/>
                  <a:gd name="connsiteX5" fmla="*/ 0 w 287337"/>
                  <a:gd name="connsiteY5" fmla="*/ 2375799 h 2382896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74903"/>
                  <a:gd name="connsiteX1" fmla="*/ 77788 w 287337"/>
                  <a:gd name="connsiteY1" fmla="*/ 1222378 h 2374903"/>
                  <a:gd name="connsiteX2" fmla="*/ 104775 w 287337"/>
                  <a:gd name="connsiteY2" fmla="*/ 3 h 2374903"/>
                  <a:gd name="connsiteX3" fmla="*/ 157162 w 287337"/>
                  <a:gd name="connsiteY3" fmla="*/ 1212853 h 2374903"/>
                  <a:gd name="connsiteX4" fmla="*/ 287337 w 287337"/>
                  <a:gd name="connsiteY4" fmla="*/ 2360616 h 2374903"/>
                  <a:gd name="connsiteX5" fmla="*/ 0 w 287337"/>
                  <a:gd name="connsiteY5" fmla="*/ 2374903 h 2374903"/>
                  <a:gd name="connsiteX0" fmla="*/ 0 w 315912"/>
                  <a:gd name="connsiteY0" fmla="*/ 2374903 h 2374903"/>
                  <a:gd name="connsiteX1" fmla="*/ 106363 w 315912"/>
                  <a:gd name="connsiteY1" fmla="*/ 1222378 h 2374903"/>
                  <a:gd name="connsiteX2" fmla="*/ 133350 w 315912"/>
                  <a:gd name="connsiteY2" fmla="*/ 3 h 2374903"/>
                  <a:gd name="connsiteX3" fmla="*/ 185737 w 315912"/>
                  <a:gd name="connsiteY3" fmla="*/ 1212853 h 2374903"/>
                  <a:gd name="connsiteX4" fmla="*/ 315912 w 315912"/>
                  <a:gd name="connsiteY4" fmla="*/ 2360616 h 2374903"/>
                  <a:gd name="connsiteX5" fmla="*/ 0 w 315912"/>
                  <a:gd name="connsiteY5" fmla="*/ 2374903 h 2374903"/>
                  <a:gd name="connsiteX0" fmla="*/ 0 w 315912"/>
                  <a:gd name="connsiteY0" fmla="*/ 2374903 h 2374903"/>
                  <a:gd name="connsiteX1" fmla="*/ 106363 w 315912"/>
                  <a:gd name="connsiteY1" fmla="*/ 1222378 h 2374903"/>
                  <a:gd name="connsiteX2" fmla="*/ 133350 w 315912"/>
                  <a:gd name="connsiteY2" fmla="*/ 3 h 2374903"/>
                  <a:gd name="connsiteX3" fmla="*/ 190500 w 315912"/>
                  <a:gd name="connsiteY3" fmla="*/ 1212853 h 2374903"/>
                  <a:gd name="connsiteX4" fmla="*/ 315912 w 315912"/>
                  <a:gd name="connsiteY4" fmla="*/ 2360616 h 2374903"/>
                  <a:gd name="connsiteX5" fmla="*/ 0 w 315912"/>
                  <a:gd name="connsiteY5" fmla="*/ 2374903 h 2374903"/>
                  <a:gd name="connsiteX0" fmla="*/ 0 w 315912"/>
                  <a:gd name="connsiteY0" fmla="*/ 2479677 h 2479677"/>
                  <a:gd name="connsiteX1" fmla="*/ 106363 w 315912"/>
                  <a:gd name="connsiteY1" fmla="*/ 1327152 h 2479677"/>
                  <a:gd name="connsiteX2" fmla="*/ 147638 w 315912"/>
                  <a:gd name="connsiteY2" fmla="*/ 2 h 2479677"/>
                  <a:gd name="connsiteX3" fmla="*/ 190500 w 315912"/>
                  <a:gd name="connsiteY3" fmla="*/ 1317627 h 2479677"/>
                  <a:gd name="connsiteX4" fmla="*/ 315912 w 315912"/>
                  <a:gd name="connsiteY4" fmla="*/ 2465390 h 2479677"/>
                  <a:gd name="connsiteX5" fmla="*/ 0 w 315912"/>
                  <a:gd name="connsiteY5" fmla="*/ 2479677 h 2479677"/>
                  <a:gd name="connsiteX0" fmla="*/ 0 w 315912"/>
                  <a:gd name="connsiteY0" fmla="*/ 2479677 h 2479677"/>
                  <a:gd name="connsiteX1" fmla="*/ 106363 w 315912"/>
                  <a:gd name="connsiteY1" fmla="*/ 1327152 h 2479677"/>
                  <a:gd name="connsiteX2" fmla="*/ 133350 w 315912"/>
                  <a:gd name="connsiteY2" fmla="*/ 2 h 2479677"/>
                  <a:gd name="connsiteX3" fmla="*/ 190500 w 315912"/>
                  <a:gd name="connsiteY3" fmla="*/ 1317627 h 2479677"/>
                  <a:gd name="connsiteX4" fmla="*/ 315912 w 315912"/>
                  <a:gd name="connsiteY4" fmla="*/ 2465390 h 2479677"/>
                  <a:gd name="connsiteX5" fmla="*/ 0 w 315912"/>
                  <a:gd name="connsiteY5" fmla="*/ 2479677 h 247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912" h="2479677">
                    <a:moveTo>
                      <a:pt x="0" y="2479677"/>
                    </a:moveTo>
                    <a:cubicBezTo>
                      <a:pt x="103982" y="2271714"/>
                      <a:pt x="84138" y="1740431"/>
                      <a:pt x="106363" y="1327152"/>
                    </a:cubicBezTo>
                    <a:cubicBezTo>
                      <a:pt x="128588" y="913873"/>
                      <a:pt x="119327" y="1589"/>
                      <a:pt x="133350" y="2"/>
                    </a:cubicBezTo>
                    <a:cubicBezTo>
                      <a:pt x="147373" y="-1585"/>
                      <a:pt x="160073" y="906729"/>
                      <a:pt x="190500" y="1317627"/>
                    </a:cubicBezTo>
                    <a:cubicBezTo>
                      <a:pt x="220927" y="1728525"/>
                      <a:pt x="152399" y="2249490"/>
                      <a:pt x="315912" y="2465390"/>
                    </a:cubicBezTo>
                    <a:cubicBezTo>
                      <a:pt x="213782" y="2474386"/>
                      <a:pt x="76200" y="2465389"/>
                      <a:pt x="0" y="2479677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Volný tvar: obrazec 184">
                <a:extLst>
                  <a:ext uri="{FF2B5EF4-FFF2-40B4-BE49-F238E27FC236}">
                    <a16:creationId xmlns:a16="http://schemas.microsoft.com/office/drawing/2014/main" id="{9F50E041-32C8-F829-AAFD-A0313AAD629B}"/>
                  </a:ext>
                </a:extLst>
              </p:cNvPr>
              <p:cNvSpPr/>
              <p:nvPr/>
            </p:nvSpPr>
            <p:spPr>
              <a:xfrm>
                <a:off x="10835775" y="1591943"/>
                <a:ext cx="663574" cy="1305644"/>
              </a:xfrm>
              <a:custGeom>
                <a:avLst/>
                <a:gdLst>
                  <a:gd name="connsiteX0" fmla="*/ 7292 w 348574"/>
                  <a:gd name="connsiteY0" fmla="*/ 2505526 h 2529320"/>
                  <a:gd name="connsiteX1" fmla="*/ 108892 w 348574"/>
                  <a:gd name="connsiteY1" fmla="*/ 2391226 h 2529320"/>
                  <a:gd name="connsiteX2" fmla="*/ 108892 w 348574"/>
                  <a:gd name="connsiteY2" fmla="*/ 1362526 h 2529320"/>
                  <a:gd name="connsiteX3" fmla="*/ 121592 w 348574"/>
                  <a:gd name="connsiteY3" fmla="*/ 244926 h 2529320"/>
                  <a:gd name="connsiteX4" fmla="*/ 146992 w 348574"/>
                  <a:gd name="connsiteY4" fmla="*/ 130626 h 2529320"/>
                  <a:gd name="connsiteX5" fmla="*/ 197792 w 348574"/>
                  <a:gd name="connsiteY5" fmla="*/ 1781626 h 2529320"/>
                  <a:gd name="connsiteX6" fmla="*/ 273992 w 348574"/>
                  <a:gd name="connsiteY6" fmla="*/ 2264226 h 2529320"/>
                  <a:gd name="connsiteX7" fmla="*/ 337492 w 348574"/>
                  <a:gd name="connsiteY7" fmla="*/ 2505526 h 2529320"/>
                  <a:gd name="connsiteX8" fmla="*/ 7292 w 348574"/>
                  <a:gd name="connsiteY8" fmla="*/ 2505526 h 2529320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0 w 330200"/>
                  <a:gd name="connsiteY0" fmla="*/ 2505526 h 2516362"/>
                  <a:gd name="connsiteX1" fmla="*/ 101600 w 330200"/>
                  <a:gd name="connsiteY1" fmla="*/ 2391226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505526 h 2516362"/>
                  <a:gd name="connsiteX1" fmla="*/ 68263 w 330200"/>
                  <a:gd name="connsiteY1" fmla="*/ 2281689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285497 h 2296333"/>
                  <a:gd name="connsiteX1" fmla="*/ 68263 w 330200"/>
                  <a:gd name="connsiteY1" fmla="*/ 2061660 h 2296333"/>
                  <a:gd name="connsiteX2" fmla="*/ 101600 w 330200"/>
                  <a:gd name="connsiteY2" fmla="*/ 1142497 h 2296333"/>
                  <a:gd name="connsiteX3" fmla="*/ 114300 w 330200"/>
                  <a:gd name="connsiteY3" fmla="*/ 24897 h 2296333"/>
                  <a:gd name="connsiteX4" fmla="*/ 168275 w 330200"/>
                  <a:gd name="connsiteY4" fmla="*/ 463047 h 2296333"/>
                  <a:gd name="connsiteX5" fmla="*/ 190500 w 330200"/>
                  <a:gd name="connsiteY5" fmla="*/ 1561597 h 2296333"/>
                  <a:gd name="connsiteX6" fmla="*/ 266700 w 330200"/>
                  <a:gd name="connsiteY6" fmla="*/ 2044197 h 2296333"/>
                  <a:gd name="connsiteX7" fmla="*/ 330200 w 330200"/>
                  <a:gd name="connsiteY7" fmla="*/ 2285497 h 2296333"/>
                  <a:gd name="connsiteX8" fmla="*/ 0 w 330200"/>
                  <a:gd name="connsiteY8" fmla="*/ 2285497 h 2296333"/>
                  <a:gd name="connsiteX0" fmla="*/ 0 w 330200"/>
                  <a:gd name="connsiteY0" fmla="*/ 2381190 h 2392026"/>
                  <a:gd name="connsiteX1" fmla="*/ 68263 w 330200"/>
                  <a:gd name="connsiteY1" fmla="*/ 2157353 h 2392026"/>
                  <a:gd name="connsiteX2" fmla="*/ 101600 w 330200"/>
                  <a:gd name="connsiteY2" fmla="*/ 1238190 h 2392026"/>
                  <a:gd name="connsiteX3" fmla="*/ 142875 w 330200"/>
                  <a:gd name="connsiteY3" fmla="*/ 20577 h 2392026"/>
                  <a:gd name="connsiteX4" fmla="*/ 168275 w 330200"/>
                  <a:gd name="connsiteY4" fmla="*/ 558740 h 2392026"/>
                  <a:gd name="connsiteX5" fmla="*/ 190500 w 330200"/>
                  <a:gd name="connsiteY5" fmla="*/ 1657290 h 2392026"/>
                  <a:gd name="connsiteX6" fmla="*/ 266700 w 330200"/>
                  <a:gd name="connsiteY6" fmla="*/ 2139890 h 2392026"/>
                  <a:gd name="connsiteX7" fmla="*/ 330200 w 330200"/>
                  <a:gd name="connsiteY7" fmla="*/ 2381190 h 2392026"/>
                  <a:gd name="connsiteX8" fmla="*/ 0 w 330200"/>
                  <a:gd name="connsiteY8" fmla="*/ 2381190 h 2392026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66700 w 330200"/>
                  <a:gd name="connsiteY6" fmla="*/ 2130713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14313 w 330200"/>
                  <a:gd name="connsiteY6" fmla="*/ 2140238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52413 w 330200"/>
                  <a:gd name="connsiteY6" fmla="*/ 2164051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277812"/>
                  <a:gd name="connsiteY0" fmla="*/ 2372013 h 2394572"/>
                  <a:gd name="connsiteX1" fmla="*/ 68263 w 277812"/>
                  <a:gd name="connsiteY1" fmla="*/ 2148176 h 2394572"/>
                  <a:gd name="connsiteX2" fmla="*/ 101600 w 277812"/>
                  <a:gd name="connsiteY2" fmla="*/ 1229013 h 2394572"/>
                  <a:gd name="connsiteX3" fmla="*/ 138112 w 277812"/>
                  <a:gd name="connsiteY3" fmla="*/ 20925 h 2394572"/>
                  <a:gd name="connsiteX4" fmla="*/ 168275 w 277812"/>
                  <a:gd name="connsiteY4" fmla="*/ 549563 h 2394572"/>
                  <a:gd name="connsiteX5" fmla="*/ 190500 w 277812"/>
                  <a:gd name="connsiteY5" fmla="*/ 1648113 h 2394572"/>
                  <a:gd name="connsiteX6" fmla="*/ 252413 w 277812"/>
                  <a:gd name="connsiteY6" fmla="*/ 2164051 h 2394572"/>
                  <a:gd name="connsiteX7" fmla="*/ 277812 w 277812"/>
                  <a:gd name="connsiteY7" fmla="*/ 2391063 h 2394572"/>
                  <a:gd name="connsiteX8" fmla="*/ 0 w 277812"/>
                  <a:gd name="connsiteY8" fmla="*/ 2372013 h 2394572"/>
                  <a:gd name="connsiteX0" fmla="*/ 0 w 283952"/>
                  <a:gd name="connsiteY0" fmla="*/ 2372013 h 2394572"/>
                  <a:gd name="connsiteX1" fmla="*/ 68263 w 283952"/>
                  <a:gd name="connsiteY1" fmla="*/ 2148176 h 2394572"/>
                  <a:gd name="connsiteX2" fmla="*/ 101600 w 283952"/>
                  <a:gd name="connsiteY2" fmla="*/ 1229013 h 2394572"/>
                  <a:gd name="connsiteX3" fmla="*/ 138112 w 283952"/>
                  <a:gd name="connsiteY3" fmla="*/ 20925 h 2394572"/>
                  <a:gd name="connsiteX4" fmla="*/ 168275 w 283952"/>
                  <a:gd name="connsiteY4" fmla="*/ 549563 h 2394572"/>
                  <a:gd name="connsiteX5" fmla="*/ 190500 w 283952"/>
                  <a:gd name="connsiteY5" fmla="*/ 1648113 h 2394572"/>
                  <a:gd name="connsiteX6" fmla="*/ 277812 w 283952"/>
                  <a:gd name="connsiteY6" fmla="*/ 2391063 h 2394572"/>
                  <a:gd name="connsiteX7" fmla="*/ 0 w 283952"/>
                  <a:gd name="connsiteY7" fmla="*/ 2372013 h 2394572"/>
                  <a:gd name="connsiteX0" fmla="*/ 5025 w 288977"/>
                  <a:gd name="connsiteY0" fmla="*/ 2372013 h 2394572"/>
                  <a:gd name="connsiteX1" fmla="*/ 106625 w 288977"/>
                  <a:gd name="connsiteY1" fmla="*/ 1229013 h 2394572"/>
                  <a:gd name="connsiteX2" fmla="*/ 143137 w 288977"/>
                  <a:gd name="connsiteY2" fmla="*/ 20925 h 2394572"/>
                  <a:gd name="connsiteX3" fmla="*/ 173300 w 288977"/>
                  <a:gd name="connsiteY3" fmla="*/ 549563 h 2394572"/>
                  <a:gd name="connsiteX4" fmla="*/ 195525 w 288977"/>
                  <a:gd name="connsiteY4" fmla="*/ 1648113 h 2394572"/>
                  <a:gd name="connsiteX5" fmla="*/ 282837 w 288977"/>
                  <a:gd name="connsiteY5" fmla="*/ 2391063 h 2394572"/>
                  <a:gd name="connsiteX6" fmla="*/ 5025 w 288977"/>
                  <a:gd name="connsiteY6" fmla="*/ 2372013 h 2394572"/>
                  <a:gd name="connsiteX0" fmla="*/ 6748 w 290700"/>
                  <a:gd name="connsiteY0" fmla="*/ 2396816 h 2419375"/>
                  <a:gd name="connsiteX1" fmla="*/ 75010 w 290700"/>
                  <a:gd name="connsiteY1" fmla="*/ 1715778 h 2419375"/>
                  <a:gd name="connsiteX2" fmla="*/ 144860 w 290700"/>
                  <a:gd name="connsiteY2" fmla="*/ 45728 h 2419375"/>
                  <a:gd name="connsiteX3" fmla="*/ 175023 w 290700"/>
                  <a:gd name="connsiteY3" fmla="*/ 574366 h 2419375"/>
                  <a:gd name="connsiteX4" fmla="*/ 197248 w 290700"/>
                  <a:gd name="connsiteY4" fmla="*/ 1672916 h 2419375"/>
                  <a:gd name="connsiteX5" fmla="*/ 284560 w 290700"/>
                  <a:gd name="connsiteY5" fmla="*/ 2415866 h 2419375"/>
                  <a:gd name="connsiteX6" fmla="*/ 6748 w 290700"/>
                  <a:gd name="connsiteY6" fmla="*/ 2396816 h 2419375"/>
                  <a:gd name="connsiteX0" fmla="*/ 5692 w 289644"/>
                  <a:gd name="connsiteY0" fmla="*/ 2396816 h 2419375"/>
                  <a:gd name="connsiteX1" fmla="*/ 73954 w 289644"/>
                  <a:gd name="connsiteY1" fmla="*/ 1715778 h 2419375"/>
                  <a:gd name="connsiteX2" fmla="*/ 143804 w 289644"/>
                  <a:gd name="connsiteY2" fmla="*/ 45728 h 2419375"/>
                  <a:gd name="connsiteX3" fmla="*/ 173967 w 289644"/>
                  <a:gd name="connsiteY3" fmla="*/ 574366 h 2419375"/>
                  <a:gd name="connsiteX4" fmla="*/ 196192 w 289644"/>
                  <a:gd name="connsiteY4" fmla="*/ 1672916 h 2419375"/>
                  <a:gd name="connsiteX5" fmla="*/ 283504 w 289644"/>
                  <a:gd name="connsiteY5" fmla="*/ 2415866 h 2419375"/>
                  <a:gd name="connsiteX6" fmla="*/ 5692 w 289644"/>
                  <a:gd name="connsiteY6" fmla="*/ 2396816 h 2419375"/>
                  <a:gd name="connsiteX0" fmla="*/ 0 w 283952"/>
                  <a:gd name="connsiteY0" fmla="*/ 2396816 h 2419375"/>
                  <a:gd name="connsiteX1" fmla="*/ 68262 w 283952"/>
                  <a:gd name="connsiteY1" fmla="*/ 1715778 h 2419375"/>
                  <a:gd name="connsiteX2" fmla="*/ 138112 w 283952"/>
                  <a:gd name="connsiteY2" fmla="*/ 45728 h 2419375"/>
                  <a:gd name="connsiteX3" fmla="*/ 168275 w 283952"/>
                  <a:gd name="connsiteY3" fmla="*/ 574366 h 2419375"/>
                  <a:gd name="connsiteX4" fmla="*/ 190500 w 283952"/>
                  <a:gd name="connsiteY4" fmla="*/ 1672916 h 2419375"/>
                  <a:gd name="connsiteX5" fmla="*/ 277812 w 283952"/>
                  <a:gd name="connsiteY5" fmla="*/ 2415866 h 2419375"/>
                  <a:gd name="connsiteX6" fmla="*/ 0 w 283952"/>
                  <a:gd name="connsiteY6" fmla="*/ 2396816 h 2419375"/>
                  <a:gd name="connsiteX0" fmla="*/ 0 w 283952"/>
                  <a:gd name="connsiteY0" fmla="*/ 2382717 h 2405276"/>
                  <a:gd name="connsiteX1" fmla="*/ 82549 w 283952"/>
                  <a:gd name="connsiteY1" fmla="*/ 1449267 h 2405276"/>
                  <a:gd name="connsiteX2" fmla="*/ 138112 w 283952"/>
                  <a:gd name="connsiteY2" fmla="*/ 31629 h 2405276"/>
                  <a:gd name="connsiteX3" fmla="*/ 168275 w 283952"/>
                  <a:gd name="connsiteY3" fmla="*/ 560267 h 2405276"/>
                  <a:gd name="connsiteX4" fmla="*/ 190500 w 283952"/>
                  <a:gd name="connsiteY4" fmla="*/ 1658817 h 2405276"/>
                  <a:gd name="connsiteX5" fmla="*/ 277812 w 283952"/>
                  <a:gd name="connsiteY5" fmla="*/ 2401767 h 2405276"/>
                  <a:gd name="connsiteX6" fmla="*/ 0 w 283952"/>
                  <a:gd name="connsiteY6" fmla="*/ 2382717 h 2405276"/>
                  <a:gd name="connsiteX0" fmla="*/ 0 w 284196"/>
                  <a:gd name="connsiteY0" fmla="*/ 2380881 h 2403440"/>
                  <a:gd name="connsiteX1" fmla="*/ 82549 w 284196"/>
                  <a:gd name="connsiteY1" fmla="*/ 1447431 h 2403440"/>
                  <a:gd name="connsiteX2" fmla="*/ 138112 w 284196"/>
                  <a:gd name="connsiteY2" fmla="*/ 29793 h 2403440"/>
                  <a:gd name="connsiteX3" fmla="*/ 168275 w 284196"/>
                  <a:gd name="connsiteY3" fmla="*/ 558431 h 2403440"/>
                  <a:gd name="connsiteX4" fmla="*/ 195262 w 284196"/>
                  <a:gd name="connsiteY4" fmla="*/ 1447431 h 2403440"/>
                  <a:gd name="connsiteX5" fmla="*/ 277812 w 284196"/>
                  <a:gd name="connsiteY5" fmla="*/ 2399931 h 2403440"/>
                  <a:gd name="connsiteX6" fmla="*/ 0 w 284196"/>
                  <a:gd name="connsiteY6" fmla="*/ 2380881 h 2403440"/>
                  <a:gd name="connsiteX0" fmla="*/ 0 w 277812"/>
                  <a:gd name="connsiteY0" fmla="*/ 2380881 h 2403440"/>
                  <a:gd name="connsiteX1" fmla="*/ 82549 w 277812"/>
                  <a:gd name="connsiteY1" fmla="*/ 1447431 h 2403440"/>
                  <a:gd name="connsiteX2" fmla="*/ 138112 w 277812"/>
                  <a:gd name="connsiteY2" fmla="*/ 29793 h 2403440"/>
                  <a:gd name="connsiteX3" fmla="*/ 168275 w 277812"/>
                  <a:gd name="connsiteY3" fmla="*/ 558431 h 2403440"/>
                  <a:gd name="connsiteX4" fmla="*/ 195262 w 277812"/>
                  <a:gd name="connsiteY4" fmla="*/ 1447431 h 2403440"/>
                  <a:gd name="connsiteX5" fmla="*/ 277812 w 277812"/>
                  <a:gd name="connsiteY5" fmla="*/ 2399931 h 2403440"/>
                  <a:gd name="connsiteX6" fmla="*/ 0 w 277812"/>
                  <a:gd name="connsiteY6" fmla="*/ 2380881 h 2403440"/>
                  <a:gd name="connsiteX0" fmla="*/ 0 w 320674"/>
                  <a:gd name="connsiteY0" fmla="*/ 2380881 h 2396437"/>
                  <a:gd name="connsiteX1" fmla="*/ 82549 w 320674"/>
                  <a:gd name="connsiteY1" fmla="*/ 1447431 h 2396437"/>
                  <a:gd name="connsiteX2" fmla="*/ 138112 w 320674"/>
                  <a:gd name="connsiteY2" fmla="*/ 29793 h 2396437"/>
                  <a:gd name="connsiteX3" fmla="*/ 168275 w 320674"/>
                  <a:gd name="connsiteY3" fmla="*/ 558431 h 2396437"/>
                  <a:gd name="connsiteX4" fmla="*/ 195262 w 320674"/>
                  <a:gd name="connsiteY4" fmla="*/ 1447431 h 2396437"/>
                  <a:gd name="connsiteX5" fmla="*/ 320674 w 320674"/>
                  <a:gd name="connsiteY5" fmla="*/ 2390406 h 2396437"/>
                  <a:gd name="connsiteX6" fmla="*/ 0 w 320674"/>
                  <a:gd name="connsiteY6" fmla="*/ 2380881 h 2396437"/>
                  <a:gd name="connsiteX0" fmla="*/ 0 w 287337"/>
                  <a:gd name="connsiteY0" fmla="*/ 2404693 h 2411790"/>
                  <a:gd name="connsiteX1" fmla="*/ 49212 w 287337"/>
                  <a:gd name="connsiteY1" fmla="*/ 1447431 h 2411790"/>
                  <a:gd name="connsiteX2" fmla="*/ 104775 w 287337"/>
                  <a:gd name="connsiteY2" fmla="*/ 29793 h 2411790"/>
                  <a:gd name="connsiteX3" fmla="*/ 134938 w 287337"/>
                  <a:gd name="connsiteY3" fmla="*/ 558431 h 2411790"/>
                  <a:gd name="connsiteX4" fmla="*/ 161925 w 287337"/>
                  <a:gd name="connsiteY4" fmla="*/ 1447431 h 2411790"/>
                  <a:gd name="connsiteX5" fmla="*/ 287337 w 287337"/>
                  <a:gd name="connsiteY5" fmla="*/ 2390406 h 2411790"/>
                  <a:gd name="connsiteX6" fmla="*/ 0 w 287337"/>
                  <a:gd name="connsiteY6" fmla="*/ 2404693 h 2411790"/>
                  <a:gd name="connsiteX0" fmla="*/ 0 w 287337"/>
                  <a:gd name="connsiteY0" fmla="*/ 2374900 h 2381997"/>
                  <a:gd name="connsiteX1" fmla="*/ 49212 w 287337"/>
                  <a:gd name="connsiteY1" fmla="*/ 1417638 h 2381997"/>
                  <a:gd name="connsiteX2" fmla="*/ 104775 w 287337"/>
                  <a:gd name="connsiteY2" fmla="*/ 0 h 2381997"/>
                  <a:gd name="connsiteX3" fmla="*/ 161925 w 287337"/>
                  <a:gd name="connsiteY3" fmla="*/ 1417638 h 2381997"/>
                  <a:gd name="connsiteX4" fmla="*/ 287337 w 287337"/>
                  <a:gd name="connsiteY4" fmla="*/ 2360613 h 2381997"/>
                  <a:gd name="connsiteX5" fmla="*/ 0 w 287337"/>
                  <a:gd name="connsiteY5" fmla="*/ 2374900 h 2381997"/>
                  <a:gd name="connsiteX0" fmla="*/ 0 w 287337"/>
                  <a:gd name="connsiteY0" fmla="*/ 2375847 h 2382944"/>
                  <a:gd name="connsiteX1" fmla="*/ 63500 w 287337"/>
                  <a:gd name="connsiteY1" fmla="*/ 1218560 h 2382944"/>
                  <a:gd name="connsiteX2" fmla="*/ 104775 w 287337"/>
                  <a:gd name="connsiteY2" fmla="*/ 947 h 2382944"/>
                  <a:gd name="connsiteX3" fmla="*/ 161925 w 287337"/>
                  <a:gd name="connsiteY3" fmla="*/ 1418585 h 2382944"/>
                  <a:gd name="connsiteX4" fmla="*/ 287337 w 287337"/>
                  <a:gd name="connsiteY4" fmla="*/ 2361560 h 2382944"/>
                  <a:gd name="connsiteX5" fmla="*/ 0 w 287337"/>
                  <a:gd name="connsiteY5" fmla="*/ 2375847 h 2382944"/>
                  <a:gd name="connsiteX0" fmla="*/ 0 w 287337"/>
                  <a:gd name="connsiteY0" fmla="*/ 2375753 h 2382850"/>
                  <a:gd name="connsiteX1" fmla="*/ 92075 w 287337"/>
                  <a:gd name="connsiteY1" fmla="*/ 1227991 h 2382850"/>
                  <a:gd name="connsiteX2" fmla="*/ 104775 w 287337"/>
                  <a:gd name="connsiteY2" fmla="*/ 853 h 2382850"/>
                  <a:gd name="connsiteX3" fmla="*/ 161925 w 287337"/>
                  <a:gd name="connsiteY3" fmla="*/ 1418491 h 2382850"/>
                  <a:gd name="connsiteX4" fmla="*/ 287337 w 287337"/>
                  <a:gd name="connsiteY4" fmla="*/ 2361466 h 2382850"/>
                  <a:gd name="connsiteX5" fmla="*/ 0 w 287337"/>
                  <a:gd name="connsiteY5" fmla="*/ 2375753 h 2382850"/>
                  <a:gd name="connsiteX0" fmla="*/ 0 w 287337"/>
                  <a:gd name="connsiteY0" fmla="*/ 2375799 h 2382896"/>
                  <a:gd name="connsiteX1" fmla="*/ 77788 w 287337"/>
                  <a:gd name="connsiteY1" fmla="*/ 1223274 h 2382896"/>
                  <a:gd name="connsiteX2" fmla="*/ 104775 w 287337"/>
                  <a:gd name="connsiteY2" fmla="*/ 899 h 2382896"/>
                  <a:gd name="connsiteX3" fmla="*/ 161925 w 287337"/>
                  <a:gd name="connsiteY3" fmla="*/ 1418537 h 2382896"/>
                  <a:gd name="connsiteX4" fmla="*/ 287337 w 287337"/>
                  <a:gd name="connsiteY4" fmla="*/ 2361512 h 2382896"/>
                  <a:gd name="connsiteX5" fmla="*/ 0 w 287337"/>
                  <a:gd name="connsiteY5" fmla="*/ 2375799 h 2382896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74903"/>
                  <a:gd name="connsiteX1" fmla="*/ 77788 w 287337"/>
                  <a:gd name="connsiteY1" fmla="*/ 1222378 h 2374903"/>
                  <a:gd name="connsiteX2" fmla="*/ 104775 w 287337"/>
                  <a:gd name="connsiteY2" fmla="*/ 3 h 2374903"/>
                  <a:gd name="connsiteX3" fmla="*/ 157162 w 287337"/>
                  <a:gd name="connsiteY3" fmla="*/ 1212853 h 2374903"/>
                  <a:gd name="connsiteX4" fmla="*/ 287337 w 287337"/>
                  <a:gd name="connsiteY4" fmla="*/ 2360616 h 2374903"/>
                  <a:gd name="connsiteX5" fmla="*/ 0 w 287337"/>
                  <a:gd name="connsiteY5" fmla="*/ 2374903 h 2374903"/>
                  <a:gd name="connsiteX0" fmla="*/ 0 w 511174"/>
                  <a:gd name="connsiteY0" fmla="*/ 2374903 h 2374903"/>
                  <a:gd name="connsiteX1" fmla="*/ 77788 w 511174"/>
                  <a:gd name="connsiteY1" fmla="*/ 1222378 h 2374903"/>
                  <a:gd name="connsiteX2" fmla="*/ 104775 w 511174"/>
                  <a:gd name="connsiteY2" fmla="*/ 3 h 2374903"/>
                  <a:gd name="connsiteX3" fmla="*/ 157162 w 511174"/>
                  <a:gd name="connsiteY3" fmla="*/ 1212853 h 2374903"/>
                  <a:gd name="connsiteX4" fmla="*/ 511174 w 511174"/>
                  <a:gd name="connsiteY4" fmla="*/ 2341566 h 2374903"/>
                  <a:gd name="connsiteX5" fmla="*/ 0 w 511174"/>
                  <a:gd name="connsiteY5" fmla="*/ 2374903 h 2374903"/>
                  <a:gd name="connsiteX0" fmla="*/ 0 w 663574"/>
                  <a:gd name="connsiteY0" fmla="*/ 2370141 h 2370141"/>
                  <a:gd name="connsiteX1" fmla="*/ 230188 w 663574"/>
                  <a:gd name="connsiteY1" fmla="*/ 1222378 h 2370141"/>
                  <a:gd name="connsiteX2" fmla="*/ 257175 w 663574"/>
                  <a:gd name="connsiteY2" fmla="*/ 3 h 2370141"/>
                  <a:gd name="connsiteX3" fmla="*/ 309562 w 663574"/>
                  <a:gd name="connsiteY3" fmla="*/ 1212853 h 2370141"/>
                  <a:gd name="connsiteX4" fmla="*/ 663574 w 663574"/>
                  <a:gd name="connsiteY4" fmla="*/ 2341566 h 2370141"/>
                  <a:gd name="connsiteX5" fmla="*/ 0 w 663574"/>
                  <a:gd name="connsiteY5" fmla="*/ 2370141 h 2370141"/>
                  <a:gd name="connsiteX0" fmla="*/ 0 w 663574"/>
                  <a:gd name="connsiteY0" fmla="*/ 1727208 h 1727208"/>
                  <a:gd name="connsiteX1" fmla="*/ 230188 w 663574"/>
                  <a:gd name="connsiteY1" fmla="*/ 579445 h 1727208"/>
                  <a:gd name="connsiteX2" fmla="*/ 271462 w 663574"/>
                  <a:gd name="connsiteY2" fmla="*/ 7 h 1727208"/>
                  <a:gd name="connsiteX3" fmla="*/ 309562 w 663574"/>
                  <a:gd name="connsiteY3" fmla="*/ 569920 h 1727208"/>
                  <a:gd name="connsiteX4" fmla="*/ 663574 w 663574"/>
                  <a:gd name="connsiteY4" fmla="*/ 1698633 h 1727208"/>
                  <a:gd name="connsiteX5" fmla="*/ 0 w 663574"/>
                  <a:gd name="connsiteY5" fmla="*/ 1727208 h 1727208"/>
                  <a:gd name="connsiteX0" fmla="*/ 0 w 663574"/>
                  <a:gd name="connsiteY0" fmla="*/ 1732456 h 1732456"/>
                  <a:gd name="connsiteX1" fmla="*/ 134938 w 663574"/>
                  <a:gd name="connsiteY1" fmla="*/ 884730 h 1732456"/>
                  <a:gd name="connsiteX2" fmla="*/ 271462 w 663574"/>
                  <a:gd name="connsiteY2" fmla="*/ 5255 h 1732456"/>
                  <a:gd name="connsiteX3" fmla="*/ 309562 w 663574"/>
                  <a:gd name="connsiteY3" fmla="*/ 575168 h 1732456"/>
                  <a:gd name="connsiteX4" fmla="*/ 663574 w 663574"/>
                  <a:gd name="connsiteY4" fmla="*/ 1703881 h 1732456"/>
                  <a:gd name="connsiteX5" fmla="*/ 0 w 663574"/>
                  <a:gd name="connsiteY5" fmla="*/ 1732456 h 1732456"/>
                  <a:gd name="connsiteX0" fmla="*/ 0 w 663574"/>
                  <a:gd name="connsiteY0" fmla="*/ 1727883 h 1727883"/>
                  <a:gd name="connsiteX1" fmla="*/ 134938 w 663574"/>
                  <a:gd name="connsiteY1" fmla="*/ 880157 h 1727883"/>
                  <a:gd name="connsiteX2" fmla="*/ 271462 w 663574"/>
                  <a:gd name="connsiteY2" fmla="*/ 682 h 1727883"/>
                  <a:gd name="connsiteX3" fmla="*/ 428625 w 663574"/>
                  <a:gd name="connsiteY3" fmla="*/ 751570 h 1727883"/>
                  <a:gd name="connsiteX4" fmla="*/ 663574 w 663574"/>
                  <a:gd name="connsiteY4" fmla="*/ 1699308 h 1727883"/>
                  <a:gd name="connsiteX5" fmla="*/ 0 w 663574"/>
                  <a:gd name="connsiteY5" fmla="*/ 1727883 h 1727883"/>
                  <a:gd name="connsiteX0" fmla="*/ 0 w 663574"/>
                  <a:gd name="connsiteY0" fmla="*/ 1727883 h 1727883"/>
                  <a:gd name="connsiteX1" fmla="*/ 134938 w 663574"/>
                  <a:gd name="connsiteY1" fmla="*/ 880157 h 1727883"/>
                  <a:gd name="connsiteX2" fmla="*/ 257174 w 663574"/>
                  <a:gd name="connsiteY2" fmla="*/ 682 h 1727883"/>
                  <a:gd name="connsiteX3" fmla="*/ 428625 w 663574"/>
                  <a:gd name="connsiteY3" fmla="*/ 751570 h 1727883"/>
                  <a:gd name="connsiteX4" fmla="*/ 663574 w 663574"/>
                  <a:gd name="connsiteY4" fmla="*/ 1699308 h 1727883"/>
                  <a:gd name="connsiteX5" fmla="*/ 0 w 663574"/>
                  <a:gd name="connsiteY5" fmla="*/ 1727883 h 1727883"/>
                  <a:gd name="connsiteX0" fmla="*/ 0 w 663574"/>
                  <a:gd name="connsiteY0" fmla="*/ 1727202 h 1727202"/>
                  <a:gd name="connsiteX1" fmla="*/ 134938 w 663574"/>
                  <a:gd name="connsiteY1" fmla="*/ 879476 h 1727202"/>
                  <a:gd name="connsiteX2" fmla="*/ 257174 w 663574"/>
                  <a:gd name="connsiteY2" fmla="*/ 1 h 1727202"/>
                  <a:gd name="connsiteX3" fmla="*/ 447675 w 663574"/>
                  <a:gd name="connsiteY3" fmla="*/ 874714 h 1727202"/>
                  <a:gd name="connsiteX4" fmla="*/ 663574 w 663574"/>
                  <a:gd name="connsiteY4" fmla="*/ 1698627 h 1727202"/>
                  <a:gd name="connsiteX5" fmla="*/ 0 w 663574"/>
                  <a:gd name="connsiteY5" fmla="*/ 1727202 h 172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74" h="1727202">
                    <a:moveTo>
                      <a:pt x="0" y="1727202"/>
                    </a:moveTo>
                    <a:cubicBezTo>
                      <a:pt x="103982" y="1519239"/>
                      <a:pt x="92076" y="1167343"/>
                      <a:pt x="134938" y="879476"/>
                    </a:cubicBezTo>
                    <a:cubicBezTo>
                      <a:pt x="177800" y="591609"/>
                      <a:pt x="205051" y="795"/>
                      <a:pt x="257174" y="1"/>
                    </a:cubicBezTo>
                    <a:cubicBezTo>
                      <a:pt x="309297" y="-793"/>
                      <a:pt x="379942" y="591610"/>
                      <a:pt x="447675" y="874714"/>
                    </a:cubicBezTo>
                    <a:cubicBezTo>
                      <a:pt x="515408" y="1157818"/>
                      <a:pt x="500061" y="1482727"/>
                      <a:pt x="663574" y="1698627"/>
                    </a:cubicBezTo>
                    <a:cubicBezTo>
                      <a:pt x="561444" y="1707623"/>
                      <a:pt x="76200" y="1712914"/>
                      <a:pt x="0" y="172720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Volný tvar: obrazec 181">
                <a:extLst>
                  <a:ext uri="{FF2B5EF4-FFF2-40B4-BE49-F238E27FC236}">
                    <a16:creationId xmlns:a16="http://schemas.microsoft.com/office/drawing/2014/main" id="{A3011ED9-7782-C691-0DCE-6CABA3B4BF53}"/>
                  </a:ext>
                </a:extLst>
              </p:cNvPr>
              <p:cNvSpPr/>
              <p:nvPr/>
            </p:nvSpPr>
            <p:spPr>
              <a:xfrm>
                <a:off x="10950119" y="2128874"/>
                <a:ext cx="194435" cy="754139"/>
              </a:xfrm>
              <a:custGeom>
                <a:avLst/>
                <a:gdLst>
                  <a:gd name="connsiteX0" fmla="*/ 7292 w 348574"/>
                  <a:gd name="connsiteY0" fmla="*/ 2505526 h 2529320"/>
                  <a:gd name="connsiteX1" fmla="*/ 108892 w 348574"/>
                  <a:gd name="connsiteY1" fmla="*/ 2391226 h 2529320"/>
                  <a:gd name="connsiteX2" fmla="*/ 108892 w 348574"/>
                  <a:gd name="connsiteY2" fmla="*/ 1362526 h 2529320"/>
                  <a:gd name="connsiteX3" fmla="*/ 121592 w 348574"/>
                  <a:gd name="connsiteY3" fmla="*/ 244926 h 2529320"/>
                  <a:gd name="connsiteX4" fmla="*/ 146992 w 348574"/>
                  <a:gd name="connsiteY4" fmla="*/ 130626 h 2529320"/>
                  <a:gd name="connsiteX5" fmla="*/ 197792 w 348574"/>
                  <a:gd name="connsiteY5" fmla="*/ 1781626 h 2529320"/>
                  <a:gd name="connsiteX6" fmla="*/ 273992 w 348574"/>
                  <a:gd name="connsiteY6" fmla="*/ 2264226 h 2529320"/>
                  <a:gd name="connsiteX7" fmla="*/ 337492 w 348574"/>
                  <a:gd name="connsiteY7" fmla="*/ 2505526 h 2529320"/>
                  <a:gd name="connsiteX8" fmla="*/ 7292 w 348574"/>
                  <a:gd name="connsiteY8" fmla="*/ 2505526 h 2529320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8565"/>
                  <a:gd name="connsiteY0" fmla="*/ 2505526 h 2552185"/>
                  <a:gd name="connsiteX1" fmla="*/ 108892 w 338565"/>
                  <a:gd name="connsiteY1" fmla="*/ 2391226 h 2552185"/>
                  <a:gd name="connsiteX2" fmla="*/ 108892 w 338565"/>
                  <a:gd name="connsiteY2" fmla="*/ 1362526 h 2552185"/>
                  <a:gd name="connsiteX3" fmla="*/ 121592 w 338565"/>
                  <a:gd name="connsiteY3" fmla="*/ 244926 h 2552185"/>
                  <a:gd name="connsiteX4" fmla="*/ 146992 w 338565"/>
                  <a:gd name="connsiteY4" fmla="*/ 130626 h 2552185"/>
                  <a:gd name="connsiteX5" fmla="*/ 197792 w 338565"/>
                  <a:gd name="connsiteY5" fmla="*/ 1781626 h 2552185"/>
                  <a:gd name="connsiteX6" fmla="*/ 273992 w 338565"/>
                  <a:gd name="connsiteY6" fmla="*/ 2264226 h 2552185"/>
                  <a:gd name="connsiteX7" fmla="*/ 337492 w 338565"/>
                  <a:gd name="connsiteY7" fmla="*/ 2505526 h 2552185"/>
                  <a:gd name="connsiteX8" fmla="*/ 7292 w 338565"/>
                  <a:gd name="connsiteY8" fmla="*/ 2505526 h 2552185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7292 w 337492"/>
                  <a:gd name="connsiteY0" fmla="*/ 2505526 h 2516362"/>
                  <a:gd name="connsiteX1" fmla="*/ 108892 w 337492"/>
                  <a:gd name="connsiteY1" fmla="*/ 2391226 h 2516362"/>
                  <a:gd name="connsiteX2" fmla="*/ 108892 w 337492"/>
                  <a:gd name="connsiteY2" fmla="*/ 1362526 h 2516362"/>
                  <a:gd name="connsiteX3" fmla="*/ 121592 w 337492"/>
                  <a:gd name="connsiteY3" fmla="*/ 244926 h 2516362"/>
                  <a:gd name="connsiteX4" fmla="*/ 146992 w 337492"/>
                  <a:gd name="connsiteY4" fmla="*/ 130626 h 2516362"/>
                  <a:gd name="connsiteX5" fmla="*/ 197792 w 337492"/>
                  <a:gd name="connsiteY5" fmla="*/ 1781626 h 2516362"/>
                  <a:gd name="connsiteX6" fmla="*/ 273992 w 337492"/>
                  <a:gd name="connsiteY6" fmla="*/ 2264226 h 2516362"/>
                  <a:gd name="connsiteX7" fmla="*/ 337492 w 337492"/>
                  <a:gd name="connsiteY7" fmla="*/ 2505526 h 2516362"/>
                  <a:gd name="connsiteX8" fmla="*/ 7292 w 337492"/>
                  <a:gd name="connsiteY8" fmla="*/ 2505526 h 2516362"/>
                  <a:gd name="connsiteX0" fmla="*/ 0 w 330200"/>
                  <a:gd name="connsiteY0" fmla="*/ 2505526 h 2516362"/>
                  <a:gd name="connsiteX1" fmla="*/ 101600 w 330200"/>
                  <a:gd name="connsiteY1" fmla="*/ 2391226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505526 h 2516362"/>
                  <a:gd name="connsiteX1" fmla="*/ 68263 w 330200"/>
                  <a:gd name="connsiteY1" fmla="*/ 2281689 h 2516362"/>
                  <a:gd name="connsiteX2" fmla="*/ 101600 w 330200"/>
                  <a:gd name="connsiteY2" fmla="*/ 1362526 h 2516362"/>
                  <a:gd name="connsiteX3" fmla="*/ 114300 w 330200"/>
                  <a:gd name="connsiteY3" fmla="*/ 244926 h 2516362"/>
                  <a:gd name="connsiteX4" fmla="*/ 139700 w 330200"/>
                  <a:gd name="connsiteY4" fmla="*/ 130626 h 2516362"/>
                  <a:gd name="connsiteX5" fmla="*/ 190500 w 330200"/>
                  <a:gd name="connsiteY5" fmla="*/ 1781626 h 2516362"/>
                  <a:gd name="connsiteX6" fmla="*/ 266700 w 330200"/>
                  <a:gd name="connsiteY6" fmla="*/ 2264226 h 2516362"/>
                  <a:gd name="connsiteX7" fmla="*/ 330200 w 330200"/>
                  <a:gd name="connsiteY7" fmla="*/ 2505526 h 2516362"/>
                  <a:gd name="connsiteX8" fmla="*/ 0 w 330200"/>
                  <a:gd name="connsiteY8" fmla="*/ 2505526 h 2516362"/>
                  <a:gd name="connsiteX0" fmla="*/ 0 w 330200"/>
                  <a:gd name="connsiteY0" fmla="*/ 2285497 h 2296333"/>
                  <a:gd name="connsiteX1" fmla="*/ 68263 w 330200"/>
                  <a:gd name="connsiteY1" fmla="*/ 2061660 h 2296333"/>
                  <a:gd name="connsiteX2" fmla="*/ 101600 w 330200"/>
                  <a:gd name="connsiteY2" fmla="*/ 1142497 h 2296333"/>
                  <a:gd name="connsiteX3" fmla="*/ 114300 w 330200"/>
                  <a:gd name="connsiteY3" fmla="*/ 24897 h 2296333"/>
                  <a:gd name="connsiteX4" fmla="*/ 168275 w 330200"/>
                  <a:gd name="connsiteY4" fmla="*/ 463047 h 2296333"/>
                  <a:gd name="connsiteX5" fmla="*/ 190500 w 330200"/>
                  <a:gd name="connsiteY5" fmla="*/ 1561597 h 2296333"/>
                  <a:gd name="connsiteX6" fmla="*/ 266700 w 330200"/>
                  <a:gd name="connsiteY6" fmla="*/ 2044197 h 2296333"/>
                  <a:gd name="connsiteX7" fmla="*/ 330200 w 330200"/>
                  <a:gd name="connsiteY7" fmla="*/ 2285497 h 2296333"/>
                  <a:gd name="connsiteX8" fmla="*/ 0 w 330200"/>
                  <a:gd name="connsiteY8" fmla="*/ 2285497 h 2296333"/>
                  <a:gd name="connsiteX0" fmla="*/ 0 w 330200"/>
                  <a:gd name="connsiteY0" fmla="*/ 2381190 h 2392026"/>
                  <a:gd name="connsiteX1" fmla="*/ 68263 w 330200"/>
                  <a:gd name="connsiteY1" fmla="*/ 2157353 h 2392026"/>
                  <a:gd name="connsiteX2" fmla="*/ 101600 w 330200"/>
                  <a:gd name="connsiteY2" fmla="*/ 1238190 h 2392026"/>
                  <a:gd name="connsiteX3" fmla="*/ 142875 w 330200"/>
                  <a:gd name="connsiteY3" fmla="*/ 20577 h 2392026"/>
                  <a:gd name="connsiteX4" fmla="*/ 168275 w 330200"/>
                  <a:gd name="connsiteY4" fmla="*/ 558740 h 2392026"/>
                  <a:gd name="connsiteX5" fmla="*/ 190500 w 330200"/>
                  <a:gd name="connsiteY5" fmla="*/ 1657290 h 2392026"/>
                  <a:gd name="connsiteX6" fmla="*/ 266700 w 330200"/>
                  <a:gd name="connsiteY6" fmla="*/ 2139890 h 2392026"/>
                  <a:gd name="connsiteX7" fmla="*/ 330200 w 330200"/>
                  <a:gd name="connsiteY7" fmla="*/ 2381190 h 2392026"/>
                  <a:gd name="connsiteX8" fmla="*/ 0 w 330200"/>
                  <a:gd name="connsiteY8" fmla="*/ 2381190 h 2392026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66700 w 330200"/>
                  <a:gd name="connsiteY6" fmla="*/ 2130713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14313 w 330200"/>
                  <a:gd name="connsiteY6" fmla="*/ 2140238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330200"/>
                  <a:gd name="connsiteY0" fmla="*/ 2372013 h 2382849"/>
                  <a:gd name="connsiteX1" fmla="*/ 68263 w 330200"/>
                  <a:gd name="connsiteY1" fmla="*/ 2148176 h 2382849"/>
                  <a:gd name="connsiteX2" fmla="*/ 101600 w 330200"/>
                  <a:gd name="connsiteY2" fmla="*/ 1229013 h 2382849"/>
                  <a:gd name="connsiteX3" fmla="*/ 138112 w 330200"/>
                  <a:gd name="connsiteY3" fmla="*/ 20925 h 2382849"/>
                  <a:gd name="connsiteX4" fmla="*/ 168275 w 330200"/>
                  <a:gd name="connsiteY4" fmla="*/ 549563 h 2382849"/>
                  <a:gd name="connsiteX5" fmla="*/ 190500 w 330200"/>
                  <a:gd name="connsiteY5" fmla="*/ 1648113 h 2382849"/>
                  <a:gd name="connsiteX6" fmla="*/ 252413 w 330200"/>
                  <a:gd name="connsiteY6" fmla="*/ 2164051 h 2382849"/>
                  <a:gd name="connsiteX7" fmla="*/ 330200 w 330200"/>
                  <a:gd name="connsiteY7" fmla="*/ 2372013 h 2382849"/>
                  <a:gd name="connsiteX8" fmla="*/ 0 w 330200"/>
                  <a:gd name="connsiteY8" fmla="*/ 2372013 h 2382849"/>
                  <a:gd name="connsiteX0" fmla="*/ 0 w 277812"/>
                  <a:gd name="connsiteY0" fmla="*/ 2372013 h 2394572"/>
                  <a:gd name="connsiteX1" fmla="*/ 68263 w 277812"/>
                  <a:gd name="connsiteY1" fmla="*/ 2148176 h 2394572"/>
                  <a:gd name="connsiteX2" fmla="*/ 101600 w 277812"/>
                  <a:gd name="connsiteY2" fmla="*/ 1229013 h 2394572"/>
                  <a:gd name="connsiteX3" fmla="*/ 138112 w 277812"/>
                  <a:gd name="connsiteY3" fmla="*/ 20925 h 2394572"/>
                  <a:gd name="connsiteX4" fmla="*/ 168275 w 277812"/>
                  <a:gd name="connsiteY4" fmla="*/ 549563 h 2394572"/>
                  <a:gd name="connsiteX5" fmla="*/ 190500 w 277812"/>
                  <a:gd name="connsiteY5" fmla="*/ 1648113 h 2394572"/>
                  <a:gd name="connsiteX6" fmla="*/ 252413 w 277812"/>
                  <a:gd name="connsiteY6" fmla="*/ 2164051 h 2394572"/>
                  <a:gd name="connsiteX7" fmla="*/ 277812 w 277812"/>
                  <a:gd name="connsiteY7" fmla="*/ 2391063 h 2394572"/>
                  <a:gd name="connsiteX8" fmla="*/ 0 w 277812"/>
                  <a:gd name="connsiteY8" fmla="*/ 2372013 h 2394572"/>
                  <a:gd name="connsiteX0" fmla="*/ 0 w 283952"/>
                  <a:gd name="connsiteY0" fmla="*/ 2372013 h 2394572"/>
                  <a:gd name="connsiteX1" fmla="*/ 68263 w 283952"/>
                  <a:gd name="connsiteY1" fmla="*/ 2148176 h 2394572"/>
                  <a:gd name="connsiteX2" fmla="*/ 101600 w 283952"/>
                  <a:gd name="connsiteY2" fmla="*/ 1229013 h 2394572"/>
                  <a:gd name="connsiteX3" fmla="*/ 138112 w 283952"/>
                  <a:gd name="connsiteY3" fmla="*/ 20925 h 2394572"/>
                  <a:gd name="connsiteX4" fmla="*/ 168275 w 283952"/>
                  <a:gd name="connsiteY4" fmla="*/ 549563 h 2394572"/>
                  <a:gd name="connsiteX5" fmla="*/ 190500 w 283952"/>
                  <a:gd name="connsiteY5" fmla="*/ 1648113 h 2394572"/>
                  <a:gd name="connsiteX6" fmla="*/ 277812 w 283952"/>
                  <a:gd name="connsiteY6" fmla="*/ 2391063 h 2394572"/>
                  <a:gd name="connsiteX7" fmla="*/ 0 w 283952"/>
                  <a:gd name="connsiteY7" fmla="*/ 2372013 h 2394572"/>
                  <a:gd name="connsiteX0" fmla="*/ 5025 w 288977"/>
                  <a:gd name="connsiteY0" fmla="*/ 2372013 h 2394572"/>
                  <a:gd name="connsiteX1" fmla="*/ 106625 w 288977"/>
                  <a:gd name="connsiteY1" fmla="*/ 1229013 h 2394572"/>
                  <a:gd name="connsiteX2" fmla="*/ 143137 w 288977"/>
                  <a:gd name="connsiteY2" fmla="*/ 20925 h 2394572"/>
                  <a:gd name="connsiteX3" fmla="*/ 173300 w 288977"/>
                  <a:gd name="connsiteY3" fmla="*/ 549563 h 2394572"/>
                  <a:gd name="connsiteX4" fmla="*/ 195525 w 288977"/>
                  <a:gd name="connsiteY4" fmla="*/ 1648113 h 2394572"/>
                  <a:gd name="connsiteX5" fmla="*/ 282837 w 288977"/>
                  <a:gd name="connsiteY5" fmla="*/ 2391063 h 2394572"/>
                  <a:gd name="connsiteX6" fmla="*/ 5025 w 288977"/>
                  <a:gd name="connsiteY6" fmla="*/ 2372013 h 2394572"/>
                  <a:gd name="connsiteX0" fmla="*/ 6748 w 290700"/>
                  <a:gd name="connsiteY0" fmla="*/ 2396816 h 2419375"/>
                  <a:gd name="connsiteX1" fmla="*/ 75010 w 290700"/>
                  <a:gd name="connsiteY1" fmla="*/ 1715778 h 2419375"/>
                  <a:gd name="connsiteX2" fmla="*/ 144860 w 290700"/>
                  <a:gd name="connsiteY2" fmla="*/ 45728 h 2419375"/>
                  <a:gd name="connsiteX3" fmla="*/ 175023 w 290700"/>
                  <a:gd name="connsiteY3" fmla="*/ 574366 h 2419375"/>
                  <a:gd name="connsiteX4" fmla="*/ 197248 w 290700"/>
                  <a:gd name="connsiteY4" fmla="*/ 1672916 h 2419375"/>
                  <a:gd name="connsiteX5" fmla="*/ 284560 w 290700"/>
                  <a:gd name="connsiteY5" fmla="*/ 2415866 h 2419375"/>
                  <a:gd name="connsiteX6" fmla="*/ 6748 w 290700"/>
                  <a:gd name="connsiteY6" fmla="*/ 2396816 h 2419375"/>
                  <a:gd name="connsiteX0" fmla="*/ 5692 w 289644"/>
                  <a:gd name="connsiteY0" fmla="*/ 2396816 h 2419375"/>
                  <a:gd name="connsiteX1" fmla="*/ 73954 w 289644"/>
                  <a:gd name="connsiteY1" fmla="*/ 1715778 h 2419375"/>
                  <a:gd name="connsiteX2" fmla="*/ 143804 w 289644"/>
                  <a:gd name="connsiteY2" fmla="*/ 45728 h 2419375"/>
                  <a:gd name="connsiteX3" fmla="*/ 173967 w 289644"/>
                  <a:gd name="connsiteY3" fmla="*/ 574366 h 2419375"/>
                  <a:gd name="connsiteX4" fmla="*/ 196192 w 289644"/>
                  <a:gd name="connsiteY4" fmla="*/ 1672916 h 2419375"/>
                  <a:gd name="connsiteX5" fmla="*/ 283504 w 289644"/>
                  <a:gd name="connsiteY5" fmla="*/ 2415866 h 2419375"/>
                  <a:gd name="connsiteX6" fmla="*/ 5692 w 289644"/>
                  <a:gd name="connsiteY6" fmla="*/ 2396816 h 2419375"/>
                  <a:gd name="connsiteX0" fmla="*/ 0 w 283952"/>
                  <a:gd name="connsiteY0" fmla="*/ 2396816 h 2419375"/>
                  <a:gd name="connsiteX1" fmla="*/ 68262 w 283952"/>
                  <a:gd name="connsiteY1" fmla="*/ 1715778 h 2419375"/>
                  <a:gd name="connsiteX2" fmla="*/ 138112 w 283952"/>
                  <a:gd name="connsiteY2" fmla="*/ 45728 h 2419375"/>
                  <a:gd name="connsiteX3" fmla="*/ 168275 w 283952"/>
                  <a:gd name="connsiteY3" fmla="*/ 574366 h 2419375"/>
                  <a:gd name="connsiteX4" fmla="*/ 190500 w 283952"/>
                  <a:gd name="connsiteY4" fmla="*/ 1672916 h 2419375"/>
                  <a:gd name="connsiteX5" fmla="*/ 277812 w 283952"/>
                  <a:gd name="connsiteY5" fmla="*/ 2415866 h 2419375"/>
                  <a:gd name="connsiteX6" fmla="*/ 0 w 283952"/>
                  <a:gd name="connsiteY6" fmla="*/ 2396816 h 2419375"/>
                  <a:gd name="connsiteX0" fmla="*/ 0 w 283952"/>
                  <a:gd name="connsiteY0" fmla="*/ 2382717 h 2405276"/>
                  <a:gd name="connsiteX1" fmla="*/ 82549 w 283952"/>
                  <a:gd name="connsiteY1" fmla="*/ 1449267 h 2405276"/>
                  <a:gd name="connsiteX2" fmla="*/ 138112 w 283952"/>
                  <a:gd name="connsiteY2" fmla="*/ 31629 h 2405276"/>
                  <a:gd name="connsiteX3" fmla="*/ 168275 w 283952"/>
                  <a:gd name="connsiteY3" fmla="*/ 560267 h 2405276"/>
                  <a:gd name="connsiteX4" fmla="*/ 190500 w 283952"/>
                  <a:gd name="connsiteY4" fmla="*/ 1658817 h 2405276"/>
                  <a:gd name="connsiteX5" fmla="*/ 277812 w 283952"/>
                  <a:gd name="connsiteY5" fmla="*/ 2401767 h 2405276"/>
                  <a:gd name="connsiteX6" fmla="*/ 0 w 283952"/>
                  <a:gd name="connsiteY6" fmla="*/ 2382717 h 2405276"/>
                  <a:gd name="connsiteX0" fmla="*/ 0 w 284196"/>
                  <a:gd name="connsiteY0" fmla="*/ 2380881 h 2403440"/>
                  <a:gd name="connsiteX1" fmla="*/ 82549 w 284196"/>
                  <a:gd name="connsiteY1" fmla="*/ 1447431 h 2403440"/>
                  <a:gd name="connsiteX2" fmla="*/ 138112 w 284196"/>
                  <a:gd name="connsiteY2" fmla="*/ 29793 h 2403440"/>
                  <a:gd name="connsiteX3" fmla="*/ 168275 w 284196"/>
                  <a:gd name="connsiteY3" fmla="*/ 558431 h 2403440"/>
                  <a:gd name="connsiteX4" fmla="*/ 195262 w 284196"/>
                  <a:gd name="connsiteY4" fmla="*/ 1447431 h 2403440"/>
                  <a:gd name="connsiteX5" fmla="*/ 277812 w 284196"/>
                  <a:gd name="connsiteY5" fmla="*/ 2399931 h 2403440"/>
                  <a:gd name="connsiteX6" fmla="*/ 0 w 284196"/>
                  <a:gd name="connsiteY6" fmla="*/ 2380881 h 2403440"/>
                  <a:gd name="connsiteX0" fmla="*/ 0 w 277812"/>
                  <a:gd name="connsiteY0" fmla="*/ 2380881 h 2403440"/>
                  <a:gd name="connsiteX1" fmla="*/ 82549 w 277812"/>
                  <a:gd name="connsiteY1" fmla="*/ 1447431 h 2403440"/>
                  <a:gd name="connsiteX2" fmla="*/ 138112 w 277812"/>
                  <a:gd name="connsiteY2" fmla="*/ 29793 h 2403440"/>
                  <a:gd name="connsiteX3" fmla="*/ 168275 w 277812"/>
                  <a:gd name="connsiteY3" fmla="*/ 558431 h 2403440"/>
                  <a:gd name="connsiteX4" fmla="*/ 195262 w 277812"/>
                  <a:gd name="connsiteY4" fmla="*/ 1447431 h 2403440"/>
                  <a:gd name="connsiteX5" fmla="*/ 277812 w 277812"/>
                  <a:gd name="connsiteY5" fmla="*/ 2399931 h 2403440"/>
                  <a:gd name="connsiteX6" fmla="*/ 0 w 277812"/>
                  <a:gd name="connsiteY6" fmla="*/ 2380881 h 2403440"/>
                  <a:gd name="connsiteX0" fmla="*/ 0 w 320674"/>
                  <a:gd name="connsiteY0" fmla="*/ 2380881 h 2396437"/>
                  <a:gd name="connsiteX1" fmla="*/ 82549 w 320674"/>
                  <a:gd name="connsiteY1" fmla="*/ 1447431 h 2396437"/>
                  <a:gd name="connsiteX2" fmla="*/ 138112 w 320674"/>
                  <a:gd name="connsiteY2" fmla="*/ 29793 h 2396437"/>
                  <a:gd name="connsiteX3" fmla="*/ 168275 w 320674"/>
                  <a:gd name="connsiteY3" fmla="*/ 558431 h 2396437"/>
                  <a:gd name="connsiteX4" fmla="*/ 195262 w 320674"/>
                  <a:gd name="connsiteY4" fmla="*/ 1447431 h 2396437"/>
                  <a:gd name="connsiteX5" fmla="*/ 320674 w 320674"/>
                  <a:gd name="connsiteY5" fmla="*/ 2390406 h 2396437"/>
                  <a:gd name="connsiteX6" fmla="*/ 0 w 320674"/>
                  <a:gd name="connsiteY6" fmla="*/ 2380881 h 2396437"/>
                  <a:gd name="connsiteX0" fmla="*/ 0 w 287337"/>
                  <a:gd name="connsiteY0" fmla="*/ 2404693 h 2411790"/>
                  <a:gd name="connsiteX1" fmla="*/ 49212 w 287337"/>
                  <a:gd name="connsiteY1" fmla="*/ 1447431 h 2411790"/>
                  <a:gd name="connsiteX2" fmla="*/ 104775 w 287337"/>
                  <a:gd name="connsiteY2" fmla="*/ 29793 h 2411790"/>
                  <a:gd name="connsiteX3" fmla="*/ 134938 w 287337"/>
                  <a:gd name="connsiteY3" fmla="*/ 558431 h 2411790"/>
                  <a:gd name="connsiteX4" fmla="*/ 161925 w 287337"/>
                  <a:gd name="connsiteY4" fmla="*/ 1447431 h 2411790"/>
                  <a:gd name="connsiteX5" fmla="*/ 287337 w 287337"/>
                  <a:gd name="connsiteY5" fmla="*/ 2390406 h 2411790"/>
                  <a:gd name="connsiteX6" fmla="*/ 0 w 287337"/>
                  <a:gd name="connsiteY6" fmla="*/ 2404693 h 2411790"/>
                  <a:gd name="connsiteX0" fmla="*/ 0 w 287337"/>
                  <a:gd name="connsiteY0" fmla="*/ 2374900 h 2381997"/>
                  <a:gd name="connsiteX1" fmla="*/ 49212 w 287337"/>
                  <a:gd name="connsiteY1" fmla="*/ 1417638 h 2381997"/>
                  <a:gd name="connsiteX2" fmla="*/ 104775 w 287337"/>
                  <a:gd name="connsiteY2" fmla="*/ 0 h 2381997"/>
                  <a:gd name="connsiteX3" fmla="*/ 161925 w 287337"/>
                  <a:gd name="connsiteY3" fmla="*/ 1417638 h 2381997"/>
                  <a:gd name="connsiteX4" fmla="*/ 287337 w 287337"/>
                  <a:gd name="connsiteY4" fmla="*/ 2360613 h 2381997"/>
                  <a:gd name="connsiteX5" fmla="*/ 0 w 287337"/>
                  <a:gd name="connsiteY5" fmla="*/ 2374900 h 2381997"/>
                  <a:gd name="connsiteX0" fmla="*/ 0 w 287337"/>
                  <a:gd name="connsiteY0" fmla="*/ 2375847 h 2382944"/>
                  <a:gd name="connsiteX1" fmla="*/ 63500 w 287337"/>
                  <a:gd name="connsiteY1" fmla="*/ 1218560 h 2382944"/>
                  <a:gd name="connsiteX2" fmla="*/ 104775 w 287337"/>
                  <a:gd name="connsiteY2" fmla="*/ 947 h 2382944"/>
                  <a:gd name="connsiteX3" fmla="*/ 161925 w 287337"/>
                  <a:gd name="connsiteY3" fmla="*/ 1418585 h 2382944"/>
                  <a:gd name="connsiteX4" fmla="*/ 287337 w 287337"/>
                  <a:gd name="connsiteY4" fmla="*/ 2361560 h 2382944"/>
                  <a:gd name="connsiteX5" fmla="*/ 0 w 287337"/>
                  <a:gd name="connsiteY5" fmla="*/ 2375847 h 2382944"/>
                  <a:gd name="connsiteX0" fmla="*/ 0 w 287337"/>
                  <a:gd name="connsiteY0" fmla="*/ 2375753 h 2382850"/>
                  <a:gd name="connsiteX1" fmla="*/ 92075 w 287337"/>
                  <a:gd name="connsiteY1" fmla="*/ 1227991 h 2382850"/>
                  <a:gd name="connsiteX2" fmla="*/ 104775 w 287337"/>
                  <a:gd name="connsiteY2" fmla="*/ 853 h 2382850"/>
                  <a:gd name="connsiteX3" fmla="*/ 161925 w 287337"/>
                  <a:gd name="connsiteY3" fmla="*/ 1418491 h 2382850"/>
                  <a:gd name="connsiteX4" fmla="*/ 287337 w 287337"/>
                  <a:gd name="connsiteY4" fmla="*/ 2361466 h 2382850"/>
                  <a:gd name="connsiteX5" fmla="*/ 0 w 287337"/>
                  <a:gd name="connsiteY5" fmla="*/ 2375753 h 2382850"/>
                  <a:gd name="connsiteX0" fmla="*/ 0 w 287337"/>
                  <a:gd name="connsiteY0" fmla="*/ 2375799 h 2382896"/>
                  <a:gd name="connsiteX1" fmla="*/ 77788 w 287337"/>
                  <a:gd name="connsiteY1" fmla="*/ 1223274 h 2382896"/>
                  <a:gd name="connsiteX2" fmla="*/ 104775 w 287337"/>
                  <a:gd name="connsiteY2" fmla="*/ 899 h 2382896"/>
                  <a:gd name="connsiteX3" fmla="*/ 161925 w 287337"/>
                  <a:gd name="connsiteY3" fmla="*/ 1418537 h 2382896"/>
                  <a:gd name="connsiteX4" fmla="*/ 287337 w 287337"/>
                  <a:gd name="connsiteY4" fmla="*/ 2361512 h 2382896"/>
                  <a:gd name="connsiteX5" fmla="*/ 0 w 287337"/>
                  <a:gd name="connsiteY5" fmla="*/ 2375799 h 2382896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82000"/>
                  <a:gd name="connsiteX1" fmla="*/ 77788 w 287337"/>
                  <a:gd name="connsiteY1" fmla="*/ 1222378 h 2382000"/>
                  <a:gd name="connsiteX2" fmla="*/ 104775 w 287337"/>
                  <a:gd name="connsiteY2" fmla="*/ 3 h 2382000"/>
                  <a:gd name="connsiteX3" fmla="*/ 157162 w 287337"/>
                  <a:gd name="connsiteY3" fmla="*/ 1212853 h 2382000"/>
                  <a:gd name="connsiteX4" fmla="*/ 287337 w 287337"/>
                  <a:gd name="connsiteY4" fmla="*/ 2360616 h 2382000"/>
                  <a:gd name="connsiteX5" fmla="*/ 0 w 287337"/>
                  <a:gd name="connsiteY5" fmla="*/ 2374903 h 2382000"/>
                  <a:gd name="connsiteX0" fmla="*/ 0 w 287337"/>
                  <a:gd name="connsiteY0" fmla="*/ 2374903 h 2374903"/>
                  <a:gd name="connsiteX1" fmla="*/ 77788 w 287337"/>
                  <a:gd name="connsiteY1" fmla="*/ 1222378 h 2374903"/>
                  <a:gd name="connsiteX2" fmla="*/ 104775 w 287337"/>
                  <a:gd name="connsiteY2" fmla="*/ 3 h 2374903"/>
                  <a:gd name="connsiteX3" fmla="*/ 157162 w 287337"/>
                  <a:gd name="connsiteY3" fmla="*/ 1212853 h 2374903"/>
                  <a:gd name="connsiteX4" fmla="*/ 287337 w 287337"/>
                  <a:gd name="connsiteY4" fmla="*/ 2360616 h 2374903"/>
                  <a:gd name="connsiteX5" fmla="*/ 0 w 287337"/>
                  <a:gd name="connsiteY5" fmla="*/ 2374903 h 2374903"/>
                  <a:gd name="connsiteX0" fmla="*/ 0 w 287337"/>
                  <a:gd name="connsiteY0" fmla="*/ 2374953 h 2374953"/>
                  <a:gd name="connsiteX1" fmla="*/ 92781 w 287337"/>
                  <a:gd name="connsiteY1" fmla="*/ 1259687 h 2374953"/>
                  <a:gd name="connsiteX2" fmla="*/ 104775 w 287337"/>
                  <a:gd name="connsiteY2" fmla="*/ 53 h 2374953"/>
                  <a:gd name="connsiteX3" fmla="*/ 157162 w 287337"/>
                  <a:gd name="connsiteY3" fmla="*/ 1212903 h 2374953"/>
                  <a:gd name="connsiteX4" fmla="*/ 287337 w 287337"/>
                  <a:gd name="connsiteY4" fmla="*/ 2360666 h 2374953"/>
                  <a:gd name="connsiteX5" fmla="*/ 0 w 287337"/>
                  <a:gd name="connsiteY5" fmla="*/ 2374953 h 2374953"/>
                  <a:gd name="connsiteX0" fmla="*/ 0 w 287337"/>
                  <a:gd name="connsiteY0" fmla="*/ 2374953 h 2374953"/>
                  <a:gd name="connsiteX1" fmla="*/ 92781 w 287337"/>
                  <a:gd name="connsiteY1" fmla="*/ 1259687 h 2374953"/>
                  <a:gd name="connsiteX2" fmla="*/ 104775 w 287337"/>
                  <a:gd name="connsiteY2" fmla="*/ 53 h 2374953"/>
                  <a:gd name="connsiteX3" fmla="*/ 157162 w 287337"/>
                  <a:gd name="connsiteY3" fmla="*/ 1212903 h 2374953"/>
                  <a:gd name="connsiteX4" fmla="*/ 287337 w 287337"/>
                  <a:gd name="connsiteY4" fmla="*/ 2360666 h 2374953"/>
                  <a:gd name="connsiteX5" fmla="*/ 0 w 287337"/>
                  <a:gd name="connsiteY5" fmla="*/ 2374953 h 2374953"/>
                  <a:gd name="connsiteX0" fmla="*/ 0 w 287337"/>
                  <a:gd name="connsiteY0" fmla="*/ 2375257 h 2375257"/>
                  <a:gd name="connsiteX1" fmla="*/ 85285 w 287337"/>
                  <a:gd name="connsiteY1" fmla="*/ 1334512 h 2375257"/>
                  <a:gd name="connsiteX2" fmla="*/ 104775 w 287337"/>
                  <a:gd name="connsiteY2" fmla="*/ 357 h 2375257"/>
                  <a:gd name="connsiteX3" fmla="*/ 157162 w 287337"/>
                  <a:gd name="connsiteY3" fmla="*/ 1213207 h 2375257"/>
                  <a:gd name="connsiteX4" fmla="*/ 287337 w 287337"/>
                  <a:gd name="connsiteY4" fmla="*/ 2360970 h 2375257"/>
                  <a:gd name="connsiteX5" fmla="*/ 0 w 287337"/>
                  <a:gd name="connsiteY5" fmla="*/ 2375257 h 2375257"/>
                  <a:gd name="connsiteX0" fmla="*/ 0 w 287337"/>
                  <a:gd name="connsiteY0" fmla="*/ 2374950 h 2374950"/>
                  <a:gd name="connsiteX1" fmla="*/ 85285 w 287337"/>
                  <a:gd name="connsiteY1" fmla="*/ 1334205 h 2374950"/>
                  <a:gd name="connsiteX2" fmla="*/ 104775 w 287337"/>
                  <a:gd name="connsiteY2" fmla="*/ 50 h 2374950"/>
                  <a:gd name="connsiteX3" fmla="*/ 137672 w 287337"/>
                  <a:gd name="connsiteY3" fmla="*/ 1287417 h 2374950"/>
                  <a:gd name="connsiteX4" fmla="*/ 287337 w 287337"/>
                  <a:gd name="connsiteY4" fmla="*/ 2360663 h 2374950"/>
                  <a:gd name="connsiteX5" fmla="*/ 0 w 287337"/>
                  <a:gd name="connsiteY5" fmla="*/ 2374950 h 2374950"/>
                  <a:gd name="connsiteX0" fmla="*/ 0 w 287337"/>
                  <a:gd name="connsiteY0" fmla="*/ 2374941 h 2374941"/>
                  <a:gd name="connsiteX1" fmla="*/ 85285 w 287337"/>
                  <a:gd name="connsiteY1" fmla="*/ 1334196 h 2374941"/>
                  <a:gd name="connsiteX2" fmla="*/ 104775 w 287337"/>
                  <a:gd name="connsiteY2" fmla="*/ 41 h 2374941"/>
                  <a:gd name="connsiteX3" fmla="*/ 137672 w 287337"/>
                  <a:gd name="connsiteY3" fmla="*/ 1287408 h 2374941"/>
                  <a:gd name="connsiteX4" fmla="*/ 287337 w 287337"/>
                  <a:gd name="connsiteY4" fmla="*/ 2360654 h 2374941"/>
                  <a:gd name="connsiteX5" fmla="*/ 0 w 287337"/>
                  <a:gd name="connsiteY5" fmla="*/ 2374941 h 2374941"/>
                  <a:gd name="connsiteX0" fmla="*/ 0 w 287337"/>
                  <a:gd name="connsiteY0" fmla="*/ 2374941 h 2374941"/>
                  <a:gd name="connsiteX1" fmla="*/ 85285 w 287337"/>
                  <a:gd name="connsiteY1" fmla="*/ 1334196 h 2374941"/>
                  <a:gd name="connsiteX2" fmla="*/ 104775 w 287337"/>
                  <a:gd name="connsiteY2" fmla="*/ 41 h 2374941"/>
                  <a:gd name="connsiteX3" fmla="*/ 137672 w 287337"/>
                  <a:gd name="connsiteY3" fmla="*/ 1287408 h 2374941"/>
                  <a:gd name="connsiteX4" fmla="*/ 287337 w 287337"/>
                  <a:gd name="connsiteY4" fmla="*/ 2360654 h 2374941"/>
                  <a:gd name="connsiteX5" fmla="*/ 0 w 287337"/>
                  <a:gd name="connsiteY5" fmla="*/ 2374941 h 2374941"/>
                  <a:gd name="connsiteX0" fmla="*/ 0 w 287337"/>
                  <a:gd name="connsiteY0" fmla="*/ 2374919 h 2374919"/>
                  <a:gd name="connsiteX1" fmla="*/ 95780 w 287337"/>
                  <a:gd name="connsiteY1" fmla="*/ 1319268 h 2374919"/>
                  <a:gd name="connsiteX2" fmla="*/ 104775 w 287337"/>
                  <a:gd name="connsiteY2" fmla="*/ 19 h 2374919"/>
                  <a:gd name="connsiteX3" fmla="*/ 137672 w 287337"/>
                  <a:gd name="connsiteY3" fmla="*/ 1287386 h 2374919"/>
                  <a:gd name="connsiteX4" fmla="*/ 287337 w 287337"/>
                  <a:gd name="connsiteY4" fmla="*/ 2360632 h 2374919"/>
                  <a:gd name="connsiteX5" fmla="*/ 0 w 287337"/>
                  <a:gd name="connsiteY5" fmla="*/ 2374919 h 2374919"/>
                  <a:gd name="connsiteX0" fmla="*/ 0 w 287337"/>
                  <a:gd name="connsiteY0" fmla="*/ 2374919 h 2374919"/>
                  <a:gd name="connsiteX1" fmla="*/ 95780 w 287337"/>
                  <a:gd name="connsiteY1" fmla="*/ 1319268 h 2374919"/>
                  <a:gd name="connsiteX2" fmla="*/ 104775 w 287337"/>
                  <a:gd name="connsiteY2" fmla="*/ 19 h 2374919"/>
                  <a:gd name="connsiteX3" fmla="*/ 137672 w 287337"/>
                  <a:gd name="connsiteY3" fmla="*/ 1287386 h 2374919"/>
                  <a:gd name="connsiteX4" fmla="*/ 287337 w 287337"/>
                  <a:gd name="connsiteY4" fmla="*/ 2360632 h 2374919"/>
                  <a:gd name="connsiteX5" fmla="*/ 0 w 287337"/>
                  <a:gd name="connsiteY5" fmla="*/ 2374919 h 2374919"/>
                  <a:gd name="connsiteX0" fmla="*/ 0 w 287337"/>
                  <a:gd name="connsiteY0" fmla="*/ 2374919 h 2374919"/>
                  <a:gd name="connsiteX1" fmla="*/ 95780 w 287337"/>
                  <a:gd name="connsiteY1" fmla="*/ 1319268 h 2374919"/>
                  <a:gd name="connsiteX2" fmla="*/ 104775 w 287337"/>
                  <a:gd name="connsiteY2" fmla="*/ 19 h 2374919"/>
                  <a:gd name="connsiteX3" fmla="*/ 137672 w 287337"/>
                  <a:gd name="connsiteY3" fmla="*/ 1287386 h 2374919"/>
                  <a:gd name="connsiteX4" fmla="*/ 287337 w 287337"/>
                  <a:gd name="connsiteY4" fmla="*/ 2360632 h 2374919"/>
                  <a:gd name="connsiteX5" fmla="*/ 0 w 287337"/>
                  <a:gd name="connsiteY5" fmla="*/ 2374919 h 2374919"/>
                  <a:gd name="connsiteX0" fmla="*/ 0 w 287337"/>
                  <a:gd name="connsiteY0" fmla="*/ 2374919 h 2374919"/>
                  <a:gd name="connsiteX1" fmla="*/ 95780 w 287337"/>
                  <a:gd name="connsiteY1" fmla="*/ 1319268 h 2374919"/>
                  <a:gd name="connsiteX2" fmla="*/ 104775 w 287337"/>
                  <a:gd name="connsiteY2" fmla="*/ 19 h 2374919"/>
                  <a:gd name="connsiteX3" fmla="*/ 137672 w 287337"/>
                  <a:gd name="connsiteY3" fmla="*/ 1287386 h 2374919"/>
                  <a:gd name="connsiteX4" fmla="*/ 287337 w 287337"/>
                  <a:gd name="connsiteY4" fmla="*/ 2360632 h 2374919"/>
                  <a:gd name="connsiteX5" fmla="*/ 0 w 287337"/>
                  <a:gd name="connsiteY5" fmla="*/ 2374919 h 2374919"/>
                  <a:gd name="connsiteX0" fmla="*/ 0 w 258851"/>
                  <a:gd name="connsiteY0" fmla="*/ 2374922 h 2374922"/>
                  <a:gd name="connsiteX1" fmla="*/ 95780 w 258851"/>
                  <a:gd name="connsiteY1" fmla="*/ 1319271 h 2374922"/>
                  <a:gd name="connsiteX2" fmla="*/ 104775 w 258851"/>
                  <a:gd name="connsiteY2" fmla="*/ 22 h 2374922"/>
                  <a:gd name="connsiteX3" fmla="*/ 137672 w 258851"/>
                  <a:gd name="connsiteY3" fmla="*/ 1287389 h 2374922"/>
                  <a:gd name="connsiteX4" fmla="*/ 258851 w 258851"/>
                  <a:gd name="connsiteY4" fmla="*/ 2345734 h 2374922"/>
                  <a:gd name="connsiteX5" fmla="*/ 0 w 258851"/>
                  <a:gd name="connsiteY5" fmla="*/ 2374922 h 2374922"/>
                  <a:gd name="connsiteX0" fmla="*/ 0 w 258851"/>
                  <a:gd name="connsiteY0" fmla="*/ 2374922 h 2374922"/>
                  <a:gd name="connsiteX1" fmla="*/ 95780 w 258851"/>
                  <a:gd name="connsiteY1" fmla="*/ 1319271 h 2374922"/>
                  <a:gd name="connsiteX2" fmla="*/ 104775 w 258851"/>
                  <a:gd name="connsiteY2" fmla="*/ 22 h 2374922"/>
                  <a:gd name="connsiteX3" fmla="*/ 137672 w 258851"/>
                  <a:gd name="connsiteY3" fmla="*/ 1287389 h 2374922"/>
                  <a:gd name="connsiteX4" fmla="*/ 258851 w 258851"/>
                  <a:gd name="connsiteY4" fmla="*/ 2345734 h 2374922"/>
                  <a:gd name="connsiteX5" fmla="*/ 0 w 258851"/>
                  <a:gd name="connsiteY5" fmla="*/ 2374922 h 2374922"/>
                  <a:gd name="connsiteX0" fmla="*/ 0 w 203378"/>
                  <a:gd name="connsiteY0" fmla="*/ 2374922 h 2374922"/>
                  <a:gd name="connsiteX1" fmla="*/ 40307 w 203378"/>
                  <a:gd name="connsiteY1" fmla="*/ 1319271 h 2374922"/>
                  <a:gd name="connsiteX2" fmla="*/ 49302 w 203378"/>
                  <a:gd name="connsiteY2" fmla="*/ 22 h 2374922"/>
                  <a:gd name="connsiteX3" fmla="*/ 82199 w 203378"/>
                  <a:gd name="connsiteY3" fmla="*/ 1287389 h 2374922"/>
                  <a:gd name="connsiteX4" fmla="*/ 203378 w 203378"/>
                  <a:gd name="connsiteY4" fmla="*/ 2345734 h 2374922"/>
                  <a:gd name="connsiteX5" fmla="*/ 0 w 203378"/>
                  <a:gd name="connsiteY5" fmla="*/ 2374922 h 2374922"/>
                  <a:gd name="connsiteX0" fmla="*/ 0 w 203378"/>
                  <a:gd name="connsiteY0" fmla="*/ 2374922 h 2374922"/>
                  <a:gd name="connsiteX1" fmla="*/ 40307 w 203378"/>
                  <a:gd name="connsiteY1" fmla="*/ 1319271 h 2374922"/>
                  <a:gd name="connsiteX2" fmla="*/ 49302 w 203378"/>
                  <a:gd name="connsiteY2" fmla="*/ 22 h 2374922"/>
                  <a:gd name="connsiteX3" fmla="*/ 82199 w 203378"/>
                  <a:gd name="connsiteY3" fmla="*/ 1287389 h 2374922"/>
                  <a:gd name="connsiteX4" fmla="*/ 203378 w 203378"/>
                  <a:gd name="connsiteY4" fmla="*/ 2345734 h 2374922"/>
                  <a:gd name="connsiteX5" fmla="*/ 0 w 203378"/>
                  <a:gd name="connsiteY5" fmla="*/ 2374922 h 2374922"/>
                  <a:gd name="connsiteX0" fmla="*/ 0 w 203378"/>
                  <a:gd name="connsiteY0" fmla="*/ 2376631 h 2376631"/>
                  <a:gd name="connsiteX1" fmla="*/ 59798 w 203378"/>
                  <a:gd name="connsiteY1" fmla="*/ 1574343 h 2376631"/>
                  <a:gd name="connsiteX2" fmla="*/ 49302 w 203378"/>
                  <a:gd name="connsiteY2" fmla="*/ 1731 h 2376631"/>
                  <a:gd name="connsiteX3" fmla="*/ 82199 w 203378"/>
                  <a:gd name="connsiteY3" fmla="*/ 1289098 h 2376631"/>
                  <a:gd name="connsiteX4" fmla="*/ 203378 w 203378"/>
                  <a:gd name="connsiteY4" fmla="*/ 2347443 h 2376631"/>
                  <a:gd name="connsiteX5" fmla="*/ 0 w 203378"/>
                  <a:gd name="connsiteY5" fmla="*/ 2376631 h 2376631"/>
                  <a:gd name="connsiteX0" fmla="*/ 0 w 203378"/>
                  <a:gd name="connsiteY0" fmla="*/ 2374900 h 2374900"/>
                  <a:gd name="connsiteX1" fmla="*/ 59798 w 203378"/>
                  <a:gd name="connsiteY1" fmla="*/ 1572612 h 2374900"/>
                  <a:gd name="connsiteX2" fmla="*/ 49302 w 203378"/>
                  <a:gd name="connsiteY2" fmla="*/ 0 h 2374900"/>
                  <a:gd name="connsiteX3" fmla="*/ 92694 w 203378"/>
                  <a:gd name="connsiteY3" fmla="*/ 1570540 h 2374900"/>
                  <a:gd name="connsiteX4" fmla="*/ 203378 w 203378"/>
                  <a:gd name="connsiteY4" fmla="*/ 2345712 h 2374900"/>
                  <a:gd name="connsiteX5" fmla="*/ 0 w 203378"/>
                  <a:gd name="connsiteY5" fmla="*/ 2374900 h 2374900"/>
                  <a:gd name="connsiteX0" fmla="*/ 0 w 203378"/>
                  <a:gd name="connsiteY0" fmla="*/ 2345092 h 2345092"/>
                  <a:gd name="connsiteX1" fmla="*/ 59798 w 203378"/>
                  <a:gd name="connsiteY1" fmla="*/ 1542804 h 2345092"/>
                  <a:gd name="connsiteX2" fmla="*/ 103276 w 203378"/>
                  <a:gd name="connsiteY2" fmla="*/ 0 h 2345092"/>
                  <a:gd name="connsiteX3" fmla="*/ 92694 w 203378"/>
                  <a:gd name="connsiteY3" fmla="*/ 1540732 h 2345092"/>
                  <a:gd name="connsiteX4" fmla="*/ 203378 w 203378"/>
                  <a:gd name="connsiteY4" fmla="*/ 2315904 h 2345092"/>
                  <a:gd name="connsiteX5" fmla="*/ 0 w 203378"/>
                  <a:gd name="connsiteY5" fmla="*/ 2345092 h 2345092"/>
                  <a:gd name="connsiteX0" fmla="*/ 0 w 203378"/>
                  <a:gd name="connsiteY0" fmla="*/ 2345130 h 2345130"/>
                  <a:gd name="connsiteX1" fmla="*/ 59798 w 203378"/>
                  <a:gd name="connsiteY1" fmla="*/ 1542842 h 2345130"/>
                  <a:gd name="connsiteX2" fmla="*/ 103276 w 203378"/>
                  <a:gd name="connsiteY2" fmla="*/ 38 h 2345130"/>
                  <a:gd name="connsiteX3" fmla="*/ 92694 w 203378"/>
                  <a:gd name="connsiteY3" fmla="*/ 1540770 h 2345130"/>
                  <a:gd name="connsiteX4" fmla="*/ 203378 w 203378"/>
                  <a:gd name="connsiteY4" fmla="*/ 2315942 h 2345130"/>
                  <a:gd name="connsiteX5" fmla="*/ 0 w 203378"/>
                  <a:gd name="connsiteY5" fmla="*/ 2345130 h 2345130"/>
                  <a:gd name="connsiteX0" fmla="*/ 0 w 203378"/>
                  <a:gd name="connsiteY0" fmla="*/ 2345130 h 2345130"/>
                  <a:gd name="connsiteX1" fmla="*/ 59798 w 203378"/>
                  <a:gd name="connsiteY1" fmla="*/ 1542842 h 2345130"/>
                  <a:gd name="connsiteX2" fmla="*/ 74790 w 203378"/>
                  <a:gd name="connsiteY2" fmla="*/ 38 h 2345130"/>
                  <a:gd name="connsiteX3" fmla="*/ 92694 w 203378"/>
                  <a:gd name="connsiteY3" fmla="*/ 1540770 h 2345130"/>
                  <a:gd name="connsiteX4" fmla="*/ 203378 w 203378"/>
                  <a:gd name="connsiteY4" fmla="*/ 2315942 h 2345130"/>
                  <a:gd name="connsiteX5" fmla="*/ 0 w 203378"/>
                  <a:gd name="connsiteY5" fmla="*/ 2345130 h 2345130"/>
                  <a:gd name="connsiteX0" fmla="*/ 0 w 203378"/>
                  <a:gd name="connsiteY0" fmla="*/ 2347192 h 2347192"/>
                  <a:gd name="connsiteX1" fmla="*/ 59798 w 203378"/>
                  <a:gd name="connsiteY1" fmla="*/ 1544904 h 2347192"/>
                  <a:gd name="connsiteX2" fmla="*/ 74790 w 203378"/>
                  <a:gd name="connsiteY2" fmla="*/ 2100 h 2347192"/>
                  <a:gd name="connsiteX3" fmla="*/ 97192 w 203378"/>
                  <a:gd name="connsiteY3" fmla="*/ 1237306 h 2347192"/>
                  <a:gd name="connsiteX4" fmla="*/ 203378 w 203378"/>
                  <a:gd name="connsiteY4" fmla="*/ 2318004 h 2347192"/>
                  <a:gd name="connsiteX5" fmla="*/ 0 w 203378"/>
                  <a:gd name="connsiteY5" fmla="*/ 2347192 h 2347192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83 h 2345183"/>
                  <a:gd name="connsiteX1" fmla="*/ 70293 w 203378"/>
                  <a:gd name="connsiteY1" fmla="*/ 1296984 h 2345183"/>
                  <a:gd name="connsiteX2" fmla="*/ 74790 w 203378"/>
                  <a:gd name="connsiteY2" fmla="*/ 91 h 2345183"/>
                  <a:gd name="connsiteX3" fmla="*/ 97192 w 203378"/>
                  <a:gd name="connsiteY3" fmla="*/ 1235297 h 2345183"/>
                  <a:gd name="connsiteX4" fmla="*/ 203378 w 203378"/>
                  <a:gd name="connsiteY4" fmla="*/ 2315995 h 2345183"/>
                  <a:gd name="connsiteX5" fmla="*/ 0 w 203378"/>
                  <a:gd name="connsiteY5" fmla="*/ 2345183 h 2345183"/>
                  <a:gd name="connsiteX0" fmla="*/ 0 w 203378"/>
                  <a:gd name="connsiteY0" fmla="*/ 2345170 h 2345170"/>
                  <a:gd name="connsiteX1" fmla="*/ 70293 w 203378"/>
                  <a:gd name="connsiteY1" fmla="*/ 1296971 h 2345170"/>
                  <a:gd name="connsiteX2" fmla="*/ 74790 w 203378"/>
                  <a:gd name="connsiteY2" fmla="*/ 78 h 2345170"/>
                  <a:gd name="connsiteX3" fmla="*/ 97192 w 203378"/>
                  <a:gd name="connsiteY3" fmla="*/ 1235284 h 2345170"/>
                  <a:gd name="connsiteX4" fmla="*/ 203378 w 203378"/>
                  <a:gd name="connsiteY4" fmla="*/ 2315982 h 2345170"/>
                  <a:gd name="connsiteX5" fmla="*/ 0 w 203378"/>
                  <a:gd name="connsiteY5" fmla="*/ 2345170 h 2345170"/>
                  <a:gd name="connsiteX0" fmla="*/ 0 w 203378"/>
                  <a:gd name="connsiteY0" fmla="*/ 2345170 h 2345170"/>
                  <a:gd name="connsiteX1" fmla="*/ 70293 w 203378"/>
                  <a:gd name="connsiteY1" fmla="*/ 1296971 h 2345170"/>
                  <a:gd name="connsiteX2" fmla="*/ 74790 w 203378"/>
                  <a:gd name="connsiteY2" fmla="*/ 78 h 2345170"/>
                  <a:gd name="connsiteX3" fmla="*/ 97192 w 203378"/>
                  <a:gd name="connsiteY3" fmla="*/ 1235284 h 2345170"/>
                  <a:gd name="connsiteX4" fmla="*/ 203378 w 203378"/>
                  <a:gd name="connsiteY4" fmla="*/ 2315982 h 2345170"/>
                  <a:gd name="connsiteX5" fmla="*/ 0 w 203378"/>
                  <a:gd name="connsiteY5" fmla="*/ 2345170 h 2345170"/>
                  <a:gd name="connsiteX0" fmla="*/ 0 w 167396"/>
                  <a:gd name="connsiteY0" fmla="*/ 2337719 h 2337719"/>
                  <a:gd name="connsiteX1" fmla="*/ 34311 w 167396"/>
                  <a:gd name="connsiteY1" fmla="*/ 1296971 h 2337719"/>
                  <a:gd name="connsiteX2" fmla="*/ 38808 w 167396"/>
                  <a:gd name="connsiteY2" fmla="*/ 78 h 2337719"/>
                  <a:gd name="connsiteX3" fmla="*/ 61210 w 167396"/>
                  <a:gd name="connsiteY3" fmla="*/ 1235284 h 2337719"/>
                  <a:gd name="connsiteX4" fmla="*/ 167396 w 167396"/>
                  <a:gd name="connsiteY4" fmla="*/ 2315982 h 2337719"/>
                  <a:gd name="connsiteX5" fmla="*/ 0 w 167396"/>
                  <a:gd name="connsiteY5" fmla="*/ 2337719 h 2337719"/>
                  <a:gd name="connsiteX0" fmla="*/ 0 w 167396"/>
                  <a:gd name="connsiteY0" fmla="*/ 2337719 h 2337719"/>
                  <a:gd name="connsiteX1" fmla="*/ 34311 w 167396"/>
                  <a:gd name="connsiteY1" fmla="*/ 1296971 h 2337719"/>
                  <a:gd name="connsiteX2" fmla="*/ 38808 w 167396"/>
                  <a:gd name="connsiteY2" fmla="*/ 78 h 2337719"/>
                  <a:gd name="connsiteX3" fmla="*/ 61210 w 167396"/>
                  <a:gd name="connsiteY3" fmla="*/ 1235284 h 2337719"/>
                  <a:gd name="connsiteX4" fmla="*/ 167396 w 167396"/>
                  <a:gd name="connsiteY4" fmla="*/ 2315982 h 2337719"/>
                  <a:gd name="connsiteX5" fmla="*/ 0 w 167396"/>
                  <a:gd name="connsiteY5" fmla="*/ 2337719 h 2337719"/>
                  <a:gd name="connsiteX0" fmla="*/ 0 w 167396"/>
                  <a:gd name="connsiteY0" fmla="*/ 2337719 h 2337719"/>
                  <a:gd name="connsiteX1" fmla="*/ 34311 w 167396"/>
                  <a:gd name="connsiteY1" fmla="*/ 1296971 h 2337719"/>
                  <a:gd name="connsiteX2" fmla="*/ 38808 w 167396"/>
                  <a:gd name="connsiteY2" fmla="*/ 78 h 2337719"/>
                  <a:gd name="connsiteX3" fmla="*/ 61210 w 167396"/>
                  <a:gd name="connsiteY3" fmla="*/ 1235284 h 2337719"/>
                  <a:gd name="connsiteX4" fmla="*/ 167396 w 167396"/>
                  <a:gd name="connsiteY4" fmla="*/ 2315982 h 2337719"/>
                  <a:gd name="connsiteX5" fmla="*/ 0 w 167396"/>
                  <a:gd name="connsiteY5" fmla="*/ 2337719 h 2337719"/>
                  <a:gd name="connsiteX0" fmla="*/ 0 w 167396"/>
                  <a:gd name="connsiteY0" fmla="*/ 2337719 h 2337719"/>
                  <a:gd name="connsiteX1" fmla="*/ 34311 w 167396"/>
                  <a:gd name="connsiteY1" fmla="*/ 1296971 h 2337719"/>
                  <a:gd name="connsiteX2" fmla="*/ 38808 w 167396"/>
                  <a:gd name="connsiteY2" fmla="*/ 78 h 2337719"/>
                  <a:gd name="connsiteX3" fmla="*/ 61210 w 167396"/>
                  <a:gd name="connsiteY3" fmla="*/ 1235284 h 2337719"/>
                  <a:gd name="connsiteX4" fmla="*/ 167396 w 167396"/>
                  <a:gd name="connsiteY4" fmla="*/ 2315982 h 2337719"/>
                  <a:gd name="connsiteX5" fmla="*/ 0 w 167396"/>
                  <a:gd name="connsiteY5" fmla="*/ 2337719 h 2337719"/>
                  <a:gd name="connsiteX0" fmla="*/ 0 w 125417"/>
                  <a:gd name="connsiteY0" fmla="*/ 2337719 h 2340423"/>
                  <a:gd name="connsiteX1" fmla="*/ 34311 w 125417"/>
                  <a:gd name="connsiteY1" fmla="*/ 1296971 h 2340423"/>
                  <a:gd name="connsiteX2" fmla="*/ 38808 w 125417"/>
                  <a:gd name="connsiteY2" fmla="*/ 78 h 2340423"/>
                  <a:gd name="connsiteX3" fmla="*/ 61210 w 125417"/>
                  <a:gd name="connsiteY3" fmla="*/ 1235284 h 2340423"/>
                  <a:gd name="connsiteX4" fmla="*/ 125417 w 125417"/>
                  <a:gd name="connsiteY4" fmla="*/ 2338339 h 2340423"/>
                  <a:gd name="connsiteX5" fmla="*/ 0 w 125417"/>
                  <a:gd name="connsiteY5" fmla="*/ 2337719 h 2340423"/>
                  <a:gd name="connsiteX0" fmla="*/ 0 w 125417"/>
                  <a:gd name="connsiteY0" fmla="*/ 2337650 h 2340354"/>
                  <a:gd name="connsiteX1" fmla="*/ 34311 w 125417"/>
                  <a:gd name="connsiteY1" fmla="*/ 1296902 h 2340354"/>
                  <a:gd name="connsiteX2" fmla="*/ 38808 w 125417"/>
                  <a:gd name="connsiteY2" fmla="*/ 9 h 2340354"/>
                  <a:gd name="connsiteX3" fmla="*/ 62709 w 125417"/>
                  <a:gd name="connsiteY3" fmla="*/ 1317187 h 2340354"/>
                  <a:gd name="connsiteX4" fmla="*/ 125417 w 125417"/>
                  <a:gd name="connsiteY4" fmla="*/ 2338270 h 2340354"/>
                  <a:gd name="connsiteX5" fmla="*/ 0 w 125417"/>
                  <a:gd name="connsiteY5" fmla="*/ 2337650 h 2340354"/>
                  <a:gd name="connsiteX0" fmla="*/ 0 w 125417"/>
                  <a:gd name="connsiteY0" fmla="*/ 2337650 h 2340354"/>
                  <a:gd name="connsiteX1" fmla="*/ 34311 w 125417"/>
                  <a:gd name="connsiteY1" fmla="*/ 1296902 h 2340354"/>
                  <a:gd name="connsiteX2" fmla="*/ 38808 w 125417"/>
                  <a:gd name="connsiteY2" fmla="*/ 9 h 2340354"/>
                  <a:gd name="connsiteX3" fmla="*/ 62709 w 125417"/>
                  <a:gd name="connsiteY3" fmla="*/ 1317187 h 2340354"/>
                  <a:gd name="connsiteX4" fmla="*/ 125417 w 125417"/>
                  <a:gd name="connsiteY4" fmla="*/ 2338270 h 2340354"/>
                  <a:gd name="connsiteX5" fmla="*/ 0 w 125417"/>
                  <a:gd name="connsiteY5" fmla="*/ 2337650 h 2340354"/>
                  <a:gd name="connsiteX0" fmla="*/ 0 w 125417"/>
                  <a:gd name="connsiteY0" fmla="*/ 2337644 h 2340348"/>
                  <a:gd name="connsiteX1" fmla="*/ 38809 w 125417"/>
                  <a:gd name="connsiteY1" fmla="*/ 1326704 h 2340348"/>
                  <a:gd name="connsiteX2" fmla="*/ 38808 w 125417"/>
                  <a:gd name="connsiteY2" fmla="*/ 3 h 2340348"/>
                  <a:gd name="connsiteX3" fmla="*/ 62709 w 125417"/>
                  <a:gd name="connsiteY3" fmla="*/ 1317181 h 2340348"/>
                  <a:gd name="connsiteX4" fmla="*/ 125417 w 125417"/>
                  <a:gd name="connsiteY4" fmla="*/ 2338264 h 2340348"/>
                  <a:gd name="connsiteX5" fmla="*/ 0 w 125417"/>
                  <a:gd name="connsiteY5" fmla="*/ 2337644 h 2340348"/>
                  <a:gd name="connsiteX0" fmla="*/ 0 w 125417"/>
                  <a:gd name="connsiteY0" fmla="*/ 2337644 h 2340348"/>
                  <a:gd name="connsiteX1" fmla="*/ 38809 w 125417"/>
                  <a:gd name="connsiteY1" fmla="*/ 1326704 h 2340348"/>
                  <a:gd name="connsiteX2" fmla="*/ 46304 w 125417"/>
                  <a:gd name="connsiteY2" fmla="*/ 3 h 2340348"/>
                  <a:gd name="connsiteX3" fmla="*/ 62709 w 125417"/>
                  <a:gd name="connsiteY3" fmla="*/ 1317181 h 2340348"/>
                  <a:gd name="connsiteX4" fmla="*/ 125417 w 125417"/>
                  <a:gd name="connsiteY4" fmla="*/ 2338264 h 2340348"/>
                  <a:gd name="connsiteX5" fmla="*/ 0 w 125417"/>
                  <a:gd name="connsiteY5" fmla="*/ 2337644 h 2340348"/>
                  <a:gd name="connsiteX0" fmla="*/ 0 w 125417"/>
                  <a:gd name="connsiteY0" fmla="*/ 2337660 h 2340364"/>
                  <a:gd name="connsiteX1" fmla="*/ 38809 w 125417"/>
                  <a:gd name="connsiteY1" fmla="*/ 1326720 h 2340364"/>
                  <a:gd name="connsiteX2" fmla="*/ 46304 w 125417"/>
                  <a:gd name="connsiteY2" fmla="*/ 19 h 2340364"/>
                  <a:gd name="connsiteX3" fmla="*/ 62709 w 125417"/>
                  <a:gd name="connsiteY3" fmla="*/ 1294840 h 2340364"/>
                  <a:gd name="connsiteX4" fmla="*/ 125417 w 125417"/>
                  <a:gd name="connsiteY4" fmla="*/ 2338280 h 2340364"/>
                  <a:gd name="connsiteX5" fmla="*/ 0 w 125417"/>
                  <a:gd name="connsiteY5" fmla="*/ 2337660 h 2340364"/>
                  <a:gd name="connsiteX0" fmla="*/ 0 w 125417"/>
                  <a:gd name="connsiteY0" fmla="*/ 2337751 h 2340455"/>
                  <a:gd name="connsiteX1" fmla="*/ 41807 w 125417"/>
                  <a:gd name="connsiteY1" fmla="*/ 1222486 h 2340455"/>
                  <a:gd name="connsiteX2" fmla="*/ 46304 w 125417"/>
                  <a:gd name="connsiteY2" fmla="*/ 110 h 2340455"/>
                  <a:gd name="connsiteX3" fmla="*/ 62709 w 125417"/>
                  <a:gd name="connsiteY3" fmla="*/ 1294931 h 2340455"/>
                  <a:gd name="connsiteX4" fmla="*/ 125417 w 125417"/>
                  <a:gd name="connsiteY4" fmla="*/ 2338371 h 2340455"/>
                  <a:gd name="connsiteX5" fmla="*/ 0 w 125417"/>
                  <a:gd name="connsiteY5" fmla="*/ 2337751 h 2340455"/>
                  <a:gd name="connsiteX0" fmla="*/ 0 w 125417"/>
                  <a:gd name="connsiteY0" fmla="*/ 2337648 h 2340352"/>
                  <a:gd name="connsiteX1" fmla="*/ 41807 w 125417"/>
                  <a:gd name="connsiteY1" fmla="*/ 1222383 h 2340352"/>
                  <a:gd name="connsiteX2" fmla="*/ 46304 w 125417"/>
                  <a:gd name="connsiteY2" fmla="*/ 7 h 2340352"/>
                  <a:gd name="connsiteX3" fmla="*/ 61210 w 125417"/>
                  <a:gd name="connsiteY3" fmla="*/ 1205405 h 2340352"/>
                  <a:gd name="connsiteX4" fmla="*/ 125417 w 125417"/>
                  <a:gd name="connsiteY4" fmla="*/ 2338268 h 2340352"/>
                  <a:gd name="connsiteX5" fmla="*/ 0 w 125417"/>
                  <a:gd name="connsiteY5" fmla="*/ 2337648 h 2340352"/>
                  <a:gd name="connsiteX0" fmla="*/ 0 w 125417"/>
                  <a:gd name="connsiteY0" fmla="*/ 2337648 h 2340352"/>
                  <a:gd name="connsiteX1" fmla="*/ 41807 w 125417"/>
                  <a:gd name="connsiteY1" fmla="*/ 1222383 h 2340352"/>
                  <a:gd name="connsiteX2" fmla="*/ 46304 w 125417"/>
                  <a:gd name="connsiteY2" fmla="*/ 7 h 2340352"/>
                  <a:gd name="connsiteX3" fmla="*/ 61210 w 125417"/>
                  <a:gd name="connsiteY3" fmla="*/ 1205405 h 2340352"/>
                  <a:gd name="connsiteX4" fmla="*/ 125417 w 125417"/>
                  <a:gd name="connsiteY4" fmla="*/ 2338268 h 2340352"/>
                  <a:gd name="connsiteX5" fmla="*/ 0 w 125417"/>
                  <a:gd name="connsiteY5" fmla="*/ 2337648 h 2340352"/>
                  <a:gd name="connsiteX0" fmla="*/ 0 w 99930"/>
                  <a:gd name="connsiteY0" fmla="*/ 2337648 h 2354541"/>
                  <a:gd name="connsiteX1" fmla="*/ 41807 w 99930"/>
                  <a:gd name="connsiteY1" fmla="*/ 1222383 h 2354541"/>
                  <a:gd name="connsiteX2" fmla="*/ 46304 w 99930"/>
                  <a:gd name="connsiteY2" fmla="*/ 7 h 2354541"/>
                  <a:gd name="connsiteX3" fmla="*/ 61210 w 99930"/>
                  <a:gd name="connsiteY3" fmla="*/ 1205405 h 2354541"/>
                  <a:gd name="connsiteX4" fmla="*/ 99930 w 99930"/>
                  <a:gd name="connsiteY4" fmla="*/ 2353173 h 2354541"/>
                  <a:gd name="connsiteX5" fmla="*/ 0 w 99930"/>
                  <a:gd name="connsiteY5" fmla="*/ 2337648 h 2354541"/>
                  <a:gd name="connsiteX0" fmla="*/ 0 w 84937"/>
                  <a:gd name="connsiteY0" fmla="*/ 2337648 h 2354541"/>
                  <a:gd name="connsiteX1" fmla="*/ 26814 w 84937"/>
                  <a:gd name="connsiteY1" fmla="*/ 1222383 h 2354541"/>
                  <a:gd name="connsiteX2" fmla="*/ 31311 w 84937"/>
                  <a:gd name="connsiteY2" fmla="*/ 7 h 2354541"/>
                  <a:gd name="connsiteX3" fmla="*/ 46217 w 84937"/>
                  <a:gd name="connsiteY3" fmla="*/ 1205405 h 2354541"/>
                  <a:gd name="connsiteX4" fmla="*/ 84937 w 84937"/>
                  <a:gd name="connsiteY4" fmla="*/ 2353173 h 2354541"/>
                  <a:gd name="connsiteX5" fmla="*/ 0 w 84937"/>
                  <a:gd name="connsiteY5" fmla="*/ 2337648 h 2354541"/>
                  <a:gd name="connsiteX0" fmla="*/ 0 w 104427"/>
                  <a:gd name="connsiteY0" fmla="*/ 2360005 h 2360005"/>
                  <a:gd name="connsiteX1" fmla="*/ 46304 w 104427"/>
                  <a:gd name="connsiteY1" fmla="*/ 1222383 h 2360005"/>
                  <a:gd name="connsiteX2" fmla="*/ 50801 w 104427"/>
                  <a:gd name="connsiteY2" fmla="*/ 7 h 2360005"/>
                  <a:gd name="connsiteX3" fmla="*/ 65707 w 104427"/>
                  <a:gd name="connsiteY3" fmla="*/ 1205405 h 2360005"/>
                  <a:gd name="connsiteX4" fmla="*/ 104427 w 104427"/>
                  <a:gd name="connsiteY4" fmla="*/ 2353173 h 2360005"/>
                  <a:gd name="connsiteX5" fmla="*/ 0 w 104427"/>
                  <a:gd name="connsiteY5" fmla="*/ 2360005 h 2360005"/>
                  <a:gd name="connsiteX0" fmla="*/ 0 w 122418"/>
                  <a:gd name="connsiteY0" fmla="*/ 2360005 h 2360005"/>
                  <a:gd name="connsiteX1" fmla="*/ 46304 w 122418"/>
                  <a:gd name="connsiteY1" fmla="*/ 1222383 h 2360005"/>
                  <a:gd name="connsiteX2" fmla="*/ 50801 w 122418"/>
                  <a:gd name="connsiteY2" fmla="*/ 7 h 2360005"/>
                  <a:gd name="connsiteX3" fmla="*/ 65707 w 122418"/>
                  <a:gd name="connsiteY3" fmla="*/ 1205405 h 2360005"/>
                  <a:gd name="connsiteX4" fmla="*/ 122418 w 122418"/>
                  <a:gd name="connsiteY4" fmla="*/ 2353174 h 2360005"/>
                  <a:gd name="connsiteX5" fmla="*/ 0 w 122418"/>
                  <a:gd name="connsiteY5" fmla="*/ 2360005 h 2360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418" h="2360005">
                    <a:moveTo>
                      <a:pt x="0" y="2360005"/>
                    </a:moveTo>
                    <a:cubicBezTo>
                      <a:pt x="47010" y="2204208"/>
                      <a:pt x="42835" y="1508904"/>
                      <a:pt x="46304" y="1222383"/>
                    </a:cubicBezTo>
                    <a:cubicBezTo>
                      <a:pt x="45275" y="958217"/>
                      <a:pt x="47567" y="2837"/>
                      <a:pt x="50801" y="7"/>
                    </a:cubicBezTo>
                    <a:cubicBezTo>
                      <a:pt x="54035" y="-2823"/>
                      <a:pt x="63766" y="1042977"/>
                      <a:pt x="65707" y="1205405"/>
                    </a:cubicBezTo>
                    <a:cubicBezTo>
                      <a:pt x="69147" y="1419994"/>
                      <a:pt x="81845" y="2263952"/>
                      <a:pt x="122418" y="2353174"/>
                    </a:cubicBezTo>
                    <a:cubicBezTo>
                      <a:pt x="41277" y="2362171"/>
                      <a:pt x="76200" y="2345717"/>
                      <a:pt x="0" y="2360005"/>
                    </a:cubicBezTo>
                    <a:close/>
                  </a:path>
                </a:pathLst>
              </a:custGeom>
              <a:solidFill>
                <a:srgbClr val="CC66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F8EFAEF-6B98-62B8-37B9-687CCEBB30D7}"/>
                </a:ext>
              </a:extLst>
            </p:cNvPr>
            <p:cNvSpPr txBox="1"/>
            <p:nvPr/>
          </p:nvSpPr>
          <p:spPr>
            <a:xfrm>
              <a:off x="7858940" y="-22517"/>
              <a:ext cx="41910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ptos" panose="020B0004020202020204" pitchFamily="34" charset="0"/>
                </a:rPr>
                <a:t>Man</a:t>
              </a:r>
              <a:r>
                <a:rPr lang="cs-CZ" sz="2400" b="1" dirty="0">
                  <a:latin typeface="Aptos" panose="020B0004020202020204" pitchFamily="34" charset="0"/>
                </a:rPr>
                <a:t>y</a:t>
              </a:r>
              <a:r>
                <a:rPr lang="en-US" sz="2400" b="1" dirty="0">
                  <a:latin typeface="Aptos" panose="020B0004020202020204" pitchFamily="34" charset="0"/>
                </a:rPr>
                <a:t> interfering compounds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Signal overlaps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ptos" panose="020B0004020202020204" pitchFamily="34" charset="0"/>
                </a:rPr>
                <a:t>Matrix effects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A6BF396-EA2A-B5C6-B6DB-E7BCF5FEA25F}"/>
              </a:ext>
            </a:extLst>
          </p:cNvPr>
          <p:cNvGrpSpPr/>
          <p:nvPr/>
        </p:nvGrpSpPr>
        <p:grpSpPr>
          <a:xfrm>
            <a:off x="4653195" y="1842960"/>
            <a:ext cx="4121962" cy="3472871"/>
            <a:chOff x="4163799" y="1476842"/>
            <a:chExt cx="4121962" cy="3472871"/>
          </a:xfrm>
        </p:grpSpPr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99E07448-8375-5FAA-C216-13473AC68620}"/>
                </a:ext>
              </a:extLst>
            </p:cNvPr>
            <p:cNvSpPr/>
            <p:nvPr/>
          </p:nvSpPr>
          <p:spPr>
            <a:xfrm>
              <a:off x="4504623" y="2437940"/>
              <a:ext cx="3168618" cy="251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4A0A8"/>
              </a:solidFill>
            </a:ln>
            <a:effectLst>
              <a:outerShdw blurRad="254000" sx="102000" sy="102000" algn="ctr" rotWithShape="0">
                <a:srgbClr val="05DEE9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TextovéPole 175">
              <a:extLst>
                <a:ext uri="{FF2B5EF4-FFF2-40B4-BE49-F238E27FC236}">
                  <a16:creationId xmlns:a16="http://schemas.microsoft.com/office/drawing/2014/main" id="{7DAB8468-0E22-56C9-4EFF-0EDA0670E1EF}"/>
                </a:ext>
              </a:extLst>
            </p:cNvPr>
            <p:cNvSpPr txBox="1"/>
            <p:nvPr/>
          </p:nvSpPr>
          <p:spPr>
            <a:xfrm>
              <a:off x="4163799" y="1476842"/>
              <a:ext cx="41219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cs-CZ"/>
              </a:defPPr>
              <a:lvl1pPr marL="285750" indent="-285750">
                <a:buFont typeface="Arial" panose="020B0604020202020204" pitchFamily="34" charset="0"/>
                <a:buChar char="•"/>
                <a:defRPr sz="2400">
                  <a:latin typeface="Aptos" panose="020B0004020202020204" pitchFamily="34" charset="0"/>
                </a:defRPr>
              </a:lvl1pPr>
            </a:lstStyle>
            <a:p>
              <a:pPr marL="0" indent="0">
                <a:buNone/>
              </a:pPr>
              <a:r>
                <a:rPr lang="en-US" b="1" dirty="0"/>
                <a:t>Orders of magnitude differences in concentration</a:t>
              </a:r>
            </a:p>
          </p:txBody>
        </p:sp>
        <p:sp>
          <p:nvSpPr>
            <p:cNvPr id="178" name="Obdélník: se zakulacenými rohy 177">
              <a:extLst>
                <a:ext uri="{FF2B5EF4-FFF2-40B4-BE49-F238E27FC236}">
                  <a16:creationId xmlns:a16="http://schemas.microsoft.com/office/drawing/2014/main" id="{6171CAF9-40E0-CB23-574E-42E10093AD75}"/>
                </a:ext>
              </a:extLst>
            </p:cNvPr>
            <p:cNvSpPr/>
            <p:nvPr/>
          </p:nvSpPr>
          <p:spPr>
            <a:xfrm>
              <a:off x="5898239" y="2628995"/>
              <a:ext cx="1514135" cy="562855"/>
            </a:xfrm>
            <a:prstGeom prst="roundRect">
              <a:avLst/>
            </a:prstGeom>
            <a:solidFill>
              <a:srgbClr val="FFFFC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TAG</a:t>
              </a:r>
            </a:p>
            <a:p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1.0 mmol/L</a:t>
              </a:r>
            </a:p>
          </p:txBody>
        </p:sp>
        <p:sp>
          <p:nvSpPr>
            <p:cNvPr id="177" name="Obdélník: se zakulacenými rohy 176">
              <a:extLst>
                <a:ext uri="{FF2B5EF4-FFF2-40B4-BE49-F238E27FC236}">
                  <a16:creationId xmlns:a16="http://schemas.microsoft.com/office/drawing/2014/main" id="{443BEEFE-A3F7-97A0-2EEB-3E5934B430E0}"/>
                </a:ext>
              </a:extLst>
            </p:cNvPr>
            <p:cNvSpPr/>
            <p:nvPr/>
          </p:nvSpPr>
          <p:spPr>
            <a:xfrm>
              <a:off x="5822888" y="4223190"/>
              <a:ext cx="1955817" cy="56285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Estradiol </a:t>
              </a:r>
              <a:r>
                <a:rPr lang="cs-CZ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in man </a:t>
              </a:r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50 pmol/L</a:t>
              </a:r>
            </a:p>
          </p:txBody>
        </p:sp>
        <p:grpSp>
          <p:nvGrpSpPr>
            <p:cNvPr id="162" name="Skupina 161">
              <a:extLst>
                <a:ext uri="{FF2B5EF4-FFF2-40B4-BE49-F238E27FC236}">
                  <a16:creationId xmlns:a16="http://schemas.microsoft.com/office/drawing/2014/main" id="{B7E89A13-1EBB-F6CA-89E2-021E123CD703}"/>
                </a:ext>
              </a:extLst>
            </p:cNvPr>
            <p:cNvGrpSpPr/>
            <p:nvPr/>
          </p:nvGrpSpPr>
          <p:grpSpPr>
            <a:xfrm rot="16200000">
              <a:off x="4261046" y="3259036"/>
              <a:ext cx="2040300" cy="810842"/>
              <a:chOff x="5623563" y="2366451"/>
              <a:chExt cx="2267880" cy="799399"/>
            </a:xfrm>
          </p:grpSpPr>
          <p:sp>
            <p:nvSpPr>
              <p:cNvPr id="157" name="Volný tvar: obrazec 156">
                <a:extLst>
                  <a:ext uri="{FF2B5EF4-FFF2-40B4-BE49-F238E27FC236}">
                    <a16:creationId xmlns:a16="http://schemas.microsoft.com/office/drawing/2014/main" id="{27CF4D1F-567C-A206-A1D4-CA8D31EF62E1}"/>
                  </a:ext>
                </a:extLst>
              </p:cNvPr>
              <p:cNvSpPr/>
              <p:nvPr/>
            </p:nvSpPr>
            <p:spPr>
              <a:xfrm>
                <a:off x="5623563" y="2366451"/>
                <a:ext cx="2267880" cy="799399"/>
              </a:xfrm>
              <a:custGeom>
                <a:avLst/>
                <a:gdLst>
                  <a:gd name="connsiteX0" fmla="*/ 2031362 w 2267971"/>
                  <a:gd name="connsiteY0" fmla="*/ 776339 h 805182"/>
                  <a:gd name="connsiteX1" fmla="*/ 2234562 w 2267971"/>
                  <a:gd name="connsiteY1" fmla="*/ 785864 h 805182"/>
                  <a:gd name="connsiteX2" fmla="*/ 2221862 w 2267971"/>
                  <a:gd name="connsiteY2" fmla="*/ 576314 h 805182"/>
                  <a:gd name="connsiteX3" fmla="*/ 2259962 w 2267971"/>
                  <a:gd name="connsiteY3" fmla="*/ 465189 h 805182"/>
                  <a:gd name="connsiteX4" fmla="*/ 2218687 w 2267971"/>
                  <a:gd name="connsiteY4" fmla="*/ 341364 h 805182"/>
                  <a:gd name="connsiteX5" fmla="*/ 2266312 w 2267971"/>
                  <a:gd name="connsiteY5" fmla="*/ 188964 h 805182"/>
                  <a:gd name="connsiteX6" fmla="*/ 2145662 w 2267971"/>
                  <a:gd name="connsiteY6" fmla="*/ 125464 h 805182"/>
                  <a:gd name="connsiteX7" fmla="*/ 1939287 w 2267971"/>
                  <a:gd name="connsiteY7" fmla="*/ 131814 h 805182"/>
                  <a:gd name="connsiteX8" fmla="*/ 1847212 w 2267971"/>
                  <a:gd name="connsiteY8" fmla="*/ 17514 h 805182"/>
                  <a:gd name="connsiteX9" fmla="*/ 1742437 w 2267971"/>
                  <a:gd name="connsiteY9" fmla="*/ 11164 h 805182"/>
                  <a:gd name="connsiteX10" fmla="*/ 1694812 w 2267971"/>
                  <a:gd name="connsiteY10" fmla="*/ 122289 h 805182"/>
                  <a:gd name="connsiteX11" fmla="*/ 1488437 w 2267971"/>
                  <a:gd name="connsiteY11" fmla="*/ 141339 h 805182"/>
                  <a:gd name="connsiteX12" fmla="*/ 1380487 w 2267971"/>
                  <a:gd name="connsiteY12" fmla="*/ 106414 h 805182"/>
                  <a:gd name="connsiteX13" fmla="*/ 1275712 w 2267971"/>
                  <a:gd name="connsiteY13" fmla="*/ 128639 h 805182"/>
                  <a:gd name="connsiteX14" fmla="*/ 1167762 w 2267971"/>
                  <a:gd name="connsiteY14" fmla="*/ 100064 h 805182"/>
                  <a:gd name="connsiteX15" fmla="*/ 1072512 w 2267971"/>
                  <a:gd name="connsiteY15" fmla="*/ 109589 h 805182"/>
                  <a:gd name="connsiteX16" fmla="*/ 986787 w 2267971"/>
                  <a:gd name="connsiteY16" fmla="*/ 100064 h 805182"/>
                  <a:gd name="connsiteX17" fmla="*/ 894712 w 2267971"/>
                  <a:gd name="connsiteY17" fmla="*/ 150864 h 805182"/>
                  <a:gd name="connsiteX18" fmla="*/ 789937 w 2267971"/>
                  <a:gd name="connsiteY18" fmla="*/ 103239 h 805182"/>
                  <a:gd name="connsiteX19" fmla="*/ 672462 w 2267971"/>
                  <a:gd name="connsiteY19" fmla="*/ 125464 h 805182"/>
                  <a:gd name="connsiteX20" fmla="*/ 561337 w 2267971"/>
                  <a:gd name="connsiteY20" fmla="*/ 90539 h 805182"/>
                  <a:gd name="connsiteX21" fmla="*/ 440687 w 2267971"/>
                  <a:gd name="connsiteY21" fmla="*/ 160389 h 805182"/>
                  <a:gd name="connsiteX22" fmla="*/ 393062 w 2267971"/>
                  <a:gd name="connsiteY22" fmla="*/ 236589 h 805182"/>
                  <a:gd name="connsiteX23" fmla="*/ 418462 w 2267971"/>
                  <a:gd name="connsiteY23" fmla="*/ 281039 h 805182"/>
                  <a:gd name="connsiteX24" fmla="*/ 580387 w 2267971"/>
                  <a:gd name="connsiteY24" fmla="*/ 236589 h 805182"/>
                  <a:gd name="connsiteX25" fmla="*/ 694687 w 2267971"/>
                  <a:gd name="connsiteY25" fmla="*/ 303264 h 805182"/>
                  <a:gd name="connsiteX26" fmla="*/ 789937 w 2267971"/>
                  <a:gd name="connsiteY26" fmla="*/ 258814 h 805182"/>
                  <a:gd name="connsiteX27" fmla="*/ 885187 w 2267971"/>
                  <a:gd name="connsiteY27" fmla="*/ 290564 h 805182"/>
                  <a:gd name="connsiteX28" fmla="*/ 993137 w 2267971"/>
                  <a:gd name="connsiteY28" fmla="*/ 233414 h 805182"/>
                  <a:gd name="connsiteX29" fmla="*/ 1078862 w 2267971"/>
                  <a:gd name="connsiteY29" fmla="*/ 290564 h 805182"/>
                  <a:gd name="connsiteX30" fmla="*/ 1202687 w 2267971"/>
                  <a:gd name="connsiteY30" fmla="*/ 258814 h 805182"/>
                  <a:gd name="connsiteX31" fmla="*/ 1278887 w 2267971"/>
                  <a:gd name="connsiteY31" fmla="*/ 306439 h 805182"/>
                  <a:gd name="connsiteX32" fmla="*/ 1377312 w 2267971"/>
                  <a:gd name="connsiteY32" fmla="*/ 258814 h 805182"/>
                  <a:gd name="connsiteX33" fmla="*/ 1472562 w 2267971"/>
                  <a:gd name="connsiteY33" fmla="*/ 306439 h 805182"/>
                  <a:gd name="connsiteX34" fmla="*/ 1602737 w 2267971"/>
                  <a:gd name="connsiteY34" fmla="*/ 258814 h 805182"/>
                  <a:gd name="connsiteX35" fmla="*/ 1704337 w 2267971"/>
                  <a:gd name="connsiteY35" fmla="*/ 312789 h 805182"/>
                  <a:gd name="connsiteX36" fmla="*/ 1694812 w 2267971"/>
                  <a:gd name="connsiteY36" fmla="*/ 392164 h 805182"/>
                  <a:gd name="connsiteX37" fmla="*/ 1602737 w 2267971"/>
                  <a:gd name="connsiteY37" fmla="*/ 347714 h 805182"/>
                  <a:gd name="connsiteX38" fmla="*/ 1526537 w 2267971"/>
                  <a:gd name="connsiteY38" fmla="*/ 417564 h 805182"/>
                  <a:gd name="connsiteX39" fmla="*/ 1415412 w 2267971"/>
                  <a:gd name="connsiteY39" fmla="*/ 357239 h 805182"/>
                  <a:gd name="connsiteX40" fmla="*/ 1313812 w 2267971"/>
                  <a:gd name="connsiteY40" fmla="*/ 398514 h 805182"/>
                  <a:gd name="connsiteX41" fmla="*/ 1234437 w 2267971"/>
                  <a:gd name="connsiteY41" fmla="*/ 366764 h 805182"/>
                  <a:gd name="connsiteX42" fmla="*/ 1113787 w 2267971"/>
                  <a:gd name="connsiteY42" fmla="*/ 379464 h 805182"/>
                  <a:gd name="connsiteX43" fmla="*/ 1018537 w 2267971"/>
                  <a:gd name="connsiteY43" fmla="*/ 357239 h 805182"/>
                  <a:gd name="connsiteX44" fmla="*/ 885187 w 2267971"/>
                  <a:gd name="connsiteY44" fmla="*/ 395339 h 805182"/>
                  <a:gd name="connsiteX45" fmla="*/ 812162 w 2267971"/>
                  <a:gd name="connsiteY45" fmla="*/ 350889 h 805182"/>
                  <a:gd name="connsiteX46" fmla="*/ 688337 w 2267971"/>
                  <a:gd name="connsiteY46" fmla="*/ 392164 h 805182"/>
                  <a:gd name="connsiteX47" fmla="*/ 602612 w 2267971"/>
                  <a:gd name="connsiteY47" fmla="*/ 347714 h 805182"/>
                  <a:gd name="connsiteX48" fmla="*/ 481962 w 2267971"/>
                  <a:gd name="connsiteY48" fmla="*/ 366764 h 805182"/>
                  <a:gd name="connsiteX49" fmla="*/ 380362 w 2267971"/>
                  <a:gd name="connsiteY49" fmla="*/ 335014 h 805182"/>
                  <a:gd name="connsiteX50" fmla="*/ 288287 w 2267971"/>
                  <a:gd name="connsiteY50" fmla="*/ 369939 h 805182"/>
                  <a:gd name="connsiteX51" fmla="*/ 145412 w 2267971"/>
                  <a:gd name="connsiteY51" fmla="*/ 312789 h 805182"/>
                  <a:gd name="connsiteX52" fmla="*/ 56512 w 2267971"/>
                  <a:gd name="connsiteY52" fmla="*/ 376289 h 805182"/>
                  <a:gd name="connsiteX53" fmla="*/ 2537 w 2267971"/>
                  <a:gd name="connsiteY53" fmla="*/ 449314 h 805182"/>
                  <a:gd name="connsiteX54" fmla="*/ 24762 w 2267971"/>
                  <a:gd name="connsiteY54" fmla="*/ 512814 h 805182"/>
                  <a:gd name="connsiteX55" fmla="*/ 161287 w 2267971"/>
                  <a:gd name="connsiteY55" fmla="*/ 455664 h 805182"/>
                  <a:gd name="connsiteX56" fmla="*/ 275587 w 2267971"/>
                  <a:gd name="connsiteY56" fmla="*/ 512814 h 805182"/>
                  <a:gd name="connsiteX57" fmla="*/ 393062 w 2267971"/>
                  <a:gd name="connsiteY57" fmla="*/ 452489 h 805182"/>
                  <a:gd name="connsiteX58" fmla="*/ 494662 w 2267971"/>
                  <a:gd name="connsiteY58" fmla="*/ 519164 h 805182"/>
                  <a:gd name="connsiteX59" fmla="*/ 599437 w 2267971"/>
                  <a:gd name="connsiteY59" fmla="*/ 474714 h 805182"/>
                  <a:gd name="connsiteX60" fmla="*/ 688337 w 2267971"/>
                  <a:gd name="connsiteY60" fmla="*/ 522339 h 805182"/>
                  <a:gd name="connsiteX61" fmla="*/ 793112 w 2267971"/>
                  <a:gd name="connsiteY61" fmla="*/ 455664 h 805182"/>
                  <a:gd name="connsiteX62" fmla="*/ 910587 w 2267971"/>
                  <a:gd name="connsiteY62" fmla="*/ 538214 h 805182"/>
                  <a:gd name="connsiteX63" fmla="*/ 1009012 w 2267971"/>
                  <a:gd name="connsiteY63" fmla="*/ 452489 h 805182"/>
                  <a:gd name="connsiteX64" fmla="*/ 1091562 w 2267971"/>
                  <a:gd name="connsiteY64" fmla="*/ 528689 h 805182"/>
                  <a:gd name="connsiteX65" fmla="*/ 1180462 w 2267971"/>
                  <a:gd name="connsiteY65" fmla="*/ 452489 h 805182"/>
                  <a:gd name="connsiteX66" fmla="*/ 1310637 w 2267971"/>
                  <a:gd name="connsiteY66" fmla="*/ 541389 h 805182"/>
                  <a:gd name="connsiteX67" fmla="*/ 1399537 w 2267971"/>
                  <a:gd name="connsiteY67" fmla="*/ 474714 h 805182"/>
                  <a:gd name="connsiteX68" fmla="*/ 1510662 w 2267971"/>
                  <a:gd name="connsiteY68" fmla="*/ 544564 h 805182"/>
                  <a:gd name="connsiteX69" fmla="*/ 1602737 w 2267971"/>
                  <a:gd name="connsiteY69" fmla="*/ 481064 h 805182"/>
                  <a:gd name="connsiteX70" fmla="*/ 1688462 w 2267971"/>
                  <a:gd name="connsiteY70" fmla="*/ 528689 h 805182"/>
                  <a:gd name="connsiteX71" fmla="*/ 1736087 w 2267971"/>
                  <a:gd name="connsiteY71" fmla="*/ 585839 h 805182"/>
                  <a:gd name="connsiteX72" fmla="*/ 1717037 w 2267971"/>
                  <a:gd name="connsiteY72" fmla="*/ 649339 h 805182"/>
                  <a:gd name="connsiteX73" fmla="*/ 1637662 w 2267971"/>
                  <a:gd name="connsiteY73" fmla="*/ 611239 h 805182"/>
                  <a:gd name="connsiteX74" fmla="*/ 1520187 w 2267971"/>
                  <a:gd name="connsiteY74" fmla="*/ 639814 h 805182"/>
                  <a:gd name="connsiteX75" fmla="*/ 1447162 w 2267971"/>
                  <a:gd name="connsiteY75" fmla="*/ 608064 h 805182"/>
                  <a:gd name="connsiteX76" fmla="*/ 1307462 w 2267971"/>
                  <a:gd name="connsiteY76" fmla="*/ 646164 h 805182"/>
                  <a:gd name="connsiteX77" fmla="*/ 1183637 w 2267971"/>
                  <a:gd name="connsiteY77" fmla="*/ 579489 h 805182"/>
                  <a:gd name="connsiteX78" fmla="*/ 1094737 w 2267971"/>
                  <a:gd name="connsiteY78" fmla="*/ 636639 h 805182"/>
                  <a:gd name="connsiteX79" fmla="*/ 1012187 w 2267971"/>
                  <a:gd name="connsiteY79" fmla="*/ 576314 h 805182"/>
                  <a:gd name="connsiteX80" fmla="*/ 888362 w 2267971"/>
                  <a:gd name="connsiteY80" fmla="*/ 630289 h 805182"/>
                  <a:gd name="connsiteX81" fmla="*/ 780412 w 2267971"/>
                  <a:gd name="connsiteY81" fmla="*/ 579489 h 805182"/>
                  <a:gd name="connsiteX82" fmla="*/ 688337 w 2267971"/>
                  <a:gd name="connsiteY82" fmla="*/ 636639 h 805182"/>
                  <a:gd name="connsiteX83" fmla="*/ 583562 w 2267971"/>
                  <a:gd name="connsiteY83" fmla="*/ 582664 h 805182"/>
                  <a:gd name="connsiteX84" fmla="*/ 504187 w 2267971"/>
                  <a:gd name="connsiteY84" fmla="*/ 623939 h 805182"/>
                  <a:gd name="connsiteX85" fmla="*/ 386712 w 2267971"/>
                  <a:gd name="connsiteY85" fmla="*/ 560439 h 805182"/>
                  <a:gd name="connsiteX86" fmla="*/ 215262 w 2267971"/>
                  <a:gd name="connsiteY86" fmla="*/ 636639 h 805182"/>
                  <a:gd name="connsiteX87" fmla="*/ 189862 w 2267971"/>
                  <a:gd name="connsiteY87" fmla="*/ 722364 h 805182"/>
                  <a:gd name="connsiteX88" fmla="*/ 288287 w 2267971"/>
                  <a:gd name="connsiteY88" fmla="*/ 766814 h 805182"/>
                  <a:gd name="connsiteX89" fmla="*/ 437512 w 2267971"/>
                  <a:gd name="connsiteY89" fmla="*/ 731889 h 805182"/>
                  <a:gd name="connsiteX90" fmla="*/ 532762 w 2267971"/>
                  <a:gd name="connsiteY90" fmla="*/ 773164 h 805182"/>
                  <a:gd name="connsiteX91" fmla="*/ 583562 w 2267971"/>
                  <a:gd name="connsiteY91" fmla="*/ 719189 h 805182"/>
                  <a:gd name="connsiteX92" fmla="*/ 672462 w 2267971"/>
                  <a:gd name="connsiteY92" fmla="*/ 769989 h 805182"/>
                  <a:gd name="connsiteX93" fmla="*/ 780412 w 2267971"/>
                  <a:gd name="connsiteY93" fmla="*/ 722364 h 805182"/>
                  <a:gd name="connsiteX94" fmla="*/ 872487 w 2267971"/>
                  <a:gd name="connsiteY94" fmla="*/ 782689 h 805182"/>
                  <a:gd name="connsiteX95" fmla="*/ 1005837 w 2267971"/>
                  <a:gd name="connsiteY95" fmla="*/ 722364 h 805182"/>
                  <a:gd name="connsiteX96" fmla="*/ 1091562 w 2267971"/>
                  <a:gd name="connsiteY96" fmla="*/ 789039 h 805182"/>
                  <a:gd name="connsiteX97" fmla="*/ 1212212 w 2267971"/>
                  <a:gd name="connsiteY97" fmla="*/ 722364 h 805182"/>
                  <a:gd name="connsiteX98" fmla="*/ 1329687 w 2267971"/>
                  <a:gd name="connsiteY98" fmla="*/ 795389 h 805182"/>
                  <a:gd name="connsiteX99" fmla="*/ 1396362 w 2267971"/>
                  <a:gd name="connsiteY99" fmla="*/ 731889 h 805182"/>
                  <a:gd name="connsiteX100" fmla="*/ 1507487 w 2267971"/>
                  <a:gd name="connsiteY100" fmla="*/ 798564 h 805182"/>
                  <a:gd name="connsiteX101" fmla="*/ 1596387 w 2267971"/>
                  <a:gd name="connsiteY101" fmla="*/ 731889 h 805182"/>
                  <a:gd name="connsiteX102" fmla="*/ 1707512 w 2267971"/>
                  <a:gd name="connsiteY102" fmla="*/ 804914 h 805182"/>
                  <a:gd name="connsiteX103" fmla="*/ 1799587 w 2267971"/>
                  <a:gd name="connsiteY103" fmla="*/ 757289 h 805182"/>
                  <a:gd name="connsiteX104" fmla="*/ 2031362 w 2267971"/>
                  <a:gd name="connsiteY104" fmla="*/ 776339 h 805182"/>
                  <a:gd name="connsiteX0" fmla="*/ 2031362 w 2267971"/>
                  <a:gd name="connsiteY0" fmla="*/ 776339 h 805182"/>
                  <a:gd name="connsiteX1" fmla="*/ 2234562 w 2267971"/>
                  <a:gd name="connsiteY1" fmla="*/ 785864 h 805182"/>
                  <a:gd name="connsiteX2" fmla="*/ 2221862 w 2267971"/>
                  <a:gd name="connsiteY2" fmla="*/ 576314 h 805182"/>
                  <a:gd name="connsiteX3" fmla="*/ 2259962 w 2267971"/>
                  <a:gd name="connsiteY3" fmla="*/ 465189 h 805182"/>
                  <a:gd name="connsiteX4" fmla="*/ 2218687 w 2267971"/>
                  <a:gd name="connsiteY4" fmla="*/ 341364 h 805182"/>
                  <a:gd name="connsiteX5" fmla="*/ 2266312 w 2267971"/>
                  <a:gd name="connsiteY5" fmla="*/ 188964 h 805182"/>
                  <a:gd name="connsiteX6" fmla="*/ 2145662 w 2267971"/>
                  <a:gd name="connsiteY6" fmla="*/ 125464 h 805182"/>
                  <a:gd name="connsiteX7" fmla="*/ 1939287 w 2267971"/>
                  <a:gd name="connsiteY7" fmla="*/ 131814 h 805182"/>
                  <a:gd name="connsiteX8" fmla="*/ 1847212 w 2267971"/>
                  <a:gd name="connsiteY8" fmla="*/ 17514 h 805182"/>
                  <a:gd name="connsiteX9" fmla="*/ 1742437 w 2267971"/>
                  <a:gd name="connsiteY9" fmla="*/ 11164 h 805182"/>
                  <a:gd name="connsiteX10" fmla="*/ 1694812 w 2267971"/>
                  <a:gd name="connsiteY10" fmla="*/ 122289 h 805182"/>
                  <a:gd name="connsiteX11" fmla="*/ 1488437 w 2267971"/>
                  <a:gd name="connsiteY11" fmla="*/ 141339 h 805182"/>
                  <a:gd name="connsiteX12" fmla="*/ 1380487 w 2267971"/>
                  <a:gd name="connsiteY12" fmla="*/ 106414 h 805182"/>
                  <a:gd name="connsiteX13" fmla="*/ 1275712 w 2267971"/>
                  <a:gd name="connsiteY13" fmla="*/ 128639 h 805182"/>
                  <a:gd name="connsiteX14" fmla="*/ 1167762 w 2267971"/>
                  <a:gd name="connsiteY14" fmla="*/ 100064 h 805182"/>
                  <a:gd name="connsiteX15" fmla="*/ 1085212 w 2267971"/>
                  <a:gd name="connsiteY15" fmla="*/ 138164 h 805182"/>
                  <a:gd name="connsiteX16" fmla="*/ 986787 w 2267971"/>
                  <a:gd name="connsiteY16" fmla="*/ 100064 h 805182"/>
                  <a:gd name="connsiteX17" fmla="*/ 894712 w 2267971"/>
                  <a:gd name="connsiteY17" fmla="*/ 150864 h 805182"/>
                  <a:gd name="connsiteX18" fmla="*/ 789937 w 2267971"/>
                  <a:gd name="connsiteY18" fmla="*/ 103239 h 805182"/>
                  <a:gd name="connsiteX19" fmla="*/ 672462 w 2267971"/>
                  <a:gd name="connsiteY19" fmla="*/ 125464 h 805182"/>
                  <a:gd name="connsiteX20" fmla="*/ 561337 w 2267971"/>
                  <a:gd name="connsiteY20" fmla="*/ 90539 h 805182"/>
                  <a:gd name="connsiteX21" fmla="*/ 440687 w 2267971"/>
                  <a:gd name="connsiteY21" fmla="*/ 160389 h 805182"/>
                  <a:gd name="connsiteX22" fmla="*/ 393062 w 2267971"/>
                  <a:gd name="connsiteY22" fmla="*/ 236589 h 805182"/>
                  <a:gd name="connsiteX23" fmla="*/ 418462 w 2267971"/>
                  <a:gd name="connsiteY23" fmla="*/ 281039 h 805182"/>
                  <a:gd name="connsiteX24" fmla="*/ 580387 w 2267971"/>
                  <a:gd name="connsiteY24" fmla="*/ 236589 h 805182"/>
                  <a:gd name="connsiteX25" fmla="*/ 694687 w 2267971"/>
                  <a:gd name="connsiteY25" fmla="*/ 303264 h 805182"/>
                  <a:gd name="connsiteX26" fmla="*/ 789937 w 2267971"/>
                  <a:gd name="connsiteY26" fmla="*/ 258814 h 805182"/>
                  <a:gd name="connsiteX27" fmla="*/ 885187 w 2267971"/>
                  <a:gd name="connsiteY27" fmla="*/ 290564 h 805182"/>
                  <a:gd name="connsiteX28" fmla="*/ 993137 w 2267971"/>
                  <a:gd name="connsiteY28" fmla="*/ 233414 h 805182"/>
                  <a:gd name="connsiteX29" fmla="*/ 1078862 w 2267971"/>
                  <a:gd name="connsiteY29" fmla="*/ 290564 h 805182"/>
                  <a:gd name="connsiteX30" fmla="*/ 1202687 w 2267971"/>
                  <a:gd name="connsiteY30" fmla="*/ 258814 h 805182"/>
                  <a:gd name="connsiteX31" fmla="*/ 1278887 w 2267971"/>
                  <a:gd name="connsiteY31" fmla="*/ 306439 h 805182"/>
                  <a:gd name="connsiteX32" fmla="*/ 1377312 w 2267971"/>
                  <a:gd name="connsiteY32" fmla="*/ 258814 h 805182"/>
                  <a:gd name="connsiteX33" fmla="*/ 1472562 w 2267971"/>
                  <a:gd name="connsiteY33" fmla="*/ 306439 h 805182"/>
                  <a:gd name="connsiteX34" fmla="*/ 1602737 w 2267971"/>
                  <a:gd name="connsiteY34" fmla="*/ 258814 h 805182"/>
                  <a:gd name="connsiteX35" fmla="*/ 1704337 w 2267971"/>
                  <a:gd name="connsiteY35" fmla="*/ 312789 h 805182"/>
                  <a:gd name="connsiteX36" fmla="*/ 1694812 w 2267971"/>
                  <a:gd name="connsiteY36" fmla="*/ 392164 h 805182"/>
                  <a:gd name="connsiteX37" fmla="*/ 1602737 w 2267971"/>
                  <a:gd name="connsiteY37" fmla="*/ 347714 h 805182"/>
                  <a:gd name="connsiteX38" fmla="*/ 1526537 w 2267971"/>
                  <a:gd name="connsiteY38" fmla="*/ 417564 h 805182"/>
                  <a:gd name="connsiteX39" fmla="*/ 1415412 w 2267971"/>
                  <a:gd name="connsiteY39" fmla="*/ 357239 h 805182"/>
                  <a:gd name="connsiteX40" fmla="*/ 1313812 w 2267971"/>
                  <a:gd name="connsiteY40" fmla="*/ 398514 h 805182"/>
                  <a:gd name="connsiteX41" fmla="*/ 1234437 w 2267971"/>
                  <a:gd name="connsiteY41" fmla="*/ 366764 h 805182"/>
                  <a:gd name="connsiteX42" fmla="*/ 1113787 w 2267971"/>
                  <a:gd name="connsiteY42" fmla="*/ 379464 h 805182"/>
                  <a:gd name="connsiteX43" fmla="*/ 1018537 w 2267971"/>
                  <a:gd name="connsiteY43" fmla="*/ 357239 h 805182"/>
                  <a:gd name="connsiteX44" fmla="*/ 885187 w 2267971"/>
                  <a:gd name="connsiteY44" fmla="*/ 395339 h 805182"/>
                  <a:gd name="connsiteX45" fmla="*/ 812162 w 2267971"/>
                  <a:gd name="connsiteY45" fmla="*/ 350889 h 805182"/>
                  <a:gd name="connsiteX46" fmla="*/ 688337 w 2267971"/>
                  <a:gd name="connsiteY46" fmla="*/ 392164 h 805182"/>
                  <a:gd name="connsiteX47" fmla="*/ 602612 w 2267971"/>
                  <a:gd name="connsiteY47" fmla="*/ 347714 h 805182"/>
                  <a:gd name="connsiteX48" fmla="*/ 481962 w 2267971"/>
                  <a:gd name="connsiteY48" fmla="*/ 366764 h 805182"/>
                  <a:gd name="connsiteX49" fmla="*/ 380362 w 2267971"/>
                  <a:gd name="connsiteY49" fmla="*/ 335014 h 805182"/>
                  <a:gd name="connsiteX50" fmla="*/ 288287 w 2267971"/>
                  <a:gd name="connsiteY50" fmla="*/ 369939 h 805182"/>
                  <a:gd name="connsiteX51" fmla="*/ 145412 w 2267971"/>
                  <a:gd name="connsiteY51" fmla="*/ 312789 h 805182"/>
                  <a:gd name="connsiteX52" fmla="*/ 56512 w 2267971"/>
                  <a:gd name="connsiteY52" fmla="*/ 376289 h 805182"/>
                  <a:gd name="connsiteX53" fmla="*/ 2537 w 2267971"/>
                  <a:gd name="connsiteY53" fmla="*/ 449314 h 805182"/>
                  <a:gd name="connsiteX54" fmla="*/ 24762 w 2267971"/>
                  <a:gd name="connsiteY54" fmla="*/ 512814 h 805182"/>
                  <a:gd name="connsiteX55" fmla="*/ 161287 w 2267971"/>
                  <a:gd name="connsiteY55" fmla="*/ 455664 h 805182"/>
                  <a:gd name="connsiteX56" fmla="*/ 275587 w 2267971"/>
                  <a:gd name="connsiteY56" fmla="*/ 512814 h 805182"/>
                  <a:gd name="connsiteX57" fmla="*/ 393062 w 2267971"/>
                  <a:gd name="connsiteY57" fmla="*/ 452489 h 805182"/>
                  <a:gd name="connsiteX58" fmla="*/ 494662 w 2267971"/>
                  <a:gd name="connsiteY58" fmla="*/ 519164 h 805182"/>
                  <a:gd name="connsiteX59" fmla="*/ 599437 w 2267971"/>
                  <a:gd name="connsiteY59" fmla="*/ 474714 h 805182"/>
                  <a:gd name="connsiteX60" fmla="*/ 688337 w 2267971"/>
                  <a:gd name="connsiteY60" fmla="*/ 522339 h 805182"/>
                  <a:gd name="connsiteX61" fmla="*/ 793112 w 2267971"/>
                  <a:gd name="connsiteY61" fmla="*/ 455664 h 805182"/>
                  <a:gd name="connsiteX62" fmla="*/ 910587 w 2267971"/>
                  <a:gd name="connsiteY62" fmla="*/ 538214 h 805182"/>
                  <a:gd name="connsiteX63" fmla="*/ 1009012 w 2267971"/>
                  <a:gd name="connsiteY63" fmla="*/ 452489 h 805182"/>
                  <a:gd name="connsiteX64" fmla="*/ 1091562 w 2267971"/>
                  <a:gd name="connsiteY64" fmla="*/ 528689 h 805182"/>
                  <a:gd name="connsiteX65" fmla="*/ 1180462 w 2267971"/>
                  <a:gd name="connsiteY65" fmla="*/ 452489 h 805182"/>
                  <a:gd name="connsiteX66" fmla="*/ 1310637 w 2267971"/>
                  <a:gd name="connsiteY66" fmla="*/ 541389 h 805182"/>
                  <a:gd name="connsiteX67" fmla="*/ 1399537 w 2267971"/>
                  <a:gd name="connsiteY67" fmla="*/ 474714 h 805182"/>
                  <a:gd name="connsiteX68" fmla="*/ 1510662 w 2267971"/>
                  <a:gd name="connsiteY68" fmla="*/ 544564 h 805182"/>
                  <a:gd name="connsiteX69" fmla="*/ 1602737 w 2267971"/>
                  <a:gd name="connsiteY69" fmla="*/ 481064 h 805182"/>
                  <a:gd name="connsiteX70" fmla="*/ 1688462 w 2267971"/>
                  <a:gd name="connsiteY70" fmla="*/ 528689 h 805182"/>
                  <a:gd name="connsiteX71" fmla="*/ 1736087 w 2267971"/>
                  <a:gd name="connsiteY71" fmla="*/ 585839 h 805182"/>
                  <a:gd name="connsiteX72" fmla="*/ 1717037 w 2267971"/>
                  <a:gd name="connsiteY72" fmla="*/ 649339 h 805182"/>
                  <a:gd name="connsiteX73" fmla="*/ 1637662 w 2267971"/>
                  <a:gd name="connsiteY73" fmla="*/ 611239 h 805182"/>
                  <a:gd name="connsiteX74" fmla="*/ 1520187 w 2267971"/>
                  <a:gd name="connsiteY74" fmla="*/ 639814 h 805182"/>
                  <a:gd name="connsiteX75" fmla="*/ 1447162 w 2267971"/>
                  <a:gd name="connsiteY75" fmla="*/ 608064 h 805182"/>
                  <a:gd name="connsiteX76" fmla="*/ 1307462 w 2267971"/>
                  <a:gd name="connsiteY76" fmla="*/ 646164 h 805182"/>
                  <a:gd name="connsiteX77" fmla="*/ 1183637 w 2267971"/>
                  <a:gd name="connsiteY77" fmla="*/ 579489 h 805182"/>
                  <a:gd name="connsiteX78" fmla="*/ 1094737 w 2267971"/>
                  <a:gd name="connsiteY78" fmla="*/ 636639 h 805182"/>
                  <a:gd name="connsiteX79" fmla="*/ 1012187 w 2267971"/>
                  <a:gd name="connsiteY79" fmla="*/ 576314 h 805182"/>
                  <a:gd name="connsiteX80" fmla="*/ 888362 w 2267971"/>
                  <a:gd name="connsiteY80" fmla="*/ 630289 h 805182"/>
                  <a:gd name="connsiteX81" fmla="*/ 780412 w 2267971"/>
                  <a:gd name="connsiteY81" fmla="*/ 579489 h 805182"/>
                  <a:gd name="connsiteX82" fmla="*/ 688337 w 2267971"/>
                  <a:gd name="connsiteY82" fmla="*/ 636639 h 805182"/>
                  <a:gd name="connsiteX83" fmla="*/ 583562 w 2267971"/>
                  <a:gd name="connsiteY83" fmla="*/ 582664 h 805182"/>
                  <a:gd name="connsiteX84" fmla="*/ 504187 w 2267971"/>
                  <a:gd name="connsiteY84" fmla="*/ 623939 h 805182"/>
                  <a:gd name="connsiteX85" fmla="*/ 386712 w 2267971"/>
                  <a:gd name="connsiteY85" fmla="*/ 560439 h 805182"/>
                  <a:gd name="connsiteX86" fmla="*/ 215262 w 2267971"/>
                  <a:gd name="connsiteY86" fmla="*/ 636639 h 805182"/>
                  <a:gd name="connsiteX87" fmla="*/ 189862 w 2267971"/>
                  <a:gd name="connsiteY87" fmla="*/ 722364 h 805182"/>
                  <a:gd name="connsiteX88" fmla="*/ 288287 w 2267971"/>
                  <a:gd name="connsiteY88" fmla="*/ 766814 h 805182"/>
                  <a:gd name="connsiteX89" fmla="*/ 437512 w 2267971"/>
                  <a:gd name="connsiteY89" fmla="*/ 731889 h 805182"/>
                  <a:gd name="connsiteX90" fmla="*/ 532762 w 2267971"/>
                  <a:gd name="connsiteY90" fmla="*/ 773164 h 805182"/>
                  <a:gd name="connsiteX91" fmla="*/ 583562 w 2267971"/>
                  <a:gd name="connsiteY91" fmla="*/ 719189 h 805182"/>
                  <a:gd name="connsiteX92" fmla="*/ 672462 w 2267971"/>
                  <a:gd name="connsiteY92" fmla="*/ 769989 h 805182"/>
                  <a:gd name="connsiteX93" fmla="*/ 780412 w 2267971"/>
                  <a:gd name="connsiteY93" fmla="*/ 722364 h 805182"/>
                  <a:gd name="connsiteX94" fmla="*/ 872487 w 2267971"/>
                  <a:gd name="connsiteY94" fmla="*/ 782689 h 805182"/>
                  <a:gd name="connsiteX95" fmla="*/ 1005837 w 2267971"/>
                  <a:gd name="connsiteY95" fmla="*/ 722364 h 805182"/>
                  <a:gd name="connsiteX96" fmla="*/ 1091562 w 2267971"/>
                  <a:gd name="connsiteY96" fmla="*/ 789039 h 805182"/>
                  <a:gd name="connsiteX97" fmla="*/ 1212212 w 2267971"/>
                  <a:gd name="connsiteY97" fmla="*/ 722364 h 805182"/>
                  <a:gd name="connsiteX98" fmla="*/ 1329687 w 2267971"/>
                  <a:gd name="connsiteY98" fmla="*/ 795389 h 805182"/>
                  <a:gd name="connsiteX99" fmla="*/ 1396362 w 2267971"/>
                  <a:gd name="connsiteY99" fmla="*/ 731889 h 805182"/>
                  <a:gd name="connsiteX100" fmla="*/ 1507487 w 2267971"/>
                  <a:gd name="connsiteY100" fmla="*/ 798564 h 805182"/>
                  <a:gd name="connsiteX101" fmla="*/ 1596387 w 2267971"/>
                  <a:gd name="connsiteY101" fmla="*/ 731889 h 805182"/>
                  <a:gd name="connsiteX102" fmla="*/ 1707512 w 2267971"/>
                  <a:gd name="connsiteY102" fmla="*/ 804914 h 805182"/>
                  <a:gd name="connsiteX103" fmla="*/ 1799587 w 2267971"/>
                  <a:gd name="connsiteY103" fmla="*/ 757289 h 805182"/>
                  <a:gd name="connsiteX104" fmla="*/ 2031362 w 2267971"/>
                  <a:gd name="connsiteY104" fmla="*/ 776339 h 805182"/>
                  <a:gd name="connsiteX0" fmla="*/ 2031362 w 2267971"/>
                  <a:gd name="connsiteY0" fmla="*/ 776339 h 805182"/>
                  <a:gd name="connsiteX1" fmla="*/ 2234562 w 2267971"/>
                  <a:gd name="connsiteY1" fmla="*/ 785864 h 805182"/>
                  <a:gd name="connsiteX2" fmla="*/ 2221862 w 2267971"/>
                  <a:gd name="connsiteY2" fmla="*/ 576314 h 805182"/>
                  <a:gd name="connsiteX3" fmla="*/ 2259962 w 2267971"/>
                  <a:gd name="connsiteY3" fmla="*/ 465189 h 805182"/>
                  <a:gd name="connsiteX4" fmla="*/ 2218687 w 2267971"/>
                  <a:gd name="connsiteY4" fmla="*/ 341364 h 805182"/>
                  <a:gd name="connsiteX5" fmla="*/ 2266312 w 2267971"/>
                  <a:gd name="connsiteY5" fmla="*/ 188964 h 805182"/>
                  <a:gd name="connsiteX6" fmla="*/ 2145662 w 2267971"/>
                  <a:gd name="connsiteY6" fmla="*/ 125464 h 805182"/>
                  <a:gd name="connsiteX7" fmla="*/ 1939287 w 2267971"/>
                  <a:gd name="connsiteY7" fmla="*/ 131814 h 805182"/>
                  <a:gd name="connsiteX8" fmla="*/ 1847212 w 2267971"/>
                  <a:gd name="connsiteY8" fmla="*/ 17514 h 805182"/>
                  <a:gd name="connsiteX9" fmla="*/ 1742437 w 2267971"/>
                  <a:gd name="connsiteY9" fmla="*/ 11164 h 805182"/>
                  <a:gd name="connsiteX10" fmla="*/ 1694812 w 2267971"/>
                  <a:gd name="connsiteY10" fmla="*/ 122289 h 805182"/>
                  <a:gd name="connsiteX11" fmla="*/ 1488437 w 2267971"/>
                  <a:gd name="connsiteY11" fmla="*/ 169914 h 805182"/>
                  <a:gd name="connsiteX12" fmla="*/ 1380487 w 2267971"/>
                  <a:gd name="connsiteY12" fmla="*/ 106414 h 805182"/>
                  <a:gd name="connsiteX13" fmla="*/ 1275712 w 2267971"/>
                  <a:gd name="connsiteY13" fmla="*/ 128639 h 805182"/>
                  <a:gd name="connsiteX14" fmla="*/ 1167762 w 2267971"/>
                  <a:gd name="connsiteY14" fmla="*/ 100064 h 805182"/>
                  <a:gd name="connsiteX15" fmla="*/ 1085212 w 2267971"/>
                  <a:gd name="connsiteY15" fmla="*/ 138164 h 805182"/>
                  <a:gd name="connsiteX16" fmla="*/ 986787 w 2267971"/>
                  <a:gd name="connsiteY16" fmla="*/ 100064 h 805182"/>
                  <a:gd name="connsiteX17" fmla="*/ 894712 w 2267971"/>
                  <a:gd name="connsiteY17" fmla="*/ 150864 h 805182"/>
                  <a:gd name="connsiteX18" fmla="*/ 789937 w 2267971"/>
                  <a:gd name="connsiteY18" fmla="*/ 103239 h 805182"/>
                  <a:gd name="connsiteX19" fmla="*/ 672462 w 2267971"/>
                  <a:gd name="connsiteY19" fmla="*/ 125464 h 805182"/>
                  <a:gd name="connsiteX20" fmla="*/ 561337 w 2267971"/>
                  <a:gd name="connsiteY20" fmla="*/ 90539 h 805182"/>
                  <a:gd name="connsiteX21" fmla="*/ 440687 w 2267971"/>
                  <a:gd name="connsiteY21" fmla="*/ 160389 h 805182"/>
                  <a:gd name="connsiteX22" fmla="*/ 393062 w 2267971"/>
                  <a:gd name="connsiteY22" fmla="*/ 236589 h 805182"/>
                  <a:gd name="connsiteX23" fmla="*/ 418462 w 2267971"/>
                  <a:gd name="connsiteY23" fmla="*/ 281039 h 805182"/>
                  <a:gd name="connsiteX24" fmla="*/ 580387 w 2267971"/>
                  <a:gd name="connsiteY24" fmla="*/ 236589 h 805182"/>
                  <a:gd name="connsiteX25" fmla="*/ 694687 w 2267971"/>
                  <a:gd name="connsiteY25" fmla="*/ 303264 h 805182"/>
                  <a:gd name="connsiteX26" fmla="*/ 789937 w 2267971"/>
                  <a:gd name="connsiteY26" fmla="*/ 258814 h 805182"/>
                  <a:gd name="connsiteX27" fmla="*/ 885187 w 2267971"/>
                  <a:gd name="connsiteY27" fmla="*/ 290564 h 805182"/>
                  <a:gd name="connsiteX28" fmla="*/ 993137 w 2267971"/>
                  <a:gd name="connsiteY28" fmla="*/ 233414 h 805182"/>
                  <a:gd name="connsiteX29" fmla="*/ 1078862 w 2267971"/>
                  <a:gd name="connsiteY29" fmla="*/ 290564 h 805182"/>
                  <a:gd name="connsiteX30" fmla="*/ 1202687 w 2267971"/>
                  <a:gd name="connsiteY30" fmla="*/ 258814 h 805182"/>
                  <a:gd name="connsiteX31" fmla="*/ 1278887 w 2267971"/>
                  <a:gd name="connsiteY31" fmla="*/ 306439 h 805182"/>
                  <a:gd name="connsiteX32" fmla="*/ 1377312 w 2267971"/>
                  <a:gd name="connsiteY32" fmla="*/ 258814 h 805182"/>
                  <a:gd name="connsiteX33" fmla="*/ 1472562 w 2267971"/>
                  <a:gd name="connsiteY33" fmla="*/ 306439 h 805182"/>
                  <a:gd name="connsiteX34" fmla="*/ 1602737 w 2267971"/>
                  <a:gd name="connsiteY34" fmla="*/ 258814 h 805182"/>
                  <a:gd name="connsiteX35" fmla="*/ 1704337 w 2267971"/>
                  <a:gd name="connsiteY35" fmla="*/ 312789 h 805182"/>
                  <a:gd name="connsiteX36" fmla="*/ 1694812 w 2267971"/>
                  <a:gd name="connsiteY36" fmla="*/ 392164 h 805182"/>
                  <a:gd name="connsiteX37" fmla="*/ 1602737 w 2267971"/>
                  <a:gd name="connsiteY37" fmla="*/ 347714 h 805182"/>
                  <a:gd name="connsiteX38" fmla="*/ 1526537 w 2267971"/>
                  <a:gd name="connsiteY38" fmla="*/ 417564 h 805182"/>
                  <a:gd name="connsiteX39" fmla="*/ 1415412 w 2267971"/>
                  <a:gd name="connsiteY39" fmla="*/ 357239 h 805182"/>
                  <a:gd name="connsiteX40" fmla="*/ 1313812 w 2267971"/>
                  <a:gd name="connsiteY40" fmla="*/ 398514 h 805182"/>
                  <a:gd name="connsiteX41" fmla="*/ 1234437 w 2267971"/>
                  <a:gd name="connsiteY41" fmla="*/ 366764 h 805182"/>
                  <a:gd name="connsiteX42" fmla="*/ 1113787 w 2267971"/>
                  <a:gd name="connsiteY42" fmla="*/ 379464 h 805182"/>
                  <a:gd name="connsiteX43" fmla="*/ 1018537 w 2267971"/>
                  <a:gd name="connsiteY43" fmla="*/ 357239 h 805182"/>
                  <a:gd name="connsiteX44" fmla="*/ 885187 w 2267971"/>
                  <a:gd name="connsiteY44" fmla="*/ 395339 h 805182"/>
                  <a:gd name="connsiteX45" fmla="*/ 812162 w 2267971"/>
                  <a:gd name="connsiteY45" fmla="*/ 350889 h 805182"/>
                  <a:gd name="connsiteX46" fmla="*/ 688337 w 2267971"/>
                  <a:gd name="connsiteY46" fmla="*/ 392164 h 805182"/>
                  <a:gd name="connsiteX47" fmla="*/ 602612 w 2267971"/>
                  <a:gd name="connsiteY47" fmla="*/ 347714 h 805182"/>
                  <a:gd name="connsiteX48" fmla="*/ 481962 w 2267971"/>
                  <a:gd name="connsiteY48" fmla="*/ 366764 h 805182"/>
                  <a:gd name="connsiteX49" fmla="*/ 380362 w 2267971"/>
                  <a:gd name="connsiteY49" fmla="*/ 335014 h 805182"/>
                  <a:gd name="connsiteX50" fmla="*/ 288287 w 2267971"/>
                  <a:gd name="connsiteY50" fmla="*/ 369939 h 805182"/>
                  <a:gd name="connsiteX51" fmla="*/ 145412 w 2267971"/>
                  <a:gd name="connsiteY51" fmla="*/ 312789 h 805182"/>
                  <a:gd name="connsiteX52" fmla="*/ 56512 w 2267971"/>
                  <a:gd name="connsiteY52" fmla="*/ 376289 h 805182"/>
                  <a:gd name="connsiteX53" fmla="*/ 2537 w 2267971"/>
                  <a:gd name="connsiteY53" fmla="*/ 449314 h 805182"/>
                  <a:gd name="connsiteX54" fmla="*/ 24762 w 2267971"/>
                  <a:gd name="connsiteY54" fmla="*/ 512814 h 805182"/>
                  <a:gd name="connsiteX55" fmla="*/ 161287 w 2267971"/>
                  <a:gd name="connsiteY55" fmla="*/ 455664 h 805182"/>
                  <a:gd name="connsiteX56" fmla="*/ 275587 w 2267971"/>
                  <a:gd name="connsiteY56" fmla="*/ 512814 h 805182"/>
                  <a:gd name="connsiteX57" fmla="*/ 393062 w 2267971"/>
                  <a:gd name="connsiteY57" fmla="*/ 452489 h 805182"/>
                  <a:gd name="connsiteX58" fmla="*/ 494662 w 2267971"/>
                  <a:gd name="connsiteY58" fmla="*/ 519164 h 805182"/>
                  <a:gd name="connsiteX59" fmla="*/ 599437 w 2267971"/>
                  <a:gd name="connsiteY59" fmla="*/ 474714 h 805182"/>
                  <a:gd name="connsiteX60" fmla="*/ 688337 w 2267971"/>
                  <a:gd name="connsiteY60" fmla="*/ 522339 h 805182"/>
                  <a:gd name="connsiteX61" fmla="*/ 793112 w 2267971"/>
                  <a:gd name="connsiteY61" fmla="*/ 455664 h 805182"/>
                  <a:gd name="connsiteX62" fmla="*/ 910587 w 2267971"/>
                  <a:gd name="connsiteY62" fmla="*/ 538214 h 805182"/>
                  <a:gd name="connsiteX63" fmla="*/ 1009012 w 2267971"/>
                  <a:gd name="connsiteY63" fmla="*/ 452489 h 805182"/>
                  <a:gd name="connsiteX64" fmla="*/ 1091562 w 2267971"/>
                  <a:gd name="connsiteY64" fmla="*/ 528689 h 805182"/>
                  <a:gd name="connsiteX65" fmla="*/ 1180462 w 2267971"/>
                  <a:gd name="connsiteY65" fmla="*/ 452489 h 805182"/>
                  <a:gd name="connsiteX66" fmla="*/ 1310637 w 2267971"/>
                  <a:gd name="connsiteY66" fmla="*/ 541389 h 805182"/>
                  <a:gd name="connsiteX67" fmla="*/ 1399537 w 2267971"/>
                  <a:gd name="connsiteY67" fmla="*/ 474714 h 805182"/>
                  <a:gd name="connsiteX68" fmla="*/ 1510662 w 2267971"/>
                  <a:gd name="connsiteY68" fmla="*/ 544564 h 805182"/>
                  <a:gd name="connsiteX69" fmla="*/ 1602737 w 2267971"/>
                  <a:gd name="connsiteY69" fmla="*/ 481064 h 805182"/>
                  <a:gd name="connsiteX70" fmla="*/ 1688462 w 2267971"/>
                  <a:gd name="connsiteY70" fmla="*/ 528689 h 805182"/>
                  <a:gd name="connsiteX71" fmla="*/ 1736087 w 2267971"/>
                  <a:gd name="connsiteY71" fmla="*/ 585839 h 805182"/>
                  <a:gd name="connsiteX72" fmla="*/ 1717037 w 2267971"/>
                  <a:gd name="connsiteY72" fmla="*/ 649339 h 805182"/>
                  <a:gd name="connsiteX73" fmla="*/ 1637662 w 2267971"/>
                  <a:gd name="connsiteY73" fmla="*/ 611239 h 805182"/>
                  <a:gd name="connsiteX74" fmla="*/ 1520187 w 2267971"/>
                  <a:gd name="connsiteY74" fmla="*/ 639814 h 805182"/>
                  <a:gd name="connsiteX75" fmla="*/ 1447162 w 2267971"/>
                  <a:gd name="connsiteY75" fmla="*/ 608064 h 805182"/>
                  <a:gd name="connsiteX76" fmla="*/ 1307462 w 2267971"/>
                  <a:gd name="connsiteY76" fmla="*/ 646164 h 805182"/>
                  <a:gd name="connsiteX77" fmla="*/ 1183637 w 2267971"/>
                  <a:gd name="connsiteY77" fmla="*/ 579489 h 805182"/>
                  <a:gd name="connsiteX78" fmla="*/ 1094737 w 2267971"/>
                  <a:gd name="connsiteY78" fmla="*/ 636639 h 805182"/>
                  <a:gd name="connsiteX79" fmla="*/ 1012187 w 2267971"/>
                  <a:gd name="connsiteY79" fmla="*/ 576314 h 805182"/>
                  <a:gd name="connsiteX80" fmla="*/ 888362 w 2267971"/>
                  <a:gd name="connsiteY80" fmla="*/ 630289 h 805182"/>
                  <a:gd name="connsiteX81" fmla="*/ 780412 w 2267971"/>
                  <a:gd name="connsiteY81" fmla="*/ 579489 h 805182"/>
                  <a:gd name="connsiteX82" fmla="*/ 688337 w 2267971"/>
                  <a:gd name="connsiteY82" fmla="*/ 636639 h 805182"/>
                  <a:gd name="connsiteX83" fmla="*/ 583562 w 2267971"/>
                  <a:gd name="connsiteY83" fmla="*/ 582664 h 805182"/>
                  <a:gd name="connsiteX84" fmla="*/ 504187 w 2267971"/>
                  <a:gd name="connsiteY84" fmla="*/ 623939 h 805182"/>
                  <a:gd name="connsiteX85" fmla="*/ 386712 w 2267971"/>
                  <a:gd name="connsiteY85" fmla="*/ 560439 h 805182"/>
                  <a:gd name="connsiteX86" fmla="*/ 215262 w 2267971"/>
                  <a:gd name="connsiteY86" fmla="*/ 636639 h 805182"/>
                  <a:gd name="connsiteX87" fmla="*/ 189862 w 2267971"/>
                  <a:gd name="connsiteY87" fmla="*/ 722364 h 805182"/>
                  <a:gd name="connsiteX88" fmla="*/ 288287 w 2267971"/>
                  <a:gd name="connsiteY88" fmla="*/ 766814 h 805182"/>
                  <a:gd name="connsiteX89" fmla="*/ 437512 w 2267971"/>
                  <a:gd name="connsiteY89" fmla="*/ 731889 h 805182"/>
                  <a:gd name="connsiteX90" fmla="*/ 532762 w 2267971"/>
                  <a:gd name="connsiteY90" fmla="*/ 773164 h 805182"/>
                  <a:gd name="connsiteX91" fmla="*/ 583562 w 2267971"/>
                  <a:gd name="connsiteY91" fmla="*/ 719189 h 805182"/>
                  <a:gd name="connsiteX92" fmla="*/ 672462 w 2267971"/>
                  <a:gd name="connsiteY92" fmla="*/ 769989 h 805182"/>
                  <a:gd name="connsiteX93" fmla="*/ 780412 w 2267971"/>
                  <a:gd name="connsiteY93" fmla="*/ 722364 h 805182"/>
                  <a:gd name="connsiteX94" fmla="*/ 872487 w 2267971"/>
                  <a:gd name="connsiteY94" fmla="*/ 782689 h 805182"/>
                  <a:gd name="connsiteX95" fmla="*/ 1005837 w 2267971"/>
                  <a:gd name="connsiteY95" fmla="*/ 722364 h 805182"/>
                  <a:gd name="connsiteX96" fmla="*/ 1091562 w 2267971"/>
                  <a:gd name="connsiteY96" fmla="*/ 789039 h 805182"/>
                  <a:gd name="connsiteX97" fmla="*/ 1212212 w 2267971"/>
                  <a:gd name="connsiteY97" fmla="*/ 722364 h 805182"/>
                  <a:gd name="connsiteX98" fmla="*/ 1329687 w 2267971"/>
                  <a:gd name="connsiteY98" fmla="*/ 795389 h 805182"/>
                  <a:gd name="connsiteX99" fmla="*/ 1396362 w 2267971"/>
                  <a:gd name="connsiteY99" fmla="*/ 731889 h 805182"/>
                  <a:gd name="connsiteX100" fmla="*/ 1507487 w 2267971"/>
                  <a:gd name="connsiteY100" fmla="*/ 798564 h 805182"/>
                  <a:gd name="connsiteX101" fmla="*/ 1596387 w 2267971"/>
                  <a:gd name="connsiteY101" fmla="*/ 731889 h 805182"/>
                  <a:gd name="connsiteX102" fmla="*/ 1707512 w 2267971"/>
                  <a:gd name="connsiteY102" fmla="*/ 804914 h 805182"/>
                  <a:gd name="connsiteX103" fmla="*/ 1799587 w 2267971"/>
                  <a:gd name="connsiteY103" fmla="*/ 757289 h 805182"/>
                  <a:gd name="connsiteX104" fmla="*/ 2031362 w 2267971"/>
                  <a:gd name="connsiteY104" fmla="*/ 776339 h 805182"/>
                  <a:gd name="connsiteX0" fmla="*/ 2031362 w 2267971"/>
                  <a:gd name="connsiteY0" fmla="*/ 775463 h 804306"/>
                  <a:gd name="connsiteX1" fmla="*/ 2234562 w 2267971"/>
                  <a:gd name="connsiteY1" fmla="*/ 784988 h 804306"/>
                  <a:gd name="connsiteX2" fmla="*/ 2221862 w 2267971"/>
                  <a:gd name="connsiteY2" fmla="*/ 575438 h 804306"/>
                  <a:gd name="connsiteX3" fmla="*/ 2259962 w 2267971"/>
                  <a:gd name="connsiteY3" fmla="*/ 464313 h 804306"/>
                  <a:gd name="connsiteX4" fmla="*/ 2218687 w 2267971"/>
                  <a:gd name="connsiteY4" fmla="*/ 340488 h 804306"/>
                  <a:gd name="connsiteX5" fmla="*/ 2266312 w 2267971"/>
                  <a:gd name="connsiteY5" fmla="*/ 188088 h 804306"/>
                  <a:gd name="connsiteX6" fmla="*/ 2145662 w 2267971"/>
                  <a:gd name="connsiteY6" fmla="*/ 124588 h 804306"/>
                  <a:gd name="connsiteX7" fmla="*/ 1939287 w 2267971"/>
                  <a:gd name="connsiteY7" fmla="*/ 130938 h 804306"/>
                  <a:gd name="connsiteX8" fmla="*/ 1847212 w 2267971"/>
                  <a:gd name="connsiteY8" fmla="*/ 16638 h 804306"/>
                  <a:gd name="connsiteX9" fmla="*/ 1742437 w 2267971"/>
                  <a:gd name="connsiteY9" fmla="*/ 10288 h 804306"/>
                  <a:gd name="connsiteX10" fmla="*/ 1615437 w 2267971"/>
                  <a:gd name="connsiteY10" fmla="*/ 108713 h 804306"/>
                  <a:gd name="connsiteX11" fmla="*/ 1488437 w 2267971"/>
                  <a:gd name="connsiteY11" fmla="*/ 169038 h 804306"/>
                  <a:gd name="connsiteX12" fmla="*/ 1380487 w 2267971"/>
                  <a:gd name="connsiteY12" fmla="*/ 105538 h 804306"/>
                  <a:gd name="connsiteX13" fmla="*/ 1275712 w 2267971"/>
                  <a:gd name="connsiteY13" fmla="*/ 127763 h 804306"/>
                  <a:gd name="connsiteX14" fmla="*/ 1167762 w 2267971"/>
                  <a:gd name="connsiteY14" fmla="*/ 99188 h 804306"/>
                  <a:gd name="connsiteX15" fmla="*/ 1085212 w 2267971"/>
                  <a:gd name="connsiteY15" fmla="*/ 137288 h 804306"/>
                  <a:gd name="connsiteX16" fmla="*/ 986787 w 2267971"/>
                  <a:gd name="connsiteY16" fmla="*/ 99188 h 804306"/>
                  <a:gd name="connsiteX17" fmla="*/ 894712 w 2267971"/>
                  <a:gd name="connsiteY17" fmla="*/ 149988 h 804306"/>
                  <a:gd name="connsiteX18" fmla="*/ 789937 w 2267971"/>
                  <a:gd name="connsiteY18" fmla="*/ 102363 h 804306"/>
                  <a:gd name="connsiteX19" fmla="*/ 672462 w 2267971"/>
                  <a:gd name="connsiteY19" fmla="*/ 124588 h 804306"/>
                  <a:gd name="connsiteX20" fmla="*/ 561337 w 2267971"/>
                  <a:gd name="connsiteY20" fmla="*/ 89663 h 804306"/>
                  <a:gd name="connsiteX21" fmla="*/ 440687 w 2267971"/>
                  <a:gd name="connsiteY21" fmla="*/ 159513 h 804306"/>
                  <a:gd name="connsiteX22" fmla="*/ 393062 w 2267971"/>
                  <a:gd name="connsiteY22" fmla="*/ 235713 h 804306"/>
                  <a:gd name="connsiteX23" fmla="*/ 418462 w 2267971"/>
                  <a:gd name="connsiteY23" fmla="*/ 280163 h 804306"/>
                  <a:gd name="connsiteX24" fmla="*/ 580387 w 2267971"/>
                  <a:gd name="connsiteY24" fmla="*/ 235713 h 804306"/>
                  <a:gd name="connsiteX25" fmla="*/ 694687 w 2267971"/>
                  <a:gd name="connsiteY25" fmla="*/ 302388 h 804306"/>
                  <a:gd name="connsiteX26" fmla="*/ 789937 w 2267971"/>
                  <a:gd name="connsiteY26" fmla="*/ 257938 h 804306"/>
                  <a:gd name="connsiteX27" fmla="*/ 885187 w 2267971"/>
                  <a:gd name="connsiteY27" fmla="*/ 289688 h 804306"/>
                  <a:gd name="connsiteX28" fmla="*/ 993137 w 2267971"/>
                  <a:gd name="connsiteY28" fmla="*/ 232538 h 804306"/>
                  <a:gd name="connsiteX29" fmla="*/ 1078862 w 2267971"/>
                  <a:gd name="connsiteY29" fmla="*/ 289688 h 804306"/>
                  <a:gd name="connsiteX30" fmla="*/ 1202687 w 2267971"/>
                  <a:gd name="connsiteY30" fmla="*/ 257938 h 804306"/>
                  <a:gd name="connsiteX31" fmla="*/ 1278887 w 2267971"/>
                  <a:gd name="connsiteY31" fmla="*/ 305563 h 804306"/>
                  <a:gd name="connsiteX32" fmla="*/ 1377312 w 2267971"/>
                  <a:gd name="connsiteY32" fmla="*/ 257938 h 804306"/>
                  <a:gd name="connsiteX33" fmla="*/ 1472562 w 2267971"/>
                  <a:gd name="connsiteY33" fmla="*/ 305563 h 804306"/>
                  <a:gd name="connsiteX34" fmla="*/ 1602737 w 2267971"/>
                  <a:gd name="connsiteY34" fmla="*/ 257938 h 804306"/>
                  <a:gd name="connsiteX35" fmla="*/ 1704337 w 2267971"/>
                  <a:gd name="connsiteY35" fmla="*/ 311913 h 804306"/>
                  <a:gd name="connsiteX36" fmla="*/ 1694812 w 2267971"/>
                  <a:gd name="connsiteY36" fmla="*/ 391288 h 804306"/>
                  <a:gd name="connsiteX37" fmla="*/ 1602737 w 2267971"/>
                  <a:gd name="connsiteY37" fmla="*/ 346838 h 804306"/>
                  <a:gd name="connsiteX38" fmla="*/ 1526537 w 2267971"/>
                  <a:gd name="connsiteY38" fmla="*/ 416688 h 804306"/>
                  <a:gd name="connsiteX39" fmla="*/ 1415412 w 2267971"/>
                  <a:gd name="connsiteY39" fmla="*/ 356363 h 804306"/>
                  <a:gd name="connsiteX40" fmla="*/ 1313812 w 2267971"/>
                  <a:gd name="connsiteY40" fmla="*/ 397638 h 804306"/>
                  <a:gd name="connsiteX41" fmla="*/ 1234437 w 2267971"/>
                  <a:gd name="connsiteY41" fmla="*/ 365888 h 804306"/>
                  <a:gd name="connsiteX42" fmla="*/ 1113787 w 2267971"/>
                  <a:gd name="connsiteY42" fmla="*/ 378588 h 804306"/>
                  <a:gd name="connsiteX43" fmla="*/ 1018537 w 2267971"/>
                  <a:gd name="connsiteY43" fmla="*/ 356363 h 804306"/>
                  <a:gd name="connsiteX44" fmla="*/ 885187 w 2267971"/>
                  <a:gd name="connsiteY44" fmla="*/ 394463 h 804306"/>
                  <a:gd name="connsiteX45" fmla="*/ 812162 w 2267971"/>
                  <a:gd name="connsiteY45" fmla="*/ 350013 h 804306"/>
                  <a:gd name="connsiteX46" fmla="*/ 688337 w 2267971"/>
                  <a:gd name="connsiteY46" fmla="*/ 391288 h 804306"/>
                  <a:gd name="connsiteX47" fmla="*/ 602612 w 2267971"/>
                  <a:gd name="connsiteY47" fmla="*/ 346838 h 804306"/>
                  <a:gd name="connsiteX48" fmla="*/ 481962 w 2267971"/>
                  <a:gd name="connsiteY48" fmla="*/ 365888 h 804306"/>
                  <a:gd name="connsiteX49" fmla="*/ 380362 w 2267971"/>
                  <a:gd name="connsiteY49" fmla="*/ 334138 h 804306"/>
                  <a:gd name="connsiteX50" fmla="*/ 288287 w 2267971"/>
                  <a:gd name="connsiteY50" fmla="*/ 369063 h 804306"/>
                  <a:gd name="connsiteX51" fmla="*/ 145412 w 2267971"/>
                  <a:gd name="connsiteY51" fmla="*/ 311913 h 804306"/>
                  <a:gd name="connsiteX52" fmla="*/ 56512 w 2267971"/>
                  <a:gd name="connsiteY52" fmla="*/ 375413 h 804306"/>
                  <a:gd name="connsiteX53" fmla="*/ 2537 w 2267971"/>
                  <a:gd name="connsiteY53" fmla="*/ 448438 h 804306"/>
                  <a:gd name="connsiteX54" fmla="*/ 24762 w 2267971"/>
                  <a:gd name="connsiteY54" fmla="*/ 511938 h 804306"/>
                  <a:gd name="connsiteX55" fmla="*/ 161287 w 2267971"/>
                  <a:gd name="connsiteY55" fmla="*/ 454788 h 804306"/>
                  <a:gd name="connsiteX56" fmla="*/ 275587 w 2267971"/>
                  <a:gd name="connsiteY56" fmla="*/ 511938 h 804306"/>
                  <a:gd name="connsiteX57" fmla="*/ 393062 w 2267971"/>
                  <a:gd name="connsiteY57" fmla="*/ 451613 h 804306"/>
                  <a:gd name="connsiteX58" fmla="*/ 494662 w 2267971"/>
                  <a:gd name="connsiteY58" fmla="*/ 518288 h 804306"/>
                  <a:gd name="connsiteX59" fmla="*/ 599437 w 2267971"/>
                  <a:gd name="connsiteY59" fmla="*/ 473838 h 804306"/>
                  <a:gd name="connsiteX60" fmla="*/ 688337 w 2267971"/>
                  <a:gd name="connsiteY60" fmla="*/ 521463 h 804306"/>
                  <a:gd name="connsiteX61" fmla="*/ 793112 w 2267971"/>
                  <a:gd name="connsiteY61" fmla="*/ 454788 h 804306"/>
                  <a:gd name="connsiteX62" fmla="*/ 910587 w 2267971"/>
                  <a:gd name="connsiteY62" fmla="*/ 537338 h 804306"/>
                  <a:gd name="connsiteX63" fmla="*/ 1009012 w 2267971"/>
                  <a:gd name="connsiteY63" fmla="*/ 451613 h 804306"/>
                  <a:gd name="connsiteX64" fmla="*/ 1091562 w 2267971"/>
                  <a:gd name="connsiteY64" fmla="*/ 527813 h 804306"/>
                  <a:gd name="connsiteX65" fmla="*/ 1180462 w 2267971"/>
                  <a:gd name="connsiteY65" fmla="*/ 451613 h 804306"/>
                  <a:gd name="connsiteX66" fmla="*/ 1310637 w 2267971"/>
                  <a:gd name="connsiteY66" fmla="*/ 540513 h 804306"/>
                  <a:gd name="connsiteX67" fmla="*/ 1399537 w 2267971"/>
                  <a:gd name="connsiteY67" fmla="*/ 473838 h 804306"/>
                  <a:gd name="connsiteX68" fmla="*/ 1510662 w 2267971"/>
                  <a:gd name="connsiteY68" fmla="*/ 543688 h 804306"/>
                  <a:gd name="connsiteX69" fmla="*/ 1602737 w 2267971"/>
                  <a:gd name="connsiteY69" fmla="*/ 480188 h 804306"/>
                  <a:gd name="connsiteX70" fmla="*/ 1688462 w 2267971"/>
                  <a:gd name="connsiteY70" fmla="*/ 527813 h 804306"/>
                  <a:gd name="connsiteX71" fmla="*/ 1736087 w 2267971"/>
                  <a:gd name="connsiteY71" fmla="*/ 584963 h 804306"/>
                  <a:gd name="connsiteX72" fmla="*/ 1717037 w 2267971"/>
                  <a:gd name="connsiteY72" fmla="*/ 648463 h 804306"/>
                  <a:gd name="connsiteX73" fmla="*/ 1637662 w 2267971"/>
                  <a:gd name="connsiteY73" fmla="*/ 610363 h 804306"/>
                  <a:gd name="connsiteX74" fmla="*/ 1520187 w 2267971"/>
                  <a:gd name="connsiteY74" fmla="*/ 638938 h 804306"/>
                  <a:gd name="connsiteX75" fmla="*/ 1447162 w 2267971"/>
                  <a:gd name="connsiteY75" fmla="*/ 607188 h 804306"/>
                  <a:gd name="connsiteX76" fmla="*/ 1307462 w 2267971"/>
                  <a:gd name="connsiteY76" fmla="*/ 645288 h 804306"/>
                  <a:gd name="connsiteX77" fmla="*/ 1183637 w 2267971"/>
                  <a:gd name="connsiteY77" fmla="*/ 578613 h 804306"/>
                  <a:gd name="connsiteX78" fmla="*/ 1094737 w 2267971"/>
                  <a:gd name="connsiteY78" fmla="*/ 635763 h 804306"/>
                  <a:gd name="connsiteX79" fmla="*/ 1012187 w 2267971"/>
                  <a:gd name="connsiteY79" fmla="*/ 575438 h 804306"/>
                  <a:gd name="connsiteX80" fmla="*/ 888362 w 2267971"/>
                  <a:gd name="connsiteY80" fmla="*/ 629413 h 804306"/>
                  <a:gd name="connsiteX81" fmla="*/ 780412 w 2267971"/>
                  <a:gd name="connsiteY81" fmla="*/ 578613 h 804306"/>
                  <a:gd name="connsiteX82" fmla="*/ 688337 w 2267971"/>
                  <a:gd name="connsiteY82" fmla="*/ 635763 h 804306"/>
                  <a:gd name="connsiteX83" fmla="*/ 583562 w 2267971"/>
                  <a:gd name="connsiteY83" fmla="*/ 581788 h 804306"/>
                  <a:gd name="connsiteX84" fmla="*/ 504187 w 2267971"/>
                  <a:gd name="connsiteY84" fmla="*/ 623063 h 804306"/>
                  <a:gd name="connsiteX85" fmla="*/ 386712 w 2267971"/>
                  <a:gd name="connsiteY85" fmla="*/ 559563 h 804306"/>
                  <a:gd name="connsiteX86" fmla="*/ 215262 w 2267971"/>
                  <a:gd name="connsiteY86" fmla="*/ 635763 h 804306"/>
                  <a:gd name="connsiteX87" fmla="*/ 189862 w 2267971"/>
                  <a:gd name="connsiteY87" fmla="*/ 721488 h 804306"/>
                  <a:gd name="connsiteX88" fmla="*/ 288287 w 2267971"/>
                  <a:gd name="connsiteY88" fmla="*/ 765938 h 804306"/>
                  <a:gd name="connsiteX89" fmla="*/ 437512 w 2267971"/>
                  <a:gd name="connsiteY89" fmla="*/ 731013 h 804306"/>
                  <a:gd name="connsiteX90" fmla="*/ 532762 w 2267971"/>
                  <a:gd name="connsiteY90" fmla="*/ 772288 h 804306"/>
                  <a:gd name="connsiteX91" fmla="*/ 583562 w 2267971"/>
                  <a:gd name="connsiteY91" fmla="*/ 718313 h 804306"/>
                  <a:gd name="connsiteX92" fmla="*/ 672462 w 2267971"/>
                  <a:gd name="connsiteY92" fmla="*/ 769113 h 804306"/>
                  <a:gd name="connsiteX93" fmla="*/ 780412 w 2267971"/>
                  <a:gd name="connsiteY93" fmla="*/ 721488 h 804306"/>
                  <a:gd name="connsiteX94" fmla="*/ 872487 w 2267971"/>
                  <a:gd name="connsiteY94" fmla="*/ 781813 h 804306"/>
                  <a:gd name="connsiteX95" fmla="*/ 1005837 w 2267971"/>
                  <a:gd name="connsiteY95" fmla="*/ 721488 h 804306"/>
                  <a:gd name="connsiteX96" fmla="*/ 1091562 w 2267971"/>
                  <a:gd name="connsiteY96" fmla="*/ 788163 h 804306"/>
                  <a:gd name="connsiteX97" fmla="*/ 1212212 w 2267971"/>
                  <a:gd name="connsiteY97" fmla="*/ 721488 h 804306"/>
                  <a:gd name="connsiteX98" fmla="*/ 1329687 w 2267971"/>
                  <a:gd name="connsiteY98" fmla="*/ 794513 h 804306"/>
                  <a:gd name="connsiteX99" fmla="*/ 1396362 w 2267971"/>
                  <a:gd name="connsiteY99" fmla="*/ 731013 h 804306"/>
                  <a:gd name="connsiteX100" fmla="*/ 1507487 w 2267971"/>
                  <a:gd name="connsiteY100" fmla="*/ 797688 h 804306"/>
                  <a:gd name="connsiteX101" fmla="*/ 1596387 w 2267971"/>
                  <a:gd name="connsiteY101" fmla="*/ 731013 h 804306"/>
                  <a:gd name="connsiteX102" fmla="*/ 1707512 w 2267971"/>
                  <a:gd name="connsiteY102" fmla="*/ 804038 h 804306"/>
                  <a:gd name="connsiteX103" fmla="*/ 1799587 w 2267971"/>
                  <a:gd name="connsiteY103" fmla="*/ 756413 h 804306"/>
                  <a:gd name="connsiteX104" fmla="*/ 2031362 w 2267971"/>
                  <a:gd name="connsiteY104" fmla="*/ 775463 h 804306"/>
                  <a:gd name="connsiteX0" fmla="*/ 2031362 w 2267971"/>
                  <a:gd name="connsiteY0" fmla="*/ 771733 h 800576"/>
                  <a:gd name="connsiteX1" fmla="*/ 2234562 w 2267971"/>
                  <a:gd name="connsiteY1" fmla="*/ 781258 h 800576"/>
                  <a:gd name="connsiteX2" fmla="*/ 2221862 w 2267971"/>
                  <a:gd name="connsiteY2" fmla="*/ 571708 h 800576"/>
                  <a:gd name="connsiteX3" fmla="*/ 2259962 w 2267971"/>
                  <a:gd name="connsiteY3" fmla="*/ 460583 h 800576"/>
                  <a:gd name="connsiteX4" fmla="*/ 2218687 w 2267971"/>
                  <a:gd name="connsiteY4" fmla="*/ 336758 h 800576"/>
                  <a:gd name="connsiteX5" fmla="*/ 2266312 w 2267971"/>
                  <a:gd name="connsiteY5" fmla="*/ 184358 h 800576"/>
                  <a:gd name="connsiteX6" fmla="*/ 2145662 w 2267971"/>
                  <a:gd name="connsiteY6" fmla="*/ 120858 h 800576"/>
                  <a:gd name="connsiteX7" fmla="*/ 1939287 w 2267971"/>
                  <a:gd name="connsiteY7" fmla="*/ 127208 h 800576"/>
                  <a:gd name="connsiteX8" fmla="*/ 1847212 w 2267971"/>
                  <a:gd name="connsiteY8" fmla="*/ 12908 h 800576"/>
                  <a:gd name="connsiteX9" fmla="*/ 1742437 w 2267971"/>
                  <a:gd name="connsiteY9" fmla="*/ 6558 h 800576"/>
                  <a:gd name="connsiteX10" fmla="*/ 1669412 w 2267971"/>
                  <a:gd name="connsiteY10" fmla="*/ 47833 h 800576"/>
                  <a:gd name="connsiteX11" fmla="*/ 1615437 w 2267971"/>
                  <a:gd name="connsiteY11" fmla="*/ 104983 h 800576"/>
                  <a:gd name="connsiteX12" fmla="*/ 1488437 w 2267971"/>
                  <a:gd name="connsiteY12" fmla="*/ 165308 h 800576"/>
                  <a:gd name="connsiteX13" fmla="*/ 1380487 w 2267971"/>
                  <a:gd name="connsiteY13" fmla="*/ 101808 h 800576"/>
                  <a:gd name="connsiteX14" fmla="*/ 1275712 w 2267971"/>
                  <a:gd name="connsiteY14" fmla="*/ 124033 h 800576"/>
                  <a:gd name="connsiteX15" fmla="*/ 1167762 w 2267971"/>
                  <a:gd name="connsiteY15" fmla="*/ 95458 h 800576"/>
                  <a:gd name="connsiteX16" fmla="*/ 1085212 w 2267971"/>
                  <a:gd name="connsiteY16" fmla="*/ 133558 h 800576"/>
                  <a:gd name="connsiteX17" fmla="*/ 986787 w 2267971"/>
                  <a:gd name="connsiteY17" fmla="*/ 95458 h 800576"/>
                  <a:gd name="connsiteX18" fmla="*/ 894712 w 2267971"/>
                  <a:gd name="connsiteY18" fmla="*/ 146258 h 800576"/>
                  <a:gd name="connsiteX19" fmla="*/ 789937 w 2267971"/>
                  <a:gd name="connsiteY19" fmla="*/ 98633 h 800576"/>
                  <a:gd name="connsiteX20" fmla="*/ 672462 w 2267971"/>
                  <a:gd name="connsiteY20" fmla="*/ 120858 h 800576"/>
                  <a:gd name="connsiteX21" fmla="*/ 561337 w 2267971"/>
                  <a:gd name="connsiteY21" fmla="*/ 85933 h 800576"/>
                  <a:gd name="connsiteX22" fmla="*/ 440687 w 2267971"/>
                  <a:gd name="connsiteY22" fmla="*/ 155783 h 800576"/>
                  <a:gd name="connsiteX23" fmla="*/ 393062 w 2267971"/>
                  <a:gd name="connsiteY23" fmla="*/ 231983 h 800576"/>
                  <a:gd name="connsiteX24" fmla="*/ 418462 w 2267971"/>
                  <a:gd name="connsiteY24" fmla="*/ 276433 h 800576"/>
                  <a:gd name="connsiteX25" fmla="*/ 580387 w 2267971"/>
                  <a:gd name="connsiteY25" fmla="*/ 231983 h 800576"/>
                  <a:gd name="connsiteX26" fmla="*/ 694687 w 2267971"/>
                  <a:gd name="connsiteY26" fmla="*/ 298658 h 800576"/>
                  <a:gd name="connsiteX27" fmla="*/ 789937 w 2267971"/>
                  <a:gd name="connsiteY27" fmla="*/ 254208 h 800576"/>
                  <a:gd name="connsiteX28" fmla="*/ 885187 w 2267971"/>
                  <a:gd name="connsiteY28" fmla="*/ 285958 h 800576"/>
                  <a:gd name="connsiteX29" fmla="*/ 993137 w 2267971"/>
                  <a:gd name="connsiteY29" fmla="*/ 228808 h 800576"/>
                  <a:gd name="connsiteX30" fmla="*/ 1078862 w 2267971"/>
                  <a:gd name="connsiteY30" fmla="*/ 285958 h 800576"/>
                  <a:gd name="connsiteX31" fmla="*/ 1202687 w 2267971"/>
                  <a:gd name="connsiteY31" fmla="*/ 254208 h 800576"/>
                  <a:gd name="connsiteX32" fmla="*/ 1278887 w 2267971"/>
                  <a:gd name="connsiteY32" fmla="*/ 301833 h 800576"/>
                  <a:gd name="connsiteX33" fmla="*/ 1377312 w 2267971"/>
                  <a:gd name="connsiteY33" fmla="*/ 254208 h 800576"/>
                  <a:gd name="connsiteX34" fmla="*/ 1472562 w 2267971"/>
                  <a:gd name="connsiteY34" fmla="*/ 301833 h 800576"/>
                  <a:gd name="connsiteX35" fmla="*/ 1602737 w 2267971"/>
                  <a:gd name="connsiteY35" fmla="*/ 254208 h 800576"/>
                  <a:gd name="connsiteX36" fmla="*/ 1704337 w 2267971"/>
                  <a:gd name="connsiteY36" fmla="*/ 308183 h 800576"/>
                  <a:gd name="connsiteX37" fmla="*/ 1694812 w 2267971"/>
                  <a:gd name="connsiteY37" fmla="*/ 387558 h 800576"/>
                  <a:gd name="connsiteX38" fmla="*/ 1602737 w 2267971"/>
                  <a:gd name="connsiteY38" fmla="*/ 343108 h 800576"/>
                  <a:gd name="connsiteX39" fmla="*/ 1526537 w 2267971"/>
                  <a:gd name="connsiteY39" fmla="*/ 412958 h 800576"/>
                  <a:gd name="connsiteX40" fmla="*/ 1415412 w 2267971"/>
                  <a:gd name="connsiteY40" fmla="*/ 352633 h 800576"/>
                  <a:gd name="connsiteX41" fmla="*/ 1313812 w 2267971"/>
                  <a:gd name="connsiteY41" fmla="*/ 393908 h 800576"/>
                  <a:gd name="connsiteX42" fmla="*/ 1234437 w 2267971"/>
                  <a:gd name="connsiteY42" fmla="*/ 362158 h 800576"/>
                  <a:gd name="connsiteX43" fmla="*/ 1113787 w 2267971"/>
                  <a:gd name="connsiteY43" fmla="*/ 374858 h 800576"/>
                  <a:gd name="connsiteX44" fmla="*/ 1018537 w 2267971"/>
                  <a:gd name="connsiteY44" fmla="*/ 352633 h 800576"/>
                  <a:gd name="connsiteX45" fmla="*/ 885187 w 2267971"/>
                  <a:gd name="connsiteY45" fmla="*/ 390733 h 800576"/>
                  <a:gd name="connsiteX46" fmla="*/ 812162 w 2267971"/>
                  <a:gd name="connsiteY46" fmla="*/ 346283 h 800576"/>
                  <a:gd name="connsiteX47" fmla="*/ 688337 w 2267971"/>
                  <a:gd name="connsiteY47" fmla="*/ 387558 h 800576"/>
                  <a:gd name="connsiteX48" fmla="*/ 602612 w 2267971"/>
                  <a:gd name="connsiteY48" fmla="*/ 343108 h 800576"/>
                  <a:gd name="connsiteX49" fmla="*/ 481962 w 2267971"/>
                  <a:gd name="connsiteY49" fmla="*/ 362158 h 800576"/>
                  <a:gd name="connsiteX50" fmla="*/ 380362 w 2267971"/>
                  <a:gd name="connsiteY50" fmla="*/ 330408 h 800576"/>
                  <a:gd name="connsiteX51" fmla="*/ 288287 w 2267971"/>
                  <a:gd name="connsiteY51" fmla="*/ 365333 h 800576"/>
                  <a:gd name="connsiteX52" fmla="*/ 145412 w 2267971"/>
                  <a:gd name="connsiteY52" fmla="*/ 308183 h 800576"/>
                  <a:gd name="connsiteX53" fmla="*/ 56512 w 2267971"/>
                  <a:gd name="connsiteY53" fmla="*/ 371683 h 800576"/>
                  <a:gd name="connsiteX54" fmla="*/ 2537 w 2267971"/>
                  <a:gd name="connsiteY54" fmla="*/ 444708 h 800576"/>
                  <a:gd name="connsiteX55" fmla="*/ 24762 w 2267971"/>
                  <a:gd name="connsiteY55" fmla="*/ 508208 h 800576"/>
                  <a:gd name="connsiteX56" fmla="*/ 161287 w 2267971"/>
                  <a:gd name="connsiteY56" fmla="*/ 451058 h 800576"/>
                  <a:gd name="connsiteX57" fmla="*/ 275587 w 2267971"/>
                  <a:gd name="connsiteY57" fmla="*/ 508208 h 800576"/>
                  <a:gd name="connsiteX58" fmla="*/ 393062 w 2267971"/>
                  <a:gd name="connsiteY58" fmla="*/ 447883 h 800576"/>
                  <a:gd name="connsiteX59" fmla="*/ 494662 w 2267971"/>
                  <a:gd name="connsiteY59" fmla="*/ 514558 h 800576"/>
                  <a:gd name="connsiteX60" fmla="*/ 599437 w 2267971"/>
                  <a:gd name="connsiteY60" fmla="*/ 470108 h 800576"/>
                  <a:gd name="connsiteX61" fmla="*/ 688337 w 2267971"/>
                  <a:gd name="connsiteY61" fmla="*/ 517733 h 800576"/>
                  <a:gd name="connsiteX62" fmla="*/ 793112 w 2267971"/>
                  <a:gd name="connsiteY62" fmla="*/ 451058 h 800576"/>
                  <a:gd name="connsiteX63" fmla="*/ 910587 w 2267971"/>
                  <a:gd name="connsiteY63" fmla="*/ 533608 h 800576"/>
                  <a:gd name="connsiteX64" fmla="*/ 1009012 w 2267971"/>
                  <a:gd name="connsiteY64" fmla="*/ 447883 h 800576"/>
                  <a:gd name="connsiteX65" fmla="*/ 1091562 w 2267971"/>
                  <a:gd name="connsiteY65" fmla="*/ 524083 h 800576"/>
                  <a:gd name="connsiteX66" fmla="*/ 1180462 w 2267971"/>
                  <a:gd name="connsiteY66" fmla="*/ 447883 h 800576"/>
                  <a:gd name="connsiteX67" fmla="*/ 1310637 w 2267971"/>
                  <a:gd name="connsiteY67" fmla="*/ 536783 h 800576"/>
                  <a:gd name="connsiteX68" fmla="*/ 1399537 w 2267971"/>
                  <a:gd name="connsiteY68" fmla="*/ 470108 h 800576"/>
                  <a:gd name="connsiteX69" fmla="*/ 1510662 w 2267971"/>
                  <a:gd name="connsiteY69" fmla="*/ 539958 h 800576"/>
                  <a:gd name="connsiteX70" fmla="*/ 1602737 w 2267971"/>
                  <a:gd name="connsiteY70" fmla="*/ 476458 h 800576"/>
                  <a:gd name="connsiteX71" fmla="*/ 1688462 w 2267971"/>
                  <a:gd name="connsiteY71" fmla="*/ 524083 h 800576"/>
                  <a:gd name="connsiteX72" fmla="*/ 1736087 w 2267971"/>
                  <a:gd name="connsiteY72" fmla="*/ 581233 h 800576"/>
                  <a:gd name="connsiteX73" fmla="*/ 1717037 w 2267971"/>
                  <a:gd name="connsiteY73" fmla="*/ 644733 h 800576"/>
                  <a:gd name="connsiteX74" fmla="*/ 1637662 w 2267971"/>
                  <a:gd name="connsiteY74" fmla="*/ 606633 h 800576"/>
                  <a:gd name="connsiteX75" fmla="*/ 1520187 w 2267971"/>
                  <a:gd name="connsiteY75" fmla="*/ 635208 h 800576"/>
                  <a:gd name="connsiteX76" fmla="*/ 1447162 w 2267971"/>
                  <a:gd name="connsiteY76" fmla="*/ 603458 h 800576"/>
                  <a:gd name="connsiteX77" fmla="*/ 1307462 w 2267971"/>
                  <a:gd name="connsiteY77" fmla="*/ 641558 h 800576"/>
                  <a:gd name="connsiteX78" fmla="*/ 1183637 w 2267971"/>
                  <a:gd name="connsiteY78" fmla="*/ 574883 h 800576"/>
                  <a:gd name="connsiteX79" fmla="*/ 1094737 w 2267971"/>
                  <a:gd name="connsiteY79" fmla="*/ 632033 h 800576"/>
                  <a:gd name="connsiteX80" fmla="*/ 1012187 w 2267971"/>
                  <a:gd name="connsiteY80" fmla="*/ 571708 h 800576"/>
                  <a:gd name="connsiteX81" fmla="*/ 888362 w 2267971"/>
                  <a:gd name="connsiteY81" fmla="*/ 625683 h 800576"/>
                  <a:gd name="connsiteX82" fmla="*/ 780412 w 2267971"/>
                  <a:gd name="connsiteY82" fmla="*/ 574883 h 800576"/>
                  <a:gd name="connsiteX83" fmla="*/ 688337 w 2267971"/>
                  <a:gd name="connsiteY83" fmla="*/ 632033 h 800576"/>
                  <a:gd name="connsiteX84" fmla="*/ 583562 w 2267971"/>
                  <a:gd name="connsiteY84" fmla="*/ 578058 h 800576"/>
                  <a:gd name="connsiteX85" fmla="*/ 504187 w 2267971"/>
                  <a:gd name="connsiteY85" fmla="*/ 619333 h 800576"/>
                  <a:gd name="connsiteX86" fmla="*/ 386712 w 2267971"/>
                  <a:gd name="connsiteY86" fmla="*/ 555833 h 800576"/>
                  <a:gd name="connsiteX87" fmla="*/ 215262 w 2267971"/>
                  <a:gd name="connsiteY87" fmla="*/ 632033 h 800576"/>
                  <a:gd name="connsiteX88" fmla="*/ 189862 w 2267971"/>
                  <a:gd name="connsiteY88" fmla="*/ 717758 h 800576"/>
                  <a:gd name="connsiteX89" fmla="*/ 288287 w 2267971"/>
                  <a:gd name="connsiteY89" fmla="*/ 762208 h 800576"/>
                  <a:gd name="connsiteX90" fmla="*/ 437512 w 2267971"/>
                  <a:gd name="connsiteY90" fmla="*/ 727283 h 800576"/>
                  <a:gd name="connsiteX91" fmla="*/ 532762 w 2267971"/>
                  <a:gd name="connsiteY91" fmla="*/ 768558 h 800576"/>
                  <a:gd name="connsiteX92" fmla="*/ 583562 w 2267971"/>
                  <a:gd name="connsiteY92" fmla="*/ 714583 h 800576"/>
                  <a:gd name="connsiteX93" fmla="*/ 672462 w 2267971"/>
                  <a:gd name="connsiteY93" fmla="*/ 765383 h 800576"/>
                  <a:gd name="connsiteX94" fmla="*/ 780412 w 2267971"/>
                  <a:gd name="connsiteY94" fmla="*/ 717758 h 800576"/>
                  <a:gd name="connsiteX95" fmla="*/ 872487 w 2267971"/>
                  <a:gd name="connsiteY95" fmla="*/ 778083 h 800576"/>
                  <a:gd name="connsiteX96" fmla="*/ 1005837 w 2267971"/>
                  <a:gd name="connsiteY96" fmla="*/ 717758 h 800576"/>
                  <a:gd name="connsiteX97" fmla="*/ 1091562 w 2267971"/>
                  <a:gd name="connsiteY97" fmla="*/ 784433 h 800576"/>
                  <a:gd name="connsiteX98" fmla="*/ 1212212 w 2267971"/>
                  <a:gd name="connsiteY98" fmla="*/ 717758 h 800576"/>
                  <a:gd name="connsiteX99" fmla="*/ 1329687 w 2267971"/>
                  <a:gd name="connsiteY99" fmla="*/ 790783 h 800576"/>
                  <a:gd name="connsiteX100" fmla="*/ 1396362 w 2267971"/>
                  <a:gd name="connsiteY100" fmla="*/ 727283 h 800576"/>
                  <a:gd name="connsiteX101" fmla="*/ 1507487 w 2267971"/>
                  <a:gd name="connsiteY101" fmla="*/ 793958 h 800576"/>
                  <a:gd name="connsiteX102" fmla="*/ 1596387 w 2267971"/>
                  <a:gd name="connsiteY102" fmla="*/ 727283 h 800576"/>
                  <a:gd name="connsiteX103" fmla="*/ 1707512 w 2267971"/>
                  <a:gd name="connsiteY103" fmla="*/ 800308 h 800576"/>
                  <a:gd name="connsiteX104" fmla="*/ 1799587 w 2267971"/>
                  <a:gd name="connsiteY104" fmla="*/ 752683 h 800576"/>
                  <a:gd name="connsiteX105" fmla="*/ 2031362 w 2267971"/>
                  <a:gd name="connsiteY105" fmla="*/ 771733 h 800576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39326 h 807869"/>
                  <a:gd name="connsiteX88" fmla="*/ 189862 w 2267971"/>
                  <a:gd name="connsiteY88" fmla="*/ 725051 h 807869"/>
                  <a:gd name="connsiteX89" fmla="*/ 288287 w 2267971"/>
                  <a:gd name="connsiteY89" fmla="*/ 769501 h 807869"/>
                  <a:gd name="connsiteX90" fmla="*/ 437512 w 2267971"/>
                  <a:gd name="connsiteY90" fmla="*/ 734576 h 807869"/>
                  <a:gd name="connsiteX91" fmla="*/ 532762 w 2267971"/>
                  <a:gd name="connsiteY91" fmla="*/ 775851 h 807869"/>
                  <a:gd name="connsiteX92" fmla="*/ 583562 w 2267971"/>
                  <a:gd name="connsiteY92" fmla="*/ 721876 h 807869"/>
                  <a:gd name="connsiteX93" fmla="*/ 672462 w 2267971"/>
                  <a:gd name="connsiteY93" fmla="*/ 772676 h 807869"/>
                  <a:gd name="connsiteX94" fmla="*/ 780412 w 2267971"/>
                  <a:gd name="connsiteY94" fmla="*/ 725051 h 807869"/>
                  <a:gd name="connsiteX95" fmla="*/ 872487 w 2267971"/>
                  <a:gd name="connsiteY95" fmla="*/ 785376 h 807869"/>
                  <a:gd name="connsiteX96" fmla="*/ 1005837 w 2267971"/>
                  <a:gd name="connsiteY96" fmla="*/ 725051 h 807869"/>
                  <a:gd name="connsiteX97" fmla="*/ 1091562 w 2267971"/>
                  <a:gd name="connsiteY97" fmla="*/ 791726 h 807869"/>
                  <a:gd name="connsiteX98" fmla="*/ 1212212 w 2267971"/>
                  <a:gd name="connsiteY98" fmla="*/ 725051 h 807869"/>
                  <a:gd name="connsiteX99" fmla="*/ 1329687 w 2267971"/>
                  <a:gd name="connsiteY99" fmla="*/ 798076 h 807869"/>
                  <a:gd name="connsiteX100" fmla="*/ 1396362 w 2267971"/>
                  <a:gd name="connsiteY100" fmla="*/ 734576 h 807869"/>
                  <a:gd name="connsiteX101" fmla="*/ 1507487 w 2267971"/>
                  <a:gd name="connsiteY101" fmla="*/ 801251 h 807869"/>
                  <a:gd name="connsiteX102" fmla="*/ 1596387 w 2267971"/>
                  <a:gd name="connsiteY102" fmla="*/ 734576 h 807869"/>
                  <a:gd name="connsiteX103" fmla="*/ 1707512 w 2267971"/>
                  <a:gd name="connsiteY103" fmla="*/ 807601 h 807869"/>
                  <a:gd name="connsiteX104" fmla="*/ 1799587 w 2267971"/>
                  <a:gd name="connsiteY104" fmla="*/ 759976 h 807869"/>
                  <a:gd name="connsiteX105" fmla="*/ 2031362 w 2267971"/>
                  <a:gd name="connsiteY105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39326 h 807869"/>
                  <a:gd name="connsiteX88" fmla="*/ 189862 w 2267971"/>
                  <a:gd name="connsiteY88" fmla="*/ 725051 h 807869"/>
                  <a:gd name="connsiteX89" fmla="*/ 437512 w 2267971"/>
                  <a:gd name="connsiteY89" fmla="*/ 734576 h 807869"/>
                  <a:gd name="connsiteX90" fmla="*/ 532762 w 2267971"/>
                  <a:gd name="connsiteY90" fmla="*/ 7758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39326 h 807869"/>
                  <a:gd name="connsiteX88" fmla="*/ 218437 w 2267971"/>
                  <a:gd name="connsiteY88" fmla="*/ 756801 h 807869"/>
                  <a:gd name="connsiteX89" fmla="*/ 437512 w 2267971"/>
                  <a:gd name="connsiteY89" fmla="*/ 734576 h 807869"/>
                  <a:gd name="connsiteX90" fmla="*/ 532762 w 2267971"/>
                  <a:gd name="connsiteY90" fmla="*/ 7758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77426 h 807869"/>
                  <a:gd name="connsiteX88" fmla="*/ 218437 w 2267971"/>
                  <a:gd name="connsiteY88" fmla="*/ 756801 h 807869"/>
                  <a:gd name="connsiteX89" fmla="*/ 437512 w 2267971"/>
                  <a:gd name="connsiteY89" fmla="*/ 734576 h 807869"/>
                  <a:gd name="connsiteX90" fmla="*/ 532762 w 2267971"/>
                  <a:gd name="connsiteY90" fmla="*/ 7758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77426 h 807869"/>
                  <a:gd name="connsiteX88" fmla="*/ 218437 w 2267971"/>
                  <a:gd name="connsiteY88" fmla="*/ 756801 h 807869"/>
                  <a:gd name="connsiteX89" fmla="*/ 396237 w 2267971"/>
                  <a:gd name="connsiteY89" fmla="*/ 715526 h 807869"/>
                  <a:gd name="connsiteX90" fmla="*/ 532762 w 2267971"/>
                  <a:gd name="connsiteY90" fmla="*/ 7758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77426 h 807869"/>
                  <a:gd name="connsiteX88" fmla="*/ 218437 w 2267971"/>
                  <a:gd name="connsiteY88" fmla="*/ 756801 h 807869"/>
                  <a:gd name="connsiteX89" fmla="*/ 396237 w 2267971"/>
                  <a:gd name="connsiteY89" fmla="*/ 715526 h 807869"/>
                  <a:gd name="connsiteX90" fmla="*/ 485137 w 2267971"/>
                  <a:gd name="connsiteY90" fmla="*/ 7631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9026 h 807869"/>
                  <a:gd name="connsiteX1" fmla="*/ 2234562 w 2267971"/>
                  <a:gd name="connsiteY1" fmla="*/ 788551 h 807869"/>
                  <a:gd name="connsiteX2" fmla="*/ 2221862 w 2267971"/>
                  <a:gd name="connsiteY2" fmla="*/ 579001 h 807869"/>
                  <a:gd name="connsiteX3" fmla="*/ 2259962 w 2267971"/>
                  <a:gd name="connsiteY3" fmla="*/ 467876 h 807869"/>
                  <a:gd name="connsiteX4" fmla="*/ 2218687 w 2267971"/>
                  <a:gd name="connsiteY4" fmla="*/ 344051 h 807869"/>
                  <a:gd name="connsiteX5" fmla="*/ 2266312 w 2267971"/>
                  <a:gd name="connsiteY5" fmla="*/ 191651 h 807869"/>
                  <a:gd name="connsiteX6" fmla="*/ 2145662 w 2267971"/>
                  <a:gd name="connsiteY6" fmla="*/ 128151 h 807869"/>
                  <a:gd name="connsiteX7" fmla="*/ 1939287 w 2267971"/>
                  <a:gd name="connsiteY7" fmla="*/ 134501 h 807869"/>
                  <a:gd name="connsiteX8" fmla="*/ 1847212 w 2267971"/>
                  <a:gd name="connsiteY8" fmla="*/ 20201 h 807869"/>
                  <a:gd name="connsiteX9" fmla="*/ 1742437 w 2267971"/>
                  <a:gd name="connsiteY9" fmla="*/ 13851 h 807869"/>
                  <a:gd name="connsiteX10" fmla="*/ 1713862 w 2267971"/>
                  <a:gd name="connsiteY10" fmla="*/ 163076 h 807869"/>
                  <a:gd name="connsiteX11" fmla="*/ 1615437 w 2267971"/>
                  <a:gd name="connsiteY11" fmla="*/ 112276 h 807869"/>
                  <a:gd name="connsiteX12" fmla="*/ 1488437 w 2267971"/>
                  <a:gd name="connsiteY12" fmla="*/ 172601 h 807869"/>
                  <a:gd name="connsiteX13" fmla="*/ 1380487 w 2267971"/>
                  <a:gd name="connsiteY13" fmla="*/ 109101 h 807869"/>
                  <a:gd name="connsiteX14" fmla="*/ 1275712 w 2267971"/>
                  <a:gd name="connsiteY14" fmla="*/ 131326 h 807869"/>
                  <a:gd name="connsiteX15" fmla="*/ 1167762 w 2267971"/>
                  <a:gd name="connsiteY15" fmla="*/ 102751 h 807869"/>
                  <a:gd name="connsiteX16" fmla="*/ 1085212 w 2267971"/>
                  <a:gd name="connsiteY16" fmla="*/ 140851 h 807869"/>
                  <a:gd name="connsiteX17" fmla="*/ 986787 w 2267971"/>
                  <a:gd name="connsiteY17" fmla="*/ 102751 h 807869"/>
                  <a:gd name="connsiteX18" fmla="*/ 894712 w 2267971"/>
                  <a:gd name="connsiteY18" fmla="*/ 153551 h 807869"/>
                  <a:gd name="connsiteX19" fmla="*/ 789937 w 2267971"/>
                  <a:gd name="connsiteY19" fmla="*/ 105926 h 807869"/>
                  <a:gd name="connsiteX20" fmla="*/ 672462 w 2267971"/>
                  <a:gd name="connsiteY20" fmla="*/ 128151 h 807869"/>
                  <a:gd name="connsiteX21" fmla="*/ 561337 w 2267971"/>
                  <a:gd name="connsiteY21" fmla="*/ 93226 h 807869"/>
                  <a:gd name="connsiteX22" fmla="*/ 440687 w 2267971"/>
                  <a:gd name="connsiteY22" fmla="*/ 163076 h 807869"/>
                  <a:gd name="connsiteX23" fmla="*/ 393062 w 2267971"/>
                  <a:gd name="connsiteY23" fmla="*/ 239276 h 807869"/>
                  <a:gd name="connsiteX24" fmla="*/ 418462 w 2267971"/>
                  <a:gd name="connsiteY24" fmla="*/ 283726 h 807869"/>
                  <a:gd name="connsiteX25" fmla="*/ 580387 w 2267971"/>
                  <a:gd name="connsiteY25" fmla="*/ 239276 h 807869"/>
                  <a:gd name="connsiteX26" fmla="*/ 694687 w 2267971"/>
                  <a:gd name="connsiteY26" fmla="*/ 305951 h 807869"/>
                  <a:gd name="connsiteX27" fmla="*/ 789937 w 2267971"/>
                  <a:gd name="connsiteY27" fmla="*/ 261501 h 807869"/>
                  <a:gd name="connsiteX28" fmla="*/ 885187 w 2267971"/>
                  <a:gd name="connsiteY28" fmla="*/ 293251 h 807869"/>
                  <a:gd name="connsiteX29" fmla="*/ 993137 w 2267971"/>
                  <a:gd name="connsiteY29" fmla="*/ 236101 h 807869"/>
                  <a:gd name="connsiteX30" fmla="*/ 1078862 w 2267971"/>
                  <a:gd name="connsiteY30" fmla="*/ 293251 h 807869"/>
                  <a:gd name="connsiteX31" fmla="*/ 1202687 w 2267971"/>
                  <a:gd name="connsiteY31" fmla="*/ 261501 h 807869"/>
                  <a:gd name="connsiteX32" fmla="*/ 1278887 w 2267971"/>
                  <a:gd name="connsiteY32" fmla="*/ 309126 h 807869"/>
                  <a:gd name="connsiteX33" fmla="*/ 1377312 w 2267971"/>
                  <a:gd name="connsiteY33" fmla="*/ 261501 h 807869"/>
                  <a:gd name="connsiteX34" fmla="*/ 1472562 w 2267971"/>
                  <a:gd name="connsiteY34" fmla="*/ 309126 h 807869"/>
                  <a:gd name="connsiteX35" fmla="*/ 1602737 w 2267971"/>
                  <a:gd name="connsiteY35" fmla="*/ 261501 h 807869"/>
                  <a:gd name="connsiteX36" fmla="*/ 1704337 w 2267971"/>
                  <a:gd name="connsiteY36" fmla="*/ 315476 h 807869"/>
                  <a:gd name="connsiteX37" fmla="*/ 1694812 w 2267971"/>
                  <a:gd name="connsiteY37" fmla="*/ 394851 h 807869"/>
                  <a:gd name="connsiteX38" fmla="*/ 1602737 w 2267971"/>
                  <a:gd name="connsiteY38" fmla="*/ 350401 h 807869"/>
                  <a:gd name="connsiteX39" fmla="*/ 1526537 w 2267971"/>
                  <a:gd name="connsiteY39" fmla="*/ 420251 h 807869"/>
                  <a:gd name="connsiteX40" fmla="*/ 1415412 w 2267971"/>
                  <a:gd name="connsiteY40" fmla="*/ 359926 h 807869"/>
                  <a:gd name="connsiteX41" fmla="*/ 1313812 w 2267971"/>
                  <a:gd name="connsiteY41" fmla="*/ 401201 h 807869"/>
                  <a:gd name="connsiteX42" fmla="*/ 1234437 w 2267971"/>
                  <a:gd name="connsiteY42" fmla="*/ 369451 h 807869"/>
                  <a:gd name="connsiteX43" fmla="*/ 1113787 w 2267971"/>
                  <a:gd name="connsiteY43" fmla="*/ 382151 h 807869"/>
                  <a:gd name="connsiteX44" fmla="*/ 1018537 w 2267971"/>
                  <a:gd name="connsiteY44" fmla="*/ 359926 h 807869"/>
                  <a:gd name="connsiteX45" fmla="*/ 885187 w 2267971"/>
                  <a:gd name="connsiteY45" fmla="*/ 398026 h 807869"/>
                  <a:gd name="connsiteX46" fmla="*/ 812162 w 2267971"/>
                  <a:gd name="connsiteY46" fmla="*/ 353576 h 807869"/>
                  <a:gd name="connsiteX47" fmla="*/ 688337 w 2267971"/>
                  <a:gd name="connsiteY47" fmla="*/ 394851 h 807869"/>
                  <a:gd name="connsiteX48" fmla="*/ 602612 w 2267971"/>
                  <a:gd name="connsiteY48" fmla="*/ 350401 h 807869"/>
                  <a:gd name="connsiteX49" fmla="*/ 481962 w 2267971"/>
                  <a:gd name="connsiteY49" fmla="*/ 369451 h 807869"/>
                  <a:gd name="connsiteX50" fmla="*/ 380362 w 2267971"/>
                  <a:gd name="connsiteY50" fmla="*/ 337701 h 807869"/>
                  <a:gd name="connsiteX51" fmla="*/ 288287 w 2267971"/>
                  <a:gd name="connsiteY51" fmla="*/ 372626 h 807869"/>
                  <a:gd name="connsiteX52" fmla="*/ 145412 w 2267971"/>
                  <a:gd name="connsiteY52" fmla="*/ 315476 h 807869"/>
                  <a:gd name="connsiteX53" fmla="*/ 56512 w 2267971"/>
                  <a:gd name="connsiteY53" fmla="*/ 378976 h 807869"/>
                  <a:gd name="connsiteX54" fmla="*/ 2537 w 2267971"/>
                  <a:gd name="connsiteY54" fmla="*/ 452001 h 807869"/>
                  <a:gd name="connsiteX55" fmla="*/ 24762 w 2267971"/>
                  <a:gd name="connsiteY55" fmla="*/ 515501 h 807869"/>
                  <a:gd name="connsiteX56" fmla="*/ 161287 w 2267971"/>
                  <a:gd name="connsiteY56" fmla="*/ 458351 h 807869"/>
                  <a:gd name="connsiteX57" fmla="*/ 275587 w 2267971"/>
                  <a:gd name="connsiteY57" fmla="*/ 515501 h 807869"/>
                  <a:gd name="connsiteX58" fmla="*/ 393062 w 2267971"/>
                  <a:gd name="connsiteY58" fmla="*/ 455176 h 807869"/>
                  <a:gd name="connsiteX59" fmla="*/ 494662 w 2267971"/>
                  <a:gd name="connsiteY59" fmla="*/ 521851 h 807869"/>
                  <a:gd name="connsiteX60" fmla="*/ 599437 w 2267971"/>
                  <a:gd name="connsiteY60" fmla="*/ 477401 h 807869"/>
                  <a:gd name="connsiteX61" fmla="*/ 688337 w 2267971"/>
                  <a:gd name="connsiteY61" fmla="*/ 525026 h 807869"/>
                  <a:gd name="connsiteX62" fmla="*/ 793112 w 2267971"/>
                  <a:gd name="connsiteY62" fmla="*/ 458351 h 807869"/>
                  <a:gd name="connsiteX63" fmla="*/ 910587 w 2267971"/>
                  <a:gd name="connsiteY63" fmla="*/ 540901 h 807869"/>
                  <a:gd name="connsiteX64" fmla="*/ 1009012 w 2267971"/>
                  <a:gd name="connsiteY64" fmla="*/ 455176 h 807869"/>
                  <a:gd name="connsiteX65" fmla="*/ 1091562 w 2267971"/>
                  <a:gd name="connsiteY65" fmla="*/ 531376 h 807869"/>
                  <a:gd name="connsiteX66" fmla="*/ 1180462 w 2267971"/>
                  <a:gd name="connsiteY66" fmla="*/ 455176 h 807869"/>
                  <a:gd name="connsiteX67" fmla="*/ 1310637 w 2267971"/>
                  <a:gd name="connsiteY67" fmla="*/ 544076 h 807869"/>
                  <a:gd name="connsiteX68" fmla="*/ 1399537 w 2267971"/>
                  <a:gd name="connsiteY68" fmla="*/ 477401 h 807869"/>
                  <a:gd name="connsiteX69" fmla="*/ 1510662 w 2267971"/>
                  <a:gd name="connsiteY69" fmla="*/ 547251 h 807869"/>
                  <a:gd name="connsiteX70" fmla="*/ 1602737 w 2267971"/>
                  <a:gd name="connsiteY70" fmla="*/ 483751 h 807869"/>
                  <a:gd name="connsiteX71" fmla="*/ 1688462 w 2267971"/>
                  <a:gd name="connsiteY71" fmla="*/ 531376 h 807869"/>
                  <a:gd name="connsiteX72" fmla="*/ 1736087 w 2267971"/>
                  <a:gd name="connsiteY72" fmla="*/ 588526 h 807869"/>
                  <a:gd name="connsiteX73" fmla="*/ 1717037 w 2267971"/>
                  <a:gd name="connsiteY73" fmla="*/ 652026 h 807869"/>
                  <a:gd name="connsiteX74" fmla="*/ 1637662 w 2267971"/>
                  <a:gd name="connsiteY74" fmla="*/ 613926 h 807869"/>
                  <a:gd name="connsiteX75" fmla="*/ 1520187 w 2267971"/>
                  <a:gd name="connsiteY75" fmla="*/ 642501 h 807869"/>
                  <a:gd name="connsiteX76" fmla="*/ 1447162 w 2267971"/>
                  <a:gd name="connsiteY76" fmla="*/ 610751 h 807869"/>
                  <a:gd name="connsiteX77" fmla="*/ 1307462 w 2267971"/>
                  <a:gd name="connsiteY77" fmla="*/ 648851 h 807869"/>
                  <a:gd name="connsiteX78" fmla="*/ 1183637 w 2267971"/>
                  <a:gd name="connsiteY78" fmla="*/ 582176 h 807869"/>
                  <a:gd name="connsiteX79" fmla="*/ 1094737 w 2267971"/>
                  <a:gd name="connsiteY79" fmla="*/ 639326 h 807869"/>
                  <a:gd name="connsiteX80" fmla="*/ 1012187 w 2267971"/>
                  <a:gd name="connsiteY80" fmla="*/ 579001 h 807869"/>
                  <a:gd name="connsiteX81" fmla="*/ 888362 w 2267971"/>
                  <a:gd name="connsiteY81" fmla="*/ 632976 h 807869"/>
                  <a:gd name="connsiteX82" fmla="*/ 780412 w 2267971"/>
                  <a:gd name="connsiteY82" fmla="*/ 582176 h 807869"/>
                  <a:gd name="connsiteX83" fmla="*/ 688337 w 2267971"/>
                  <a:gd name="connsiteY83" fmla="*/ 639326 h 807869"/>
                  <a:gd name="connsiteX84" fmla="*/ 583562 w 2267971"/>
                  <a:gd name="connsiteY84" fmla="*/ 585351 h 807869"/>
                  <a:gd name="connsiteX85" fmla="*/ 504187 w 2267971"/>
                  <a:gd name="connsiteY85" fmla="*/ 626626 h 807869"/>
                  <a:gd name="connsiteX86" fmla="*/ 386712 w 2267971"/>
                  <a:gd name="connsiteY86" fmla="*/ 563126 h 807869"/>
                  <a:gd name="connsiteX87" fmla="*/ 215262 w 2267971"/>
                  <a:gd name="connsiteY87" fmla="*/ 677426 h 807869"/>
                  <a:gd name="connsiteX88" fmla="*/ 218437 w 2267971"/>
                  <a:gd name="connsiteY88" fmla="*/ 756801 h 807869"/>
                  <a:gd name="connsiteX89" fmla="*/ 383537 w 2267971"/>
                  <a:gd name="connsiteY89" fmla="*/ 715526 h 807869"/>
                  <a:gd name="connsiteX90" fmla="*/ 485137 w 2267971"/>
                  <a:gd name="connsiteY90" fmla="*/ 763151 h 807869"/>
                  <a:gd name="connsiteX91" fmla="*/ 583562 w 2267971"/>
                  <a:gd name="connsiteY91" fmla="*/ 721876 h 807869"/>
                  <a:gd name="connsiteX92" fmla="*/ 672462 w 2267971"/>
                  <a:gd name="connsiteY92" fmla="*/ 772676 h 807869"/>
                  <a:gd name="connsiteX93" fmla="*/ 780412 w 2267971"/>
                  <a:gd name="connsiteY93" fmla="*/ 725051 h 807869"/>
                  <a:gd name="connsiteX94" fmla="*/ 872487 w 2267971"/>
                  <a:gd name="connsiteY94" fmla="*/ 785376 h 807869"/>
                  <a:gd name="connsiteX95" fmla="*/ 1005837 w 2267971"/>
                  <a:gd name="connsiteY95" fmla="*/ 725051 h 807869"/>
                  <a:gd name="connsiteX96" fmla="*/ 1091562 w 2267971"/>
                  <a:gd name="connsiteY96" fmla="*/ 791726 h 807869"/>
                  <a:gd name="connsiteX97" fmla="*/ 1212212 w 2267971"/>
                  <a:gd name="connsiteY97" fmla="*/ 725051 h 807869"/>
                  <a:gd name="connsiteX98" fmla="*/ 1329687 w 2267971"/>
                  <a:gd name="connsiteY98" fmla="*/ 798076 h 807869"/>
                  <a:gd name="connsiteX99" fmla="*/ 1396362 w 2267971"/>
                  <a:gd name="connsiteY99" fmla="*/ 734576 h 807869"/>
                  <a:gd name="connsiteX100" fmla="*/ 1507487 w 2267971"/>
                  <a:gd name="connsiteY100" fmla="*/ 801251 h 807869"/>
                  <a:gd name="connsiteX101" fmla="*/ 1596387 w 2267971"/>
                  <a:gd name="connsiteY101" fmla="*/ 734576 h 807869"/>
                  <a:gd name="connsiteX102" fmla="*/ 1707512 w 2267971"/>
                  <a:gd name="connsiteY102" fmla="*/ 807601 h 807869"/>
                  <a:gd name="connsiteX103" fmla="*/ 1799587 w 2267971"/>
                  <a:gd name="connsiteY103" fmla="*/ 759976 h 807869"/>
                  <a:gd name="connsiteX104" fmla="*/ 2031362 w 2267971"/>
                  <a:gd name="connsiteY104" fmla="*/ 779026 h 807869"/>
                  <a:gd name="connsiteX0" fmla="*/ 2031362 w 2267971"/>
                  <a:gd name="connsiteY0" fmla="*/ 773115 h 801958"/>
                  <a:gd name="connsiteX1" fmla="*/ 2234562 w 2267971"/>
                  <a:gd name="connsiteY1" fmla="*/ 782640 h 801958"/>
                  <a:gd name="connsiteX2" fmla="*/ 2221862 w 2267971"/>
                  <a:gd name="connsiteY2" fmla="*/ 573090 h 801958"/>
                  <a:gd name="connsiteX3" fmla="*/ 2259962 w 2267971"/>
                  <a:gd name="connsiteY3" fmla="*/ 461965 h 801958"/>
                  <a:gd name="connsiteX4" fmla="*/ 2218687 w 2267971"/>
                  <a:gd name="connsiteY4" fmla="*/ 338140 h 801958"/>
                  <a:gd name="connsiteX5" fmla="*/ 2266312 w 2267971"/>
                  <a:gd name="connsiteY5" fmla="*/ 185740 h 801958"/>
                  <a:gd name="connsiteX6" fmla="*/ 2145662 w 2267971"/>
                  <a:gd name="connsiteY6" fmla="*/ 122240 h 801958"/>
                  <a:gd name="connsiteX7" fmla="*/ 1939287 w 2267971"/>
                  <a:gd name="connsiteY7" fmla="*/ 128590 h 801958"/>
                  <a:gd name="connsiteX8" fmla="*/ 1847212 w 2267971"/>
                  <a:gd name="connsiteY8" fmla="*/ 14290 h 801958"/>
                  <a:gd name="connsiteX9" fmla="*/ 1756725 w 2267971"/>
                  <a:gd name="connsiteY9" fmla="*/ 17465 h 801958"/>
                  <a:gd name="connsiteX10" fmla="*/ 1713862 w 2267971"/>
                  <a:gd name="connsiteY10" fmla="*/ 157165 h 801958"/>
                  <a:gd name="connsiteX11" fmla="*/ 1615437 w 2267971"/>
                  <a:gd name="connsiteY11" fmla="*/ 106365 h 801958"/>
                  <a:gd name="connsiteX12" fmla="*/ 1488437 w 2267971"/>
                  <a:gd name="connsiteY12" fmla="*/ 166690 h 801958"/>
                  <a:gd name="connsiteX13" fmla="*/ 1380487 w 2267971"/>
                  <a:gd name="connsiteY13" fmla="*/ 103190 h 801958"/>
                  <a:gd name="connsiteX14" fmla="*/ 1275712 w 2267971"/>
                  <a:gd name="connsiteY14" fmla="*/ 125415 h 801958"/>
                  <a:gd name="connsiteX15" fmla="*/ 1167762 w 2267971"/>
                  <a:gd name="connsiteY15" fmla="*/ 96840 h 801958"/>
                  <a:gd name="connsiteX16" fmla="*/ 1085212 w 2267971"/>
                  <a:gd name="connsiteY16" fmla="*/ 134940 h 801958"/>
                  <a:gd name="connsiteX17" fmla="*/ 986787 w 2267971"/>
                  <a:gd name="connsiteY17" fmla="*/ 96840 h 801958"/>
                  <a:gd name="connsiteX18" fmla="*/ 894712 w 2267971"/>
                  <a:gd name="connsiteY18" fmla="*/ 147640 h 801958"/>
                  <a:gd name="connsiteX19" fmla="*/ 789937 w 2267971"/>
                  <a:gd name="connsiteY19" fmla="*/ 100015 h 801958"/>
                  <a:gd name="connsiteX20" fmla="*/ 672462 w 2267971"/>
                  <a:gd name="connsiteY20" fmla="*/ 122240 h 801958"/>
                  <a:gd name="connsiteX21" fmla="*/ 561337 w 2267971"/>
                  <a:gd name="connsiteY21" fmla="*/ 87315 h 801958"/>
                  <a:gd name="connsiteX22" fmla="*/ 440687 w 2267971"/>
                  <a:gd name="connsiteY22" fmla="*/ 157165 h 801958"/>
                  <a:gd name="connsiteX23" fmla="*/ 393062 w 2267971"/>
                  <a:gd name="connsiteY23" fmla="*/ 233365 h 801958"/>
                  <a:gd name="connsiteX24" fmla="*/ 418462 w 2267971"/>
                  <a:gd name="connsiteY24" fmla="*/ 277815 h 801958"/>
                  <a:gd name="connsiteX25" fmla="*/ 580387 w 2267971"/>
                  <a:gd name="connsiteY25" fmla="*/ 233365 h 801958"/>
                  <a:gd name="connsiteX26" fmla="*/ 694687 w 2267971"/>
                  <a:gd name="connsiteY26" fmla="*/ 300040 h 801958"/>
                  <a:gd name="connsiteX27" fmla="*/ 789937 w 2267971"/>
                  <a:gd name="connsiteY27" fmla="*/ 255590 h 801958"/>
                  <a:gd name="connsiteX28" fmla="*/ 885187 w 2267971"/>
                  <a:gd name="connsiteY28" fmla="*/ 287340 h 801958"/>
                  <a:gd name="connsiteX29" fmla="*/ 993137 w 2267971"/>
                  <a:gd name="connsiteY29" fmla="*/ 230190 h 801958"/>
                  <a:gd name="connsiteX30" fmla="*/ 1078862 w 2267971"/>
                  <a:gd name="connsiteY30" fmla="*/ 287340 h 801958"/>
                  <a:gd name="connsiteX31" fmla="*/ 1202687 w 2267971"/>
                  <a:gd name="connsiteY31" fmla="*/ 255590 h 801958"/>
                  <a:gd name="connsiteX32" fmla="*/ 1278887 w 2267971"/>
                  <a:gd name="connsiteY32" fmla="*/ 303215 h 801958"/>
                  <a:gd name="connsiteX33" fmla="*/ 1377312 w 2267971"/>
                  <a:gd name="connsiteY33" fmla="*/ 255590 h 801958"/>
                  <a:gd name="connsiteX34" fmla="*/ 1472562 w 2267971"/>
                  <a:gd name="connsiteY34" fmla="*/ 303215 h 801958"/>
                  <a:gd name="connsiteX35" fmla="*/ 1602737 w 2267971"/>
                  <a:gd name="connsiteY35" fmla="*/ 255590 h 801958"/>
                  <a:gd name="connsiteX36" fmla="*/ 1704337 w 2267971"/>
                  <a:gd name="connsiteY36" fmla="*/ 309565 h 801958"/>
                  <a:gd name="connsiteX37" fmla="*/ 1694812 w 2267971"/>
                  <a:gd name="connsiteY37" fmla="*/ 388940 h 801958"/>
                  <a:gd name="connsiteX38" fmla="*/ 1602737 w 2267971"/>
                  <a:gd name="connsiteY38" fmla="*/ 344490 h 801958"/>
                  <a:gd name="connsiteX39" fmla="*/ 1526537 w 2267971"/>
                  <a:gd name="connsiteY39" fmla="*/ 414340 h 801958"/>
                  <a:gd name="connsiteX40" fmla="*/ 1415412 w 2267971"/>
                  <a:gd name="connsiteY40" fmla="*/ 354015 h 801958"/>
                  <a:gd name="connsiteX41" fmla="*/ 1313812 w 2267971"/>
                  <a:gd name="connsiteY41" fmla="*/ 395290 h 801958"/>
                  <a:gd name="connsiteX42" fmla="*/ 1234437 w 2267971"/>
                  <a:gd name="connsiteY42" fmla="*/ 363540 h 801958"/>
                  <a:gd name="connsiteX43" fmla="*/ 1113787 w 2267971"/>
                  <a:gd name="connsiteY43" fmla="*/ 376240 h 801958"/>
                  <a:gd name="connsiteX44" fmla="*/ 1018537 w 2267971"/>
                  <a:gd name="connsiteY44" fmla="*/ 354015 h 801958"/>
                  <a:gd name="connsiteX45" fmla="*/ 885187 w 2267971"/>
                  <a:gd name="connsiteY45" fmla="*/ 392115 h 801958"/>
                  <a:gd name="connsiteX46" fmla="*/ 812162 w 2267971"/>
                  <a:gd name="connsiteY46" fmla="*/ 347665 h 801958"/>
                  <a:gd name="connsiteX47" fmla="*/ 688337 w 2267971"/>
                  <a:gd name="connsiteY47" fmla="*/ 388940 h 801958"/>
                  <a:gd name="connsiteX48" fmla="*/ 602612 w 2267971"/>
                  <a:gd name="connsiteY48" fmla="*/ 344490 h 801958"/>
                  <a:gd name="connsiteX49" fmla="*/ 481962 w 2267971"/>
                  <a:gd name="connsiteY49" fmla="*/ 363540 h 801958"/>
                  <a:gd name="connsiteX50" fmla="*/ 380362 w 2267971"/>
                  <a:gd name="connsiteY50" fmla="*/ 331790 h 801958"/>
                  <a:gd name="connsiteX51" fmla="*/ 288287 w 2267971"/>
                  <a:gd name="connsiteY51" fmla="*/ 366715 h 801958"/>
                  <a:gd name="connsiteX52" fmla="*/ 145412 w 2267971"/>
                  <a:gd name="connsiteY52" fmla="*/ 309565 h 801958"/>
                  <a:gd name="connsiteX53" fmla="*/ 56512 w 2267971"/>
                  <a:gd name="connsiteY53" fmla="*/ 373065 h 801958"/>
                  <a:gd name="connsiteX54" fmla="*/ 2537 w 2267971"/>
                  <a:gd name="connsiteY54" fmla="*/ 446090 h 801958"/>
                  <a:gd name="connsiteX55" fmla="*/ 24762 w 2267971"/>
                  <a:gd name="connsiteY55" fmla="*/ 509590 h 801958"/>
                  <a:gd name="connsiteX56" fmla="*/ 161287 w 2267971"/>
                  <a:gd name="connsiteY56" fmla="*/ 452440 h 801958"/>
                  <a:gd name="connsiteX57" fmla="*/ 275587 w 2267971"/>
                  <a:gd name="connsiteY57" fmla="*/ 509590 h 801958"/>
                  <a:gd name="connsiteX58" fmla="*/ 393062 w 2267971"/>
                  <a:gd name="connsiteY58" fmla="*/ 449265 h 801958"/>
                  <a:gd name="connsiteX59" fmla="*/ 494662 w 2267971"/>
                  <a:gd name="connsiteY59" fmla="*/ 515940 h 801958"/>
                  <a:gd name="connsiteX60" fmla="*/ 599437 w 2267971"/>
                  <a:gd name="connsiteY60" fmla="*/ 471490 h 801958"/>
                  <a:gd name="connsiteX61" fmla="*/ 688337 w 2267971"/>
                  <a:gd name="connsiteY61" fmla="*/ 519115 h 801958"/>
                  <a:gd name="connsiteX62" fmla="*/ 793112 w 2267971"/>
                  <a:gd name="connsiteY62" fmla="*/ 452440 h 801958"/>
                  <a:gd name="connsiteX63" fmla="*/ 910587 w 2267971"/>
                  <a:gd name="connsiteY63" fmla="*/ 534990 h 801958"/>
                  <a:gd name="connsiteX64" fmla="*/ 1009012 w 2267971"/>
                  <a:gd name="connsiteY64" fmla="*/ 449265 h 801958"/>
                  <a:gd name="connsiteX65" fmla="*/ 1091562 w 2267971"/>
                  <a:gd name="connsiteY65" fmla="*/ 525465 h 801958"/>
                  <a:gd name="connsiteX66" fmla="*/ 1180462 w 2267971"/>
                  <a:gd name="connsiteY66" fmla="*/ 449265 h 801958"/>
                  <a:gd name="connsiteX67" fmla="*/ 1310637 w 2267971"/>
                  <a:gd name="connsiteY67" fmla="*/ 538165 h 801958"/>
                  <a:gd name="connsiteX68" fmla="*/ 1399537 w 2267971"/>
                  <a:gd name="connsiteY68" fmla="*/ 471490 h 801958"/>
                  <a:gd name="connsiteX69" fmla="*/ 1510662 w 2267971"/>
                  <a:gd name="connsiteY69" fmla="*/ 541340 h 801958"/>
                  <a:gd name="connsiteX70" fmla="*/ 1602737 w 2267971"/>
                  <a:gd name="connsiteY70" fmla="*/ 477840 h 801958"/>
                  <a:gd name="connsiteX71" fmla="*/ 1688462 w 2267971"/>
                  <a:gd name="connsiteY71" fmla="*/ 525465 h 801958"/>
                  <a:gd name="connsiteX72" fmla="*/ 1736087 w 2267971"/>
                  <a:gd name="connsiteY72" fmla="*/ 582615 h 801958"/>
                  <a:gd name="connsiteX73" fmla="*/ 1717037 w 2267971"/>
                  <a:gd name="connsiteY73" fmla="*/ 646115 h 801958"/>
                  <a:gd name="connsiteX74" fmla="*/ 1637662 w 2267971"/>
                  <a:gd name="connsiteY74" fmla="*/ 608015 h 801958"/>
                  <a:gd name="connsiteX75" fmla="*/ 1520187 w 2267971"/>
                  <a:gd name="connsiteY75" fmla="*/ 636590 h 801958"/>
                  <a:gd name="connsiteX76" fmla="*/ 1447162 w 2267971"/>
                  <a:gd name="connsiteY76" fmla="*/ 604840 h 801958"/>
                  <a:gd name="connsiteX77" fmla="*/ 1307462 w 2267971"/>
                  <a:gd name="connsiteY77" fmla="*/ 642940 h 801958"/>
                  <a:gd name="connsiteX78" fmla="*/ 1183637 w 2267971"/>
                  <a:gd name="connsiteY78" fmla="*/ 576265 h 801958"/>
                  <a:gd name="connsiteX79" fmla="*/ 1094737 w 2267971"/>
                  <a:gd name="connsiteY79" fmla="*/ 633415 h 801958"/>
                  <a:gd name="connsiteX80" fmla="*/ 1012187 w 2267971"/>
                  <a:gd name="connsiteY80" fmla="*/ 573090 h 801958"/>
                  <a:gd name="connsiteX81" fmla="*/ 888362 w 2267971"/>
                  <a:gd name="connsiteY81" fmla="*/ 627065 h 801958"/>
                  <a:gd name="connsiteX82" fmla="*/ 780412 w 2267971"/>
                  <a:gd name="connsiteY82" fmla="*/ 576265 h 801958"/>
                  <a:gd name="connsiteX83" fmla="*/ 688337 w 2267971"/>
                  <a:gd name="connsiteY83" fmla="*/ 633415 h 801958"/>
                  <a:gd name="connsiteX84" fmla="*/ 583562 w 2267971"/>
                  <a:gd name="connsiteY84" fmla="*/ 579440 h 801958"/>
                  <a:gd name="connsiteX85" fmla="*/ 504187 w 2267971"/>
                  <a:gd name="connsiteY85" fmla="*/ 620715 h 801958"/>
                  <a:gd name="connsiteX86" fmla="*/ 386712 w 2267971"/>
                  <a:gd name="connsiteY86" fmla="*/ 557215 h 801958"/>
                  <a:gd name="connsiteX87" fmla="*/ 215262 w 2267971"/>
                  <a:gd name="connsiteY87" fmla="*/ 671515 h 801958"/>
                  <a:gd name="connsiteX88" fmla="*/ 218437 w 2267971"/>
                  <a:gd name="connsiteY88" fmla="*/ 750890 h 801958"/>
                  <a:gd name="connsiteX89" fmla="*/ 383537 w 2267971"/>
                  <a:gd name="connsiteY89" fmla="*/ 709615 h 801958"/>
                  <a:gd name="connsiteX90" fmla="*/ 485137 w 2267971"/>
                  <a:gd name="connsiteY90" fmla="*/ 757240 h 801958"/>
                  <a:gd name="connsiteX91" fmla="*/ 583562 w 2267971"/>
                  <a:gd name="connsiteY91" fmla="*/ 715965 h 801958"/>
                  <a:gd name="connsiteX92" fmla="*/ 672462 w 2267971"/>
                  <a:gd name="connsiteY92" fmla="*/ 766765 h 801958"/>
                  <a:gd name="connsiteX93" fmla="*/ 780412 w 2267971"/>
                  <a:gd name="connsiteY93" fmla="*/ 719140 h 801958"/>
                  <a:gd name="connsiteX94" fmla="*/ 872487 w 2267971"/>
                  <a:gd name="connsiteY94" fmla="*/ 779465 h 801958"/>
                  <a:gd name="connsiteX95" fmla="*/ 1005837 w 2267971"/>
                  <a:gd name="connsiteY95" fmla="*/ 719140 h 801958"/>
                  <a:gd name="connsiteX96" fmla="*/ 1091562 w 2267971"/>
                  <a:gd name="connsiteY96" fmla="*/ 785815 h 801958"/>
                  <a:gd name="connsiteX97" fmla="*/ 1212212 w 2267971"/>
                  <a:gd name="connsiteY97" fmla="*/ 719140 h 801958"/>
                  <a:gd name="connsiteX98" fmla="*/ 1329687 w 2267971"/>
                  <a:gd name="connsiteY98" fmla="*/ 792165 h 801958"/>
                  <a:gd name="connsiteX99" fmla="*/ 1396362 w 2267971"/>
                  <a:gd name="connsiteY99" fmla="*/ 728665 h 801958"/>
                  <a:gd name="connsiteX100" fmla="*/ 1507487 w 2267971"/>
                  <a:gd name="connsiteY100" fmla="*/ 795340 h 801958"/>
                  <a:gd name="connsiteX101" fmla="*/ 1596387 w 2267971"/>
                  <a:gd name="connsiteY101" fmla="*/ 728665 h 801958"/>
                  <a:gd name="connsiteX102" fmla="*/ 1707512 w 2267971"/>
                  <a:gd name="connsiteY102" fmla="*/ 801690 h 801958"/>
                  <a:gd name="connsiteX103" fmla="*/ 1799587 w 2267971"/>
                  <a:gd name="connsiteY103" fmla="*/ 754065 h 801958"/>
                  <a:gd name="connsiteX104" fmla="*/ 2031362 w 2267971"/>
                  <a:gd name="connsiteY104" fmla="*/ 773115 h 801958"/>
                  <a:gd name="connsiteX0" fmla="*/ 2031362 w 2267971"/>
                  <a:gd name="connsiteY0" fmla="*/ 769417 h 798260"/>
                  <a:gd name="connsiteX1" fmla="*/ 2234562 w 2267971"/>
                  <a:gd name="connsiteY1" fmla="*/ 778942 h 798260"/>
                  <a:gd name="connsiteX2" fmla="*/ 2221862 w 2267971"/>
                  <a:gd name="connsiteY2" fmla="*/ 569392 h 798260"/>
                  <a:gd name="connsiteX3" fmla="*/ 2259962 w 2267971"/>
                  <a:gd name="connsiteY3" fmla="*/ 458267 h 798260"/>
                  <a:gd name="connsiteX4" fmla="*/ 2218687 w 2267971"/>
                  <a:gd name="connsiteY4" fmla="*/ 334442 h 798260"/>
                  <a:gd name="connsiteX5" fmla="*/ 2266312 w 2267971"/>
                  <a:gd name="connsiteY5" fmla="*/ 182042 h 798260"/>
                  <a:gd name="connsiteX6" fmla="*/ 2145662 w 2267971"/>
                  <a:gd name="connsiteY6" fmla="*/ 118542 h 798260"/>
                  <a:gd name="connsiteX7" fmla="*/ 1939287 w 2267971"/>
                  <a:gd name="connsiteY7" fmla="*/ 124892 h 798260"/>
                  <a:gd name="connsiteX8" fmla="*/ 1844831 w 2267971"/>
                  <a:gd name="connsiteY8" fmla="*/ 17736 h 798260"/>
                  <a:gd name="connsiteX9" fmla="*/ 1756725 w 2267971"/>
                  <a:gd name="connsiteY9" fmla="*/ 13767 h 798260"/>
                  <a:gd name="connsiteX10" fmla="*/ 1713862 w 2267971"/>
                  <a:gd name="connsiteY10" fmla="*/ 153467 h 798260"/>
                  <a:gd name="connsiteX11" fmla="*/ 1615437 w 2267971"/>
                  <a:gd name="connsiteY11" fmla="*/ 102667 h 798260"/>
                  <a:gd name="connsiteX12" fmla="*/ 1488437 w 2267971"/>
                  <a:gd name="connsiteY12" fmla="*/ 162992 h 798260"/>
                  <a:gd name="connsiteX13" fmla="*/ 1380487 w 2267971"/>
                  <a:gd name="connsiteY13" fmla="*/ 99492 h 798260"/>
                  <a:gd name="connsiteX14" fmla="*/ 1275712 w 2267971"/>
                  <a:gd name="connsiteY14" fmla="*/ 121717 h 798260"/>
                  <a:gd name="connsiteX15" fmla="*/ 1167762 w 2267971"/>
                  <a:gd name="connsiteY15" fmla="*/ 93142 h 798260"/>
                  <a:gd name="connsiteX16" fmla="*/ 1085212 w 2267971"/>
                  <a:gd name="connsiteY16" fmla="*/ 131242 h 798260"/>
                  <a:gd name="connsiteX17" fmla="*/ 986787 w 2267971"/>
                  <a:gd name="connsiteY17" fmla="*/ 93142 h 798260"/>
                  <a:gd name="connsiteX18" fmla="*/ 894712 w 2267971"/>
                  <a:gd name="connsiteY18" fmla="*/ 143942 h 798260"/>
                  <a:gd name="connsiteX19" fmla="*/ 789937 w 2267971"/>
                  <a:gd name="connsiteY19" fmla="*/ 96317 h 798260"/>
                  <a:gd name="connsiteX20" fmla="*/ 672462 w 2267971"/>
                  <a:gd name="connsiteY20" fmla="*/ 118542 h 798260"/>
                  <a:gd name="connsiteX21" fmla="*/ 561337 w 2267971"/>
                  <a:gd name="connsiteY21" fmla="*/ 83617 h 798260"/>
                  <a:gd name="connsiteX22" fmla="*/ 440687 w 2267971"/>
                  <a:gd name="connsiteY22" fmla="*/ 153467 h 798260"/>
                  <a:gd name="connsiteX23" fmla="*/ 393062 w 2267971"/>
                  <a:gd name="connsiteY23" fmla="*/ 229667 h 798260"/>
                  <a:gd name="connsiteX24" fmla="*/ 418462 w 2267971"/>
                  <a:gd name="connsiteY24" fmla="*/ 274117 h 798260"/>
                  <a:gd name="connsiteX25" fmla="*/ 580387 w 2267971"/>
                  <a:gd name="connsiteY25" fmla="*/ 229667 h 798260"/>
                  <a:gd name="connsiteX26" fmla="*/ 694687 w 2267971"/>
                  <a:gd name="connsiteY26" fmla="*/ 296342 h 798260"/>
                  <a:gd name="connsiteX27" fmla="*/ 789937 w 2267971"/>
                  <a:gd name="connsiteY27" fmla="*/ 251892 h 798260"/>
                  <a:gd name="connsiteX28" fmla="*/ 885187 w 2267971"/>
                  <a:gd name="connsiteY28" fmla="*/ 283642 h 798260"/>
                  <a:gd name="connsiteX29" fmla="*/ 993137 w 2267971"/>
                  <a:gd name="connsiteY29" fmla="*/ 226492 h 798260"/>
                  <a:gd name="connsiteX30" fmla="*/ 1078862 w 2267971"/>
                  <a:gd name="connsiteY30" fmla="*/ 283642 h 798260"/>
                  <a:gd name="connsiteX31" fmla="*/ 1202687 w 2267971"/>
                  <a:gd name="connsiteY31" fmla="*/ 251892 h 798260"/>
                  <a:gd name="connsiteX32" fmla="*/ 1278887 w 2267971"/>
                  <a:gd name="connsiteY32" fmla="*/ 299517 h 798260"/>
                  <a:gd name="connsiteX33" fmla="*/ 1377312 w 2267971"/>
                  <a:gd name="connsiteY33" fmla="*/ 251892 h 798260"/>
                  <a:gd name="connsiteX34" fmla="*/ 1472562 w 2267971"/>
                  <a:gd name="connsiteY34" fmla="*/ 299517 h 798260"/>
                  <a:gd name="connsiteX35" fmla="*/ 1602737 w 2267971"/>
                  <a:gd name="connsiteY35" fmla="*/ 251892 h 798260"/>
                  <a:gd name="connsiteX36" fmla="*/ 1704337 w 2267971"/>
                  <a:gd name="connsiteY36" fmla="*/ 305867 h 798260"/>
                  <a:gd name="connsiteX37" fmla="*/ 1694812 w 2267971"/>
                  <a:gd name="connsiteY37" fmla="*/ 385242 h 798260"/>
                  <a:gd name="connsiteX38" fmla="*/ 1602737 w 2267971"/>
                  <a:gd name="connsiteY38" fmla="*/ 340792 h 798260"/>
                  <a:gd name="connsiteX39" fmla="*/ 1526537 w 2267971"/>
                  <a:gd name="connsiteY39" fmla="*/ 410642 h 798260"/>
                  <a:gd name="connsiteX40" fmla="*/ 1415412 w 2267971"/>
                  <a:gd name="connsiteY40" fmla="*/ 350317 h 798260"/>
                  <a:gd name="connsiteX41" fmla="*/ 1313812 w 2267971"/>
                  <a:gd name="connsiteY41" fmla="*/ 391592 h 798260"/>
                  <a:gd name="connsiteX42" fmla="*/ 1234437 w 2267971"/>
                  <a:gd name="connsiteY42" fmla="*/ 359842 h 798260"/>
                  <a:gd name="connsiteX43" fmla="*/ 1113787 w 2267971"/>
                  <a:gd name="connsiteY43" fmla="*/ 372542 h 798260"/>
                  <a:gd name="connsiteX44" fmla="*/ 1018537 w 2267971"/>
                  <a:gd name="connsiteY44" fmla="*/ 350317 h 798260"/>
                  <a:gd name="connsiteX45" fmla="*/ 885187 w 2267971"/>
                  <a:gd name="connsiteY45" fmla="*/ 388417 h 798260"/>
                  <a:gd name="connsiteX46" fmla="*/ 812162 w 2267971"/>
                  <a:gd name="connsiteY46" fmla="*/ 343967 h 798260"/>
                  <a:gd name="connsiteX47" fmla="*/ 688337 w 2267971"/>
                  <a:gd name="connsiteY47" fmla="*/ 385242 h 798260"/>
                  <a:gd name="connsiteX48" fmla="*/ 602612 w 2267971"/>
                  <a:gd name="connsiteY48" fmla="*/ 340792 h 798260"/>
                  <a:gd name="connsiteX49" fmla="*/ 481962 w 2267971"/>
                  <a:gd name="connsiteY49" fmla="*/ 359842 h 798260"/>
                  <a:gd name="connsiteX50" fmla="*/ 380362 w 2267971"/>
                  <a:gd name="connsiteY50" fmla="*/ 328092 h 798260"/>
                  <a:gd name="connsiteX51" fmla="*/ 288287 w 2267971"/>
                  <a:gd name="connsiteY51" fmla="*/ 363017 h 798260"/>
                  <a:gd name="connsiteX52" fmla="*/ 145412 w 2267971"/>
                  <a:gd name="connsiteY52" fmla="*/ 305867 h 798260"/>
                  <a:gd name="connsiteX53" fmla="*/ 56512 w 2267971"/>
                  <a:gd name="connsiteY53" fmla="*/ 369367 h 798260"/>
                  <a:gd name="connsiteX54" fmla="*/ 2537 w 2267971"/>
                  <a:gd name="connsiteY54" fmla="*/ 442392 h 798260"/>
                  <a:gd name="connsiteX55" fmla="*/ 24762 w 2267971"/>
                  <a:gd name="connsiteY55" fmla="*/ 505892 h 798260"/>
                  <a:gd name="connsiteX56" fmla="*/ 161287 w 2267971"/>
                  <a:gd name="connsiteY56" fmla="*/ 448742 h 798260"/>
                  <a:gd name="connsiteX57" fmla="*/ 275587 w 2267971"/>
                  <a:gd name="connsiteY57" fmla="*/ 505892 h 798260"/>
                  <a:gd name="connsiteX58" fmla="*/ 393062 w 2267971"/>
                  <a:gd name="connsiteY58" fmla="*/ 445567 h 798260"/>
                  <a:gd name="connsiteX59" fmla="*/ 494662 w 2267971"/>
                  <a:gd name="connsiteY59" fmla="*/ 512242 h 798260"/>
                  <a:gd name="connsiteX60" fmla="*/ 599437 w 2267971"/>
                  <a:gd name="connsiteY60" fmla="*/ 467792 h 798260"/>
                  <a:gd name="connsiteX61" fmla="*/ 688337 w 2267971"/>
                  <a:gd name="connsiteY61" fmla="*/ 515417 h 798260"/>
                  <a:gd name="connsiteX62" fmla="*/ 793112 w 2267971"/>
                  <a:gd name="connsiteY62" fmla="*/ 448742 h 798260"/>
                  <a:gd name="connsiteX63" fmla="*/ 910587 w 2267971"/>
                  <a:gd name="connsiteY63" fmla="*/ 531292 h 798260"/>
                  <a:gd name="connsiteX64" fmla="*/ 1009012 w 2267971"/>
                  <a:gd name="connsiteY64" fmla="*/ 445567 h 798260"/>
                  <a:gd name="connsiteX65" fmla="*/ 1091562 w 2267971"/>
                  <a:gd name="connsiteY65" fmla="*/ 521767 h 798260"/>
                  <a:gd name="connsiteX66" fmla="*/ 1180462 w 2267971"/>
                  <a:gd name="connsiteY66" fmla="*/ 445567 h 798260"/>
                  <a:gd name="connsiteX67" fmla="*/ 1310637 w 2267971"/>
                  <a:gd name="connsiteY67" fmla="*/ 534467 h 798260"/>
                  <a:gd name="connsiteX68" fmla="*/ 1399537 w 2267971"/>
                  <a:gd name="connsiteY68" fmla="*/ 467792 h 798260"/>
                  <a:gd name="connsiteX69" fmla="*/ 1510662 w 2267971"/>
                  <a:gd name="connsiteY69" fmla="*/ 537642 h 798260"/>
                  <a:gd name="connsiteX70" fmla="*/ 1602737 w 2267971"/>
                  <a:gd name="connsiteY70" fmla="*/ 474142 h 798260"/>
                  <a:gd name="connsiteX71" fmla="*/ 1688462 w 2267971"/>
                  <a:gd name="connsiteY71" fmla="*/ 521767 h 798260"/>
                  <a:gd name="connsiteX72" fmla="*/ 1736087 w 2267971"/>
                  <a:gd name="connsiteY72" fmla="*/ 578917 h 798260"/>
                  <a:gd name="connsiteX73" fmla="*/ 1717037 w 2267971"/>
                  <a:gd name="connsiteY73" fmla="*/ 642417 h 798260"/>
                  <a:gd name="connsiteX74" fmla="*/ 1637662 w 2267971"/>
                  <a:gd name="connsiteY74" fmla="*/ 604317 h 798260"/>
                  <a:gd name="connsiteX75" fmla="*/ 1520187 w 2267971"/>
                  <a:gd name="connsiteY75" fmla="*/ 632892 h 798260"/>
                  <a:gd name="connsiteX76" fmla="*/ 1447162 w 2267971"/>
                  <a:gd name="connsiteY76" fmla="*/ 601142 h 798260"/>
                  <a:gd name="connsiteX77" fmla="*/ 1307462 w 2267971"/>
                  <a:gd name="connsiteY77" fmla="*/ 639242 h 798260"/>
                  <a:gd name="connsiteX78" fmla="*/ 1183637 w 2267971"/>
                  <a:gd name="connsiteY78" fmla="*/ 572567 h 798260"/>
                  <a:gd name="connsiteX79" fmla="*/ 1094737 w 2267971"/>
                  <a:gd name="connsiteY79" fmla="*/ 629717 h 798260"/>
                  <a:gd name="connsiteX80" fmla="*/ 1012187 w 2267971"/>
                  <a:gd name="connsiteY80" fmla="*/ 569392 h 798260"/>
                  <a:gd name="connsiteX81" fmla="*/ 888362 w 2267971"/>
                  <a:gd name="connsiteY81" fmla="*/ 623367 h 798260"/>
                  <a:gd name="connsiteX82" fmla="*/ 780412 w 2267971"/>
                  <a:gd name="connsiteY82" fmla="*/ 572567 h 798260"/>
                  <a:gd name="connsiteX83" fmla="*/ 688337 w 2267971"/>
                  <a:gd name="connsiteY83" fmla="*/ 629717 h 798260"/>
                  <a:gd name="connsiteX84" fmla="*/ 583562 w 2267971"/>
                  <a:gd name="connsiteY84" fmla="*/ 575742 h 798260"/>
                  <a:gd name="connsiteX85" fmla="*/ 504187 w 2267971"/>
                  <a:gd name="connsiteY85" fmla="*/ 617017 h 798260"/>
                  <a:gd name="connsiteX86" fmla="*/ 386712 w 2267971"/>
                  <a:gd name="connsiteY86" fmla="*/ 553517 h 798260"/>
                  <a:gd name="connsiteX87" fmla="*/ 215262 w 2267971"/>
                  <a:gd name="connsiteY87" fmla="*/ 667817 h 798260"/>
                  <a:gd name="connsiteX88" fmla="*/ 218437 w 2267971"/>
                  <a:gd name="connsiteY88" fmla="*/ 747192 h 798260"/>
                  <a:gd name="connsiteX89" fmla="*/ 383537 w 2267971"/>
                  <a:gd name="connsiteY89" fmla="*/ 705917 h 798260"/>
                  <a:gd name="connsiteX90" fmla="*/ 485137 w 2267971"/>
                  <a:gd name="connsiteY90" fmla="*/ 753542 h 798260"/>
                  <a:gd name="connsiteX91" fmla="*/ 583562 w 2267971"/>
                  <a:gd name="connsiteY91" fmla="*/ 712267 h 798260"/>
                  <a:gd name="connsiteX92" fmla="*/ 672462 w 2267971"/>
                  <a:gd name="connsiteY92" fmla="*/ 763067 h 798260"/>
                  <a:gd name="connsiteX93" fmla="*/ 780412 w 2267971"/>
                  <a:gd name="connsiteY93" fmla="*/ 715442 h 798260"/>
                  <a:gd name="connsiteX94" fmla="*/ 872487 w 2267971"/>
                  <a:gd name="connsiteY94" fmla="*/ 775767 h 798260"/>
                  <a:gd name="connsiteX95" fmla="*/ 1005837 w 2267971"/>
                  <a:gd name="connsiteY95" fmla="*/ 715442 h 798260"/>
                  <a:gd name="connsiteX96" fmla="*/ 1091562 w 2267971"/>
                  <a:gd name="connsiteY96" fmla="*/ 782117 h 798260"/>
                  <a:gd name="connsiteX97" fmla="*/ 1212212 w 2267971"/>
                  <a:gd name="connsiteY97" fmla="*/ 715442 h 798260"/>
                  <a:gd name="connsiteX98" fmla="*/ 1329687 w 2267971"/>
                  <a:gd name="connsiteY98" fmla="*/ 788467 h 798260"/>
                  <a:gd name="connsiteX99" fmla="*/ 1396362 w 2267971"/>
                  <a:gd name="connsiteY99" fmla="*/ 724967 h 798260"/>
                  <a:gd name="connsiteX100" fmla="*/ 1507487 w 2267971"/>
                  <a:gd name="connsiteY100" fmla="*/ 791642 h 798260"/>
                  <a:gd name="connsiteX101" fmla="*/ 1596387 w 2267971"/>
                  <a:gd name="connsiteY101" fmla="*/ 724967 h 798260"/>
                  <a:gd name="connsiteX102" fmla="*/ 1707512 w 2267971"/>
                  <a:gd name="connsiteY102" fmla="*/ 797992 h 798260"/>
                  <a:gd name="connsiteX103" fmla="*/ 1799587 w 2267971"/>
                  <a:gd name="connsiteY103" fmla="*/ 750367 h 798260"/>
                  <a:gd name="connsiteX104" fmla="*/ 2031362 w 2267971"/>
                  <a:gd name="connsiteY104" fmla="*/ 769417 h 798260"/>
                  <a:gd name="connsiteX0" fmla="*/ 2031362 w 2267971"/>
                  <a:gd name="connsiteY0" fmla="*/ 770449 h 799292"/>
                  <a:gd name="connsiteX1" fmla="*/ 2234562 w 2267971"/>
                  <a:gd name="connsiteY1" fmla="*/ 779974 h 799292"/>
                  <a:gd name="connsiteX2" fmla="*/ 2221862 w 2267971"/>
                  <a:gd name="connsiteY2" fmla="*/ 570424 h 799292"/>
                  <a:gd name="connsiteX3" fmla="*/ 2259962 w 2267971"/>
                  <a:gd name="connsiteY3" fmla="*/ 459299 h 799292"/>
                  <a:gd name="connsiteX4" fmla="*/ 2218687 w 2267971"/>
                  <a:gd name="connsiteY4" fmla="*/ 335474 h 799292"/>
                  <a:gd name="connsiteX5" fmla="*/ 2266312 w 2267971"/>
                  <a:gd name="connsiteY5" fmla="*/ 183074 h 799292"/>
                  <a:gd name="connsiteX6" fmla="*/ 2145662 w 2267971"/>
                  <a:gd name="connsiteY6" fmla="*/ 119574 h 799292"/>
                  <a:gd name="connsiteX7" fmla="*/ 1917856 w 2267971"/>
                  <a:gd name="connsiteY7" fmla="*/ 144974 h 799292"/>
                  <a:gd name="connsiteX8" fmla="*/ 1844831 w 2267971"/>
                  <a:gd name="connsiteY8" fmla="*/ 18768 h 799292"/>
                  <a:gd name="connsiteX9" fmla="*/ 1756725 w 2267971"/>
                  <a:gd name="connsiteY9" fmla="*/ 14799 h 799292"/>
                  <a:gd name="connsiteX10" fmla="*/ 1713862 w 2267971"/>
                  <a:gd name="connsiteY10" fmla="*/ 154499 h 799292"/>
                  <a:gd name="connsiteX11" fmla="*/ 1615437 w 2267971"/>
                  <a:gd name="connsiteY11" fmla="*/ 103699 h 799292"/>
                  <a:gd name="connsiteX12" fmla="*/ 1488437 w 2267971"/>
                  <a:gd name="connsiteY12" fmla="*/ 164024 h 799292"/>
                  <a:gd name="connsiteX13" fmla="*/ 1380487 w 2267971"/>
                  <a:gd name="connsiteY13" fmla="*/ 100524 h 799292"/>
                  <a:gd name="connsiteX14" fmla="*/ 1275712 w 2267971"/>
                  <a:gd name="connsiteY14" fmla="*/ 122749 h 799292"/>
                  <a:gd name="connsiteX15" fmla="*/ 1167762 w 2267971"/>
                  <a:gd name="connsiteY15" fmla="*/ 94174 h 799292"/>
                  <a:gd name="connsiteX16" fmla="*/ 1085212 w 2267971"/>
                  <a:gd name="connsiteY16" fmla="*/ 132274 h 799292"/>
                  <a:gd name="connsiteX17" fmla="*/ 986787 w 2267971"/>
                  <a:gd name="connsiteY17" fmla="*/ 94174 h 799292"/>
                  <a:gd name="connsiteX18" fmla="*/ 894712 w 2267971"/>
                  <a:gd name="connsiteY18" fmla="*/ 144974 h 799292"/>
                  <a:gd name="connsiteX19" fmla="*/ 789937 w 2267971"/>
                  <a:gd name="connsiteY19" fmla="*/ 97349 h 799292"/>
                  <a:gd name="connsiteX20" fmla="*/ 672462 w 2267971"/>
                  <a:gd name="connsiteY20" fmla="*/ 119574 h 799292"/>
                  <a:gd name="connsiteX21" fmla="*/ 561337 w 2267971"/>
                  <a:gd name="connsiteY21" fmla="*/ 84649 h 799292"/>
                  <a:gd name="connsiteX22" fmla="*/ 440687 w 2267971"/>
                  <a:gd name="connsiteY22" fmla="*/ 154499 h 799292"/>
                  <a:gd name="connsiteX23" fmla="*/ 393062 w 2267971"/>
                  <a:gd name="connsiteY23" fmla="*/ 230699 h 799292"/>
                  <a:gd name="connsiteX24" fmla="*/ 418462 w 2267971"/>
                  <a:gd name="connsiteY24" fmla="*/ 275149 h 799292"/>
                  <a:gd name="connsiteX25" fmla="*/ 580387 w 2267971"/>
                  <a:gd name="connsiteY25" fmla="*/ 230699 h 799292"/>
                  <a:gd name="connsiteX26" fmla="*/ 694687 w 2267971"/>
                  <a:gd name="connsiteY26" fmla="*/ 297374 h 799292"/>
                  <a:gd name="connsiteX27" fmla="*/ 789937 w 2267971"/>
                  <a:gd name="connsiteY27" fmla="*/ 252924 h 799292"/>
                  <a:gd name="connsiteX28" fmla="*/ 885187 w 2267971"/>
                  <a:gd name="connsiteY28" fmla="*/ 284674 h 799292"/>
                  <a:gd name="connsiteX29" fmla="*/ 993137 w 2267971"/>
                  <a:gd name="connsiteY29" fmla="*/ 227524 h 799292"/>
                  <a:gd name="connsiteX30" fmla="*/ 1078862 w 2267971"/>
                  <a:gd name="connsiteY30" fmla="*/ 284674 h 799292"/>
                  <a:gd name="connsiteX31" fmla="*/ 1202687 w 2267971"/>
                  <a:gd name="connsiteY31" fmla="*/ 252924 h 799292"/>
                  <a:gd name="connsiteX32" fmla="*/ 1278887 w 2267971"/>
                  <a:gd name="connsiteY32" fmla="*/ 300549 h 799292"/>
                  <a:gd name="connsiteX33" fmla="*/ 1377312 w 2267971"/>
                  <a:gd name="connsiteY33" fmla="*/ 252924 h 799292"/>
                  <a:gd name="connsiteX34" fmla="*/ 1472562 w 2267971"/>
                  <a:gd name="connsiteY34" fmla="*/ 300549 h 799292"/>
                  <a:gd name="connsiteX35" fmla="*/ 1602737 w 2267971"/>
                  <a:gd name="connsiteY35" fmla="*/ 252924 h 799292"/>
                  <a:gd name="connsiteX36" fmla="*/ 1704337 w 2267971"/>
                  <a:gd name="connsiteY36" fmla="*/ 306899 h 799292"/>
                  <a:gd name="connsiteX37" fmla="*/ 1694812 w 2267971"/>
                  <a:gd name="connsiteY37" fmla="*/ 386274 h 799292"/>
                  <a:gd name="connsiteX38" fmla="*/ 1602737 w 2267971"/>
                  <a:gd name="connsiteY38" fmla="*/ 341824 h 799292"/>
                  <a:gd name="connsiteX39" fmla="*/ 1526537 w 2267971"/>
                  <a:gd name="connsiteY39" fmla="*/ 411674 h 799292"/>
                  <a:gd name="connsiteX40" fmla="*/ 1415412 w 2267971"/>
                  <a:gd name="connsiteY40" fmla="*/ 351349 h 799292"/>
                  <a:gd name="connsiteX41" fmla="*/ 1313812 w 2267971"/>
                  <a:gd name="connsiteY41" fmla="*/ 392624 h 799292"/>
                  <a:gd name="connsiteX42" fmla="*/ 1234437 w 2267971"/>
                  <a:gd name="connsiteY42" fmla="*/ 360874 h 799292"/>
                  <a:gd name="connsiteX43" fmla="*/ 1113787 w 2267971"/>
                  <a:gd name="connsiteY43" fmla="*/ 373574 h 799292"/>
                  <a:gd name="connsiteX44" fmla="*/ 1018537 w 2267971"/>
                  <a:gd name="connsiteY44" fmla="*/ 351349 h 799292"/>
                  <a:gd name="connsiteX45" fmla="*/ 885187 w 2267971"/>
                  <a:gd name="connsiteY45" fmla="*/ 389449 h 799292"/>
                  <a:gd name="connsiteX46" fmla="*/ 812162 w 2267971"/>
                  <a:gd name="connsiteY46" fmla="*/ 344999 h 799292"/>
                  <a:gd name="connsiteX47" fmla="*/ 688337 w 2267971"/>
                  <a:gd name="connsiteY47" fmla="*/ 386274 h 799292"/>
                  <a:gd name="connsiteX48" fmla="*/ 602612 w 2267971"/>
                  <a:gd name="connsiteY48" fmla="*/ 341824 h 799292"/>
                  <a:gd name="connsiteX49" fmla="*/ 481962 w 2267971"/>
                  <a:gd name="connsiteY49" fmla="*/ 360874 h 799292"/>
                  <a:gd name="connsiteX50" fmla="*/ 380362 w 2267971"/>
                  <a:gd name="connsiteY50" fmla="*/ 329124 h 799292"/>
                  <a:gd name="connsiteX51" fmla="*/ 288287 w 2267971"/>
                  <a:gd name="connsiteY51" fmla="*/ 364049 h 799292"/>
                  <a:gd name="connsiteX52" fmla="*/ 145412 w 2267971"/>
                  <a:gd name="connsiteY52" fmla="*/ 306899 h 799292"/>
                  <a:gd name="connsiteX53" fmla="*/ 56512 w 2267971"/>
                  <a:gd name="connsiteY53" fmla="*/ 370399 h 799292"/>
                  <a:gd name="connsiteX54" fmla="*/ 2537 w 2267971"/>
                  <a:gd name="connsiteY54" fmla="*/ 443424 h 799292"/>
                  <a:gd name="connsiteX55" fmla="*/ 24762 w 2267971"/>
                  <a:gd name="connsiteY55" fmla="*/ 506924 h 799292"/>
                  <a:gd name="connsiteX56" fmla="*/ 161287 w 2267971"/>
                  <a:gd name="connsiteY56" fmla="*/ 449774 h 799292"/>
                  <a:gd name="connsiteX57" fmla="*/ 275587 w 2267971"/>
                  <a:gd name="connsiteY57" fmla="*/ 506924 h 799292"/>
                  <a:gd name="connsiteX58" fmla="*/ 393062 w 2267971"/>
                  <a:gd name="connsiteY58" fmla="*/ 446599 h 799292"/>
                  <a:gd name="connsiteX59" fmla="*/ 494662 w 2267971"/>
                  <a:gd name="connsiteY59" fmla="*/ 513274 h 799292"/>
                  <a:gd name="connsiteX60" fmla="*/ 599437 w 2267971"/>
                  <a:gd name="connsiteY60" fmla="*/ 468824 h 799292"/>
                  <a:gd name="connsiteX61" fmla="*/ 688337 w 2267971"/>
                  <a:gd name="connsiteY61" fmla="*/ 516449 h 799292"/>
                  <a:gd name="connsiteX62" fmla="*/ 793112 w 2267971"/>
                  <a:gd name="connsiteY62" fmla="*/ 449774 h 799292"/>
                  <a:gd name="connsiteX63" fmla="*/ 910587 w 2267971"/>
                  <a:gd name="connsiteY63" fmla="*/ 532324 h 799292"/>
                  <a:gd name="connsiteX64" fmla="*/ 1009012 w 2267971"/>
                  <a:gd name="connsiteY64" fmla="*/ 446599 h 799292"/>
                  <a:gd name="connsiteX65" fmla="*/ 1091562 w 2267971"/>
                  <a:gd name="connsiteY65" fmla="*/ 522799 h 799292"/>
                  <a:gd name="connsiteX66" fmla="*/ 1180462 w 2267971"/>
                  <a:gd name="connsiteY66" fmla="*/ 446599 h 799292"/>
                  <a:gd name="connsiteX67" fmla="*/ 1310637 w 2267971"/>
                  <a:gd name="connsiteY67" fmla="*/ 535499 h 799292"/>
                  <a:gd name="connsiteX68" fmla="*/ 1399537 w 2267971"/>
                  <a:gd name="connsiteY68" fmla="*/ 468824 h 799292"/>
                  <a:gd name="connsiteX69" fmla="*/ 1510662 w 2267971"/>
                  <a:gd name="connsiteY69" fmla="*/ 538674 h 799292"/>
                  <a:gd name="connsiteX70" fmla="*/ 1602737 w 2267971"/>
                  <a:gd name="connsiteY70" fmla="*/ 475174 h 799292"/>
                  <a:gd name="connsiteX71" fmla="*/ 1688462 w 2267971"/>
                  <a:gd name="connsiteY71" fmla="*/ 522799 h 799292"/>
                  <a:gd name="connsiteX72" fmla="*/ 1736087 w 2267971"/>
                  <a:gd name="connsiteY72" fmla="*/ 579949 h 799292"/>
                  <a:gd name="connsiteX73" fmla="*/ 1717037 w 2267971"/>
                  <a:gd name="connsiteY73" fmla="*/ 643449 h 799292"/>
                  <a:gd name="connsiteX74" fmla="*/ 1637662 w 2267971"/>
                  <a:gd name="connsiteY74" fmla="*/ 605349 h 799292"/>
                  <a:gd name="connsiteX75" fmla="*/ 1520187 w 2267971"/>
                  <a:gd name="connsiteY75" fmla="*/ 633924 h 799292"/>
                  <a:gd name="connsiteX76" fmla="*/ 1447162 w 2267971"/>
                  <a:gd name="connsiteY76" fmla="*/ 602174 h 799292"/>
                  <a:gd name="connsiteX77" fmla="*/ 1307462 w 2267971"/>
                  <a:gd name="connsiteY77" fmla="*/ 640274 h 799292"/>
                  <a:gd name="connsiteX78" fmla="*/ 1183637 w 2267971"/>
                  <a:gd name="connsiteY78" fmla="*/ 573599 h 799292"/>
                  <a:gd name="connsiteX79" fmla="*/ 1094737 w 2267971"/>
                  <a:gd name="connsiteY79" fmla="*/ 630749 h 799292"/>
                  <a:gd name="connsiteX80" fmla="*/ 1012187 w 2267971"/>
                  <a:gd name="connsiteY80" fmla="*/ 570424 h 799292"/>
                  <a:gd name="connsiteX81" fmla="*/ 888362 w 2267971"/>
                  <a:gd name="connsiteY81" fmla="*/ 624399 h 799292"/>
                  <a:gd name="connsiteX82" fmla="*/ 780412 w 2267971"/>
                  <a:gd name="connsiteY82" fmla="*/ 573599 h 799292"/>
                  <a:gd name="connsiteX83" fmla="*/ 688337 w 2267971"/>
                  <a:gd name="connsiteY83" fmla="*/ 630749 h 799292"/>
                  <a:gd name="connsiteX84" fmla="*/ 583562 w 2267971"/>
                  <a:gd name="connsiteY84" fmla="*/ 576774 h 799292"/>
                  <a:gd name="connsiteX85" fmla="*/ 504187 w 2267971"/>
                  <a:gd name="connsiteY85" fmla="*/ 618049 h 799292"/>
                  <a:gd name="connsiteX86" fmla="*/ 386712 w 2267971"/>
                  <a:gd name="connsiteY86" fmla="*/ 554549 h 799292"/>
                  <a:gd name="connsiteX87" fmla="*/ 215262 w 2267971"/>
                  <a:gd name="connsiteY87" fmla="*/ 668849 h 799292"/>
                  <a:gd name="connsiteX88" fmla="*/ 218437 w 2267971"/>
                  <a:gd name="connsiteY88" fmla="*/ 748224 h 799292"/>
                  <a:gd name="connsiteX89" fmla="*/ 383537 w 2267971"/>
                  <a:gd name="connsiteY89" fmla="*/ 706949 h 799292"/>
                  <a:gd name="connsiteX90" fmla="*/ 485137 w 2267971"/>
                  <a:gd name="connsiteY90" fmla="*/ 754574 h 799292"/>
                  <a:gd name="connsiteX91" fmla="*/ 583562 w 2267971"/>
                  <a:gd name="connsiteY91" fmla="*/ 713299 h 799292"/>
                  <a:gd name="connsiteX92" fmla="*/ 672462 w 2267971"/>
                  <a:gd name="connsiteY92" fmla="*/ 764099 h 799292"/>
                  <a:gd name="connsiteX93" fmla="*/ 780412 w 2267971"/>
                  <a:gd name="connsiteY93" fmla="*/ 716474 h 799292"/>
                  <a:gd name="connsiteX94" fmla="*/ 872487 w 2267971"/>
                  <a:gd name="connsiteY94" fmla="*/ 776799 h 799292"/>
                  <a:gd name="connsiteX95" fmla="*/ 1005837 w 2267971"/>
                  <a:gd name="connsiteY95" fmla="*/ 716474 h 799292"/>
                  <a:gd name="connsiteX96" fmla="*/ 1091562 w 2267971"/>
                  <a:gd name="connsiteY96" fmla="*/ 783149 h 799292"/>
                  <a:gd name="connsiteX97" fmla="*/ 1212212 w 2267971"/>
                  <a:gd name="connsiteY97" fmla="*/ 716474 h 799292"/>
                  <a:gd name="connsiteX98" fmla="*/ 1329687 w 2267971"/>
                  <a:gd name="connsiteY98" fmla="*/ 789499 h 799292"/>
                  <a:gd name="connsiteX99" fmla="*/ 1396362 w 2267971"/>
                  <a:gd name="connsiteY99" fmla="*/ 725999 h 799292"/>
                  <a:gd name="connsiteX100" fmla="*/ 1507487 w 2267971"/>
                  <a:gd name="connsiteY100" fmla="*/ 792674 h 799292"/>
                  <a:gd name="connsiteX101" fmla="*/ 1596387 w 2267971"/>
                  <a:gd name="connsiteY101" fmla="*/ 725999 h 799292"/>
                  <a:gd name="connsiteX102" fmla="*/ 1707512 w 2267971"/>
                  <a:gd name="connsiteY102" fmla="*/ 799024 h 799292"/>
                  <a:gd name="connsiteX103" fmla="*/ 1799587 w 2267971"/>
                  <a:gd name="connsiteY103" fmla="*/ 751399 h 799292"/>
                  <a:gd name="connsiteX104" fmla="*/ 2031362 w 2267971"/>
                  <a:gd name="connsiteY104" fmla="*/ 770449 h 799292"/>
                  <a:gd name="connsiteX0" fmla="*/ 2031362 w 2267880"/>
                  <a:gd name="connsiteY0" fmla="*/ 770449 h 799292"/>
                  <a:gd name="connsiteX1" fmla="*/ 2234562 w 2267880"/>
                  <a:gd name="connsiteY1" fmla="*/ 779974 h 799292"/>
                  <a:gd name="connsiteX2" fmla="*/ 2221862 w 2267880"/>
                  <a:gd name="connsiteY2" fmla="*/ 570424 h 799292"/>
                  <a:gd name="connsiteX3" fmla="*/ 2259962 w 2267880"/>
                  <a:gd name="connsiteY3" fmla="*/ 459299 h 799292"/>
                  <a:gd name="connsiteX4" fmla="*/ 2218687 w 2267880"/>
                  <a:gd name="connsiteY4" fmla="*/ 335474 h 799292"/>
                  <a:gd name="connsiteX5" fmla="*/ 2266312 w 2267880"/>
                  <a:gd name="connsiteY5" fmla="*/ 183074 h 799292"/>
                  <a:gd name="connsiteX6" fmla="*/ 2148043 w 2267880"/>
                  <a:gd name="connsiteY6" fmla="*/ 152911 h 799292"/>
                  <a:gd name="connsiteX7" fmla="*/ 1917856 w 2267880"/>
                  <a:gd name="connsiteY7" fmla="*/ 144974 h 799292"/>
                  <a:gd name="connsiteX8" fmla="*/ 1844831 w 2267880"/>
                  <a:gd name="connsiteY8" fmla="*/ 18768 h 799292"/>
                  <a:gd name="connsiteX9" fmla="*/ 1756725 w 2267880"/>
                  <a:gd name="connsiteY9" fmla="*/ 14799 h 799292"/>
                  <a:gd name="connsiteX10" fmla="*/ 1713862 w 2267880"/>
                  <a:gd name="connsiteY10" fmla="*/ 154499 h 799292"/>
                  <a:gd name="connsiteX11" fmla="*/ 1615437 w 2267880"/>
                  <a:gd name="connsiteY11" fmla="*/ 103699 h 799292"/>
                  <a:gd name="connsiteX12" fmla="*/ 1488437 w 2267880"/>
                  <a:gd name="connsiteY12" fmla="*/ 164024 h 799292"/>
                  <a:gd name="connsiteX13" fmla="*/ 1380487 w 2267880"/>
                  <a:gd name="connsiteY13" fmla="*/ 100524 h 799292"/>
                  <a:gd name="connsiteX14" fmla="*/ 1275712 w 2267880"/>
                  <a:gd name="connsiteY14" fmla="*/ 122749 h 799292"/>
                  <a:gd name="connsiteX15" fmla="*/ 1167762 w 2267880"/>
                  <a:gd name="connsiteY15" fmla="*/ 94174 h 799292"/>
                  <a:gd name="connsiteX16" fmla="*/ 1085212 w 2267880"/>
                  <a:gd name="connsiteY16" fmla="*/ 132274 h 799292"/>
                  <a:gd name="connsiteX17" fmla="*/ 986787 w 2267880"/>
                  <a:gd name="connsiteY17" fmla="*/ 94174 h 799292"/>
                  <a:gd name="connsiteX18" fmla="*/ 894712 w 2267880"/>
                  <a:gd name="connsiteY18" fmla="*/ 144974 h 799292"/>
                  <a:gd name="connsiteX19" fmla="*/ 789937 w 2267880"/>
                  <a:gd name="connsiteY19" fmla="*/ 97349 h 799292"/>
                  <a:gd name="connsiteX20" fmla="*/ 672462 w 2267880"/>
                  <a:gd name="connsiteY20" fmla="*/ 119574 h 799292"/>
                  <a:gd name="connsiteX21" fmla="*/ 561337 w 2267880"/>
                  <a:gd name="connsiteY21" fmla="*/ 84649 h 799292"/>
                  <a:gd name="connsiteX22" fmla="*/ 440687 w 2267880"/>
                  <a:gd name="connsiteY22" fmla="*/ 154499 h 799292"/>
                  <a:gd name="connsiteX23" fmla="*/ 393062 w 2267880"/>
                  <a:gd name="connsiteY23" fmla="*/ 230699 h 799292"/>
                  <a:gd name="connsiteX24" fmla="*/ 418462 w 2267880"/>
                  <a:gd name="connsiteY24" fmla="*/ 275149 h 799292"/>
                  <a:gd name="connsiteX25" fmla="*/ 580387 w 2267880"/>
                  <a:gd name="connsiteY25" fmla="*/ 230699 h 799292"/>
                  <a:gd name="connsiteX26" fmla="*/ 694687 w 2267880"/>
                  <a:gd name="connsiteY26" fmla="*/ 297374 h 799292"/>
                  <a:gd name="connsiteX27" fmla="*/ 789937 w 2267880"/>
                  <a:gd name="connsiteY27" fmla="*/ 252924 h 799292"/>
                  <a:gd name="connsiteX28" fmla="*/ 885187 w 2267880"/>
                  <a:gd name="connsiteY28" fmla="*/ 284674 h 799292"/>
                  <a:gd name="connsiteX29" fmla="*/ 993137 w 2267880"/>
                  <a:gd name="connsiteY29" fmla="*/ 227524 h 799292"/>
                  <a:gd name="connsiteX30" fmla="*/ 1078862 w 2267880"/>
                  <a:gd name="connsiteY30" fmla="*/ 284674 h 799292"/>
                  <a:gd name="connsiteX31" fmla="*/ 1202687 w 2267880"/>
                  <a:gd name="connsiteY31" fmla="*/ 252924 h 799292"/>
                  <a:gd name="connsiteX32" fmla="*/ 1278887 w 2267880"/>
                  <a:gd name="connsiteY32" fmla="*/ 300549 h 799292"/>
                  <a:gd name="connsiteX33" fmla="*/ 1377312 w 2267880"/>
                  <a:gd name="connsiteY33" fmla="*/ 252924 h 799292"/>
                  <a:gd name="connsiteX34" fmla="*/ 1472562 w 2267880"/>
                  <a:gd name="connsiteY34" fmla="*/ 300549 h 799292"/>
                  <a:gd name="connsiteX35" fmla="*/ 1602737 w 2267880"/>
                  <a:gd name="connsiteY35" fmla="*/ 252924 h 799292"/>
                  <a:gd name="connsiteX36" fmla="*/ 1704337 w 2267880"/>
                  <a:gd name="connsiteY36" fmla="*/ 306899 h 799292"/>
                  <a:gd name="connsiteX37" fmla="*/ 1694812 w 2267880"/>
                  <a:gd name="connsiteY37" fmla="*/ 386274 h 799292"/>
                  <a:gd name="connsiteX38" fmla="*/ 1602737 w 2267880"/>
                  <a:gd name="connsiteY38" fmla="*/ 341824 h 799292"/>
                  <a:gd name="connsiteX39" fmla="*/ 1526537 w 2267880"/>
                  <a:gd name="connsiteY39" fmla="*/ 411674 h 799292"/>
                  <a:gd name="connsiteX40" fmla="*/ 1415412 w 2267880"/>
                  <a:gd name="connsiteY40" fmla="*/ 351349 h 799292"/>
                  <a:gd name="connsiteX41" fmla="*/ 1313812 w 2267880"/>
                  <a:gd name="connsiteY41" fmla="*/ 392624 h 799292"/>
                  <a:gd name="connsiteX42" fmla="*/ 1234437 w 2267880"/>
                  <a:gd name="connsiteY42" fmla="*/ 360874 h 799292"/>
                  <a:gd name="connsiteX43" fmla="*/ 1113787 w 2267880"/>
                  <a:gd name="connsiteY43" fmla="*/ 373574 h 799292"/>
                  <a:gd name="connsiteX44" fmla="*/ 1018537 w 2267880"/>
                  <a:gd name="connsiteY44" fmla="*/ 351349 h 799292"/>
                  <a:gd name="connsiteX45" fmla="*/ 885187 w 2267880"/>
                  <a:gd name="connsiteY45" fmla="*/ 389449 h 799292"/>
                  <a:gd name="connsiteX46" fmla="*/ 812162 w 2267880"/>
                  <a:gd name="connsiteY46" fmla="*/ 344999 h 799292"/>
                  <a:gd name="connsiteX47" fmla="*/ 688337 w 2267880"/>
                  <a:gd name="connsiteY47" fmla="*/ 386274 h 799292"/>
                  <a:gd name="connsiteX48" fmla="*/ 602612 w 2267880"/>
                  <a:gd name="connsiteY48" fmla="*/ 341824 h 799292"/>
                  <a:gd name="connsiteX49" fmla="*/ 481962 w 2267880"/>
                  <a:gd name="connsiteY49" fmla="*/ 360874 h 799292"/>
                  <a:gd name="connsiteX50" fmla="*/ 380362 w 2267880"/>
                  <a:gd name="connsiteY50" fmla="*/ 329124 h 799292"/>
                  <a:gd name="connsiteX51" fmla="*/ 288287 w 2267880"/>
                  <a:gd name="connsiteY51" fmla="*/ 364049 h 799292"/>
                  <a:gd name="connsiteX52" fmla="*/ 145412 w 2267880"/>
                  <a:gd name="connsiteY52" fmla="*/ 306899 h 799292"/>
                  <a:gd name="connsiteX53" fmla="*/ 56512 w 2267880"/>
                  <a:gd name="connsiteY53" fmla="*/ 370399 h 799292"/>
                  <a:gd name="connsiteX54" fmla="*/ 2537 w 2267880"/>
                  <a:gd name="connsiteY54" fmla="*/ 443424 h 799292"/>
                  <a:gd name="connsiteX55" fmla="*/ 24762 w 2267880"/>
                  <a:gd name="connsiteY55" fmla="*/ 506924 h 799292"/>
                  <a:gd name="connsiteX56" fmla="*/ 161287 w 2267880"/>
                  <a:gd name="connsiteY56" fmla="*/ 449774 h 799292"/>
                  <a:gd name="connsiteX57" fmla="*/ 275587 w 2267880"/>
                  <a:gd name="connsiteY57" fmla="*/ 506924 h 799292"/>
                  <a:gd name="connsiteX58" fmla="*/ 393062 w 2267880"/>
                  <a:gd name="connsiteY58" fmla="*/ 446599 h 799292"/>
                  <a:gd name="connsiteX59" fmla="*/ 494662 w 2267880"/>
                  <a:gd name="connsiteY59" fmla="*/ 513274 h 799292"/>
                  <a:gd name="connsiteX60" fmla="*/ 599437 w 2267880"/>
                  <a:gd name="connsiteY60" fmla="*/ 468824 h 799292"/>
                  <a:gd name="connsiteX61" fmla="*/ 688337 w 2267880"/>
                  <a:gd name="connsiteY61" fmla="*/ 516449 h 799292"/>
                  <a:gd name="connsiteX62" fmla="*/ 793112 w 2267880"/>
                  <a:gd name="connsiteY62" fmla="*/ 449774 h 799292"/>
                  <a:gd name="connsiteX63" fmla="*/ 910587 w 2267880"/>
                  <a:gd name="connsiteY63" fmla="*/ 532324 h 799292"/>
                  <a:gd name="connsiteX64" fmla="*/ 1009012 w 2267880"/>
                  <a:gd name="connsiteY64" fmla="*/ 446599 h 799292"/>
                  <a:gd name="connsiteX65" fmla="*/ 1091562 w 2267880"/>
                  <a:gd name="connsiteY65" fmla="*/ 522799 h 799292"/>
                  <a:gd name="connsiteX66" fmla="*/ 1180462 w 2267880"/>
                  <a:gd name="connsiteY66" fmla="*/ 446599 h 799292"/>
                  <a:gd name="connsiteX67" fmla="*/ 1310637 w 2267880"/>
                  <a:gd name="connsiteY67" fmla="*/ 535499 h 799292"/>
                  <a:gd name="connsiteX68" fmla="*/ 1399537 w 2267880"/>
                  <a:gd name="connsiteY68" fmla="*/ 468824 h 799292"/>
                  <a:gd name="connsiteX69" fmla="*/ 1510662 w 2267880"/>
                  <a:gd name="connsiteY69" fmla="*/ 538674 h 799292"/>
                  <a:gd name="connsiteX70" fmla="*/ 1602737 w 2267880"/>
                  <a:gd name="connsiteY70" fmla="*/ 475174 h 799292"/>
                  <a:gd name="connsiteX71" fmla="*/ 1688462 w 2267880"/>
                  <a:gd name="connsiteY71" fmla="*/ 522799 h 799292"/>
                  <a:gd name="connsiteX72" fmla="*/ 1736087 w 2267880"/>
                  <a:gd name="connsiteY72" fmla="*/ 579949 h 799292"/>
                  <a:gd name="connsiteX73" fmla="*/ 1717037 w 2267880"/>
                  <a:gd name="connsiteY73" fmla="*/ 643449 h 799292"/>
                  <a:gd name="connsiteX74" fmla="*/ 1637662 w 2267880"/>
                  <a:gd name="connsiteY74" fmla="*/ 605349 h 799292"/>
                  <a:gd name="connsiteX75" fmla="*/ 1520187 w 2267880"/>
                  <a:gd name="connsiteY75" fmla="*/ 633924 h 799292"/>
                  <a:gd name="connsiteX76" fmla="*/ 1447162 w 2267880"/>
                  <a:gd name="connsiteY76" fmla="*/ 602174 h 799292"/>
                  <a:gd name="connsiteX77" fmla="*/ 1307462 w 2267880"/>
                  <a:gd name="connsiteY77" fmla="*/ 640274 h 799292"/>
                  <a:gd name="connsiteX78" fmla="*/ 1183637 w 2267880"/>
                  <a:gd name="connsiteY78" fmla="*/ 573599 h 799292"/>
                  <a:gd name="connsiteX79" fmla="*/ 1094737 w 2267880"/>
                  <a:gd name="connsiteY79" fmla="*/ 630749 h 799292"/>
                  <a:gd name="connsiteX80" fmla="*/ 1012187 w 2267880"/>
                  <a:gd name="connsiteY80" fmla="*/ 570424 h 799292"/>
                  <a:gd name="connsiteX81" fmla="*/ 888362 w 2267880"/>
                  <a:gd name="connsiteY81" fmla="*/ 624399 h 799292"/>
                  <a:gd name="connsiteX82" fmla="*/ 780412 w 2267880"/>
                  <a:gd name="connsiteY82" fmla="*/ 573599 h 799292"/>
                  <a:gd name="connsiteX83" fmla="*/ 688337 w 2267880"/>
                  <a:gd name="connsiteY83" fmla="*/ 630749 h 799292"/>
                  <a:gd name="connsiteX84" fmla="*/ 583562 w 2267880"/>
                  <a:gd name="connsiteY84" fmla="*/ 576774 h 799292"/>
                  <a:gd name="connsiteX85" fmla="*/ 504187 w 2267880"/>
                  <a:gd name="connsiteY85" fmla="*/ 618049 h 799292"/>
                  <a:gd name="connsiteX86" fmla="*/ 386712 w 2267880"/>
                  <a:gd name="connsiteY86" fmla="*/ 554549 h 799292"/>
                  <a:gd name="connsiteX87" fmla="*/ 215262 w 2267880"/>
                  <a:gd name="connsiteY87" fmla="*/ 668849 h 799292"/>
                  <a:gd name="connsiteX88" fmla="*/ 218437 w 2267880"/>
                  <a:gd name="connsiteY88" fmla="*/ 748224 h 799292"/>
                  <a:gd name="connsiteX89" fmla="*/ 383537 w 2267880"/>
                  <a:gd name="connsiteY89" fmla="*/ 706949 h 799292"/>
                  <a:gd name="connsiteX90" fmla="*/ 485137 w 2267880"/>
                  <a:gd name="connsiteY90" fmla="*/ 754574 h 799292"/>
                  <a:gd name="connsiteX91" fmla="*/ 583562 w 2267880"/>
                  <a:gd name="connsiteY91" fmla="*/ 713299 h 799292"/>
                  <a:gd name="connsiteX92" fmla="*/ 672462 w 2267880"/>
                  <a:gd name="connsiteY92" fmla="*/ 764099 h 799292"/>
                  <a:gd name="connsiteX93" fmla="*/ 780412 w 2267880"/>
                  <a:gd name="connsiteY93" fmla="*/ 716474 h 799292"/>
                  <a:gd name="connsiteX94" fmla="*/ 872487 w 2267880"/>
                  <a:gd name="connsiteY94" fmla="*/ 776799 h 799292"/>
                  <a:gd name="connsiteX95" fmla="*/ 1005837 w 2267880"/>
                  <a:gd name="connsiteY95" fmla="*/ 716474 h 799292"/>
                  <a:gd name="connsiteX96" fmla="*/ 1091562 w 2267880"/>
                  <a:gd name="connsiteY96" fmla="*/ 783149 h 799292"/>
                  <a:gd name="connsiteX97" fmla="*/ 1212212 w 2267880"/>
                  <a:gd name="connsiteY97" fmla="*/ 716474 h 799292"/>
                  <a:gd name="connsiteX98" fmla="*/ 1329687 w 2267880"/>
                  <a:gd name="connsiteY98" fmla="*/ 789499 h 799292"/>
                  <a:gd name="connsiteX99" fmla="*/ 1396362 w 2267880"/>
                  <a:gd name="connsiteY99" fmla="*/ 725999 h 799292"/>
                  <a:gd name="connsiteX100" fmla="*/ 1507487 w 2267880"/>
                  <a:gd name="connsiteY100" fmla="*/ 792674 h 799292"/>
                  <a:gd name="connsiteX101" fmla="*/ 1596387 w 2267880"/>
                  <a:gd name="connsiteY101" fmla="*/ 725999 h 799292"/>
                  <a:gd name="connsiteX102" fmla="*/ 1707512 w 2267880"/>
                  <a:gd name="connsiteY102" fmla="*/ 799024 h 799292"/>
                  <a:gd name="connsiteX103" fmla="*/ 1799587 w 2267880"/>
                  <a:gd name="connsiteY103" fmla="*/ 751399 h 799292"/>
                  <a:gd name="connsiteX104" fmla="*/ 2031362 w 2267880"/>
                  <a:gd name="connsiteY104" fmla="*/ 770449 h 799292"/>
                  <a:gd name="connsiteX0" fmla="*/ 2031362 w 2267880"/>
                  <a:gd name="connsiteY0" fmla="*/ 770449 h 799292"/>
                  <a:gd name="connsiteX1" fmla="*/ 2255993 w 2267880"/>
                  <a:gd name="connsiteY1" fmla="*/ 758543 h 799292"/>
                  <a:gd name="connsiteX2" fmla="*/ 2221862 w 2267880"/>
                  <a:gd name="connsiteY2" fmla="*/ 570424 h 799292"/>
                  <a:gd name="connsiteX3" fmla="*/ 2259962 w 2267880"/>
                  <a:gd name="connsiteY3" fmla="*/ 459299 h 799292"/>
                  <a:gd name="connsiteX4" fmla="*/ 2218687 w 2267880"/>
                  <a:gd name="connsiteY4" fmla="*/ 335474 h 799292"/>
                  <a:gd name="connsiteX5" fmla="*/ 2266312 w 2267880"/>
                  <a:gd name="connsiteY5" fmla="*/ 183074 h 799292"/>
                  <a:gd name="connsiteX6" fmla="*/ 2148043 w 2267880"/>
                  <a:gd name="connsiteY6" fmla="*/ 152911 h 799292"/>
                  <a:gd name="connsiteX7" fmla="*/ 1917856 w 2267880"/>
                  <a:gd name="connsiteY7" fmla="*/ 144974 h 799292"/>
                  <a:gd name="connsiteX8" fmla="*/ 1844831 w 2267880"/>
                  <a:gd name="connsiteY8" fmla="*/ 18768 h 799292"/>
                  <a:gd name="connsiteX9" fmla="*/ 1756725 w 2267880"/>
                  <a:gd name="connsiteY9" fmla="*/ 14799 h 799292"/>
                  <a:gd name="connsiteX10" fmla="*/ 1713862 w 2267880"/>
                  <a:gd name="connsiteY10" fmla="*/ 154499 h 799292"/>
                  <a:gd name="connsiteX11" fmla="*/ 1615437 w 2267880"/>
                  <a:gd name="connsiteY11" fmla="*/ 103699 h 799292"/>
                  <a:gd name="connsiteX12" fmla="*/ 1488437 w 2267880"/>
                  <a:gd name="connsiteY12" fmla="*/ 164024 h 799292"/>
                  <a:gd name="connsiteX13" fmla="*/ 1380487 w 2267880"/>
                  <a:gd name="connsiteY13" fmla="*/ 100524 h 799292"/>
                  <a:gd name="connsiteX14" fmla="*/ 1275712 w 2267880"/>
                  <a:gd name="connsiteY14" fmla="*/ 122749 h 799292"/>
                  <a:gd name="connsiteX15" fmla="*/ 1167762 w 2267880"/>
                  <a:gd name="connsiteY15" fmla="*/ 94174 h 799292"/>
                  <a:gd name="connsiteX16" fmla="*/ 1085212 w 2267880"/>
                  <a:gd name="connsiteY16" fmla="*/ 132274 h 799292"/>
                  <a:gd name="connsiteX17" fmla="*/ 986787 w 2267880"/>
                  <a:gd name="connsiteY17" fmla="*/ 94174 h 799292"/>
                  <a:gd name="connsiteX18" fmla="*/ 894712 w 2267880"/>
                  <a:gd name="connsiteY18" fmla="*/ 144974 h 799292"/>
                  <a:gd name="connsiteX19" fmla="*/ 789937 w 2267880"/>
                  <a:gd name="connsiteY19" fmla="*/ 97349 h 799292"/>
                  <a:gd name="connsiteX20" fmla="*/ 672462 w 2267880"/>
                  <a:gd name="connsiteY20" fmla="*/ 119574 h 799292"/>
                  <a:gd name="connsiteX21" fmla="*/ 561337 w 2267880"/>
                  <a:gd name="connsiteY21" fmla="*/ 84649 h 799292"/>
                  <a:gd name="connsiteX22" fmla="*/ 440687 w 2267880"/>
                  <a:gd name="connsiteY22" fmla="*/ 154499 h 799292"/>
                  <a:gd name="connsiteX23" fmla="*/ 393062 w 2267880"/>
                  <a:gd name="connsiteY23" fmla="*/ 230699 h 799292"/>
                  <a:gd name="connsiteX24" fmla="*/ 418462 w 2267880"/>
                  <a:gd name="connsiteY24" fmla="*/ 275149 h 799292"/>
                  <a:gd name="connsiteX25" fmla="*/ 580387 w 2267880"/>
                  <a:gd name="connsiteY25" fmla="*/ 230699 h 799292"/>
                  <a:gd name="connsiteX26" fmla="*/ 694687 w 2267880"/>
                  <a:gd name="connsiteY26" fmla="*/ 297374 h 799292"/>
                  <a:gd name="connsiteX27" fmla="*/ 789937 w 2267880"/>
                  <a:gd name="connsiteY27" fmla="*/ 252924 h 799292"/>
                  <a:gd name="connsiteX28" fmla="*/ 885187 w 2267880"/>
                  <a:gd name="connsiteY28" fmla="*/ 284674 h 799292"/>
                  <a:gd name="connsiteX29" fmla="*/ 993137 w 2267880"/>
                  <a:gd name="connsiteY29" fmla="*/ 227524 h 799292"/>
                  <a:gd name="connsiteX30" fmla="*/ 1078862 w 2267880"/>
                  <a:gd name="connsiteY30" fmla="*/ 284674 h 799292"/>
                  <a:gd name="connsiteX31" fmla="*/ 1202687 w 2267880"/>
                  <a:gd name="connsiteY31" fmla="*/ 252924 h 799292"/>
                  <a:gd name="connsiteX32" fmla="*/ 1278887 w 2267880"/>
                  <a:gd name="connsiteY32" fmla="*/ 300549 h 799292"/>
                  <a:gd name="connsiteX33" fmla="*/ 1377312 w 2267880"/>
                  <a:gd name="connsiteY33" fmla="*/ 252924 h 799292"/>
                  <a:gd name="connsiteX34" fmla="*/ 1472562 w 2267880"/>
                  <a:gd name="connsiteY34" fmla="*/ 300549 h 799292"/>
                  <a:gd name="connsiteX35" fmla="*/ 1602737 w 2267880"/>
                  <a:gd name="connsiteY35" fmla="*/ 252924 h 799292"/>
                  <a:gd name="connsiteX36" fmla="*/ 1704337 w 2267880"/>
                  <a:gd name="connsiteY36" fmla="*/ 306899 h 799292"/>
                  <a:gd name="connsiteX37" fmla="*/ 1694812 w 2267880"/>
                  <a:gd name="connsiteY37" fmla="*/ 386274 h 799292"/>
                  <a:gd name="connsiteX38" fmla="*/ 1602737 w 2267880"/>
                  <a:gd name="connsiteY38" fmla="*/ 341824 h 799292"/>
                  <a:gd name="connsiteX39" fmla="*/ 1526537 w 2267880"/>
                  <a:gd name="connsiteY39" fmla="*/ 411674 h 799292"/>
                  <a:gd name="connsiteX40" fmla="*/ 1415412 w 2267880"/>
                  <a:gd name="connsiteY40" fmla="*/ 351349 h 799292"/>
                  <a:gd name="connsiteX41" fmla="*/ 1313812 w 2267880"/>
                  <a:gd name="connsiteY41" fmla="*/ 392624 h 799292"/>
                  <a:gd name="connsiteX42" fmla="*/ 1234437 w 2267880"/>
                  <a:gd name="connsiteY42" fmla="*/ 360874 h 799292"/>
                  <a:gd name="connsiteX43" fmla="*/ 1113787 w 2267880"/>
                  <a:gd name="connsiteY43" fmla="*/ 373574 h 799292"/>
                  <a:gd name="connsiteX44" fmla="*/ 1018537 w 2267880"/>
                  <a:gd name="connsiteY44" fmla="*/ 351349 h 799292"/>
                  <a:gd name="connsiteX45" fmla="*/ 885187 w 2267880"/>
                  <a:gd name="connsiteY45" fmla="*/ 389449 h 799292"/>
                  <a:gd name="connsiteX46" fmla="*/ 812162 w 2267880"/>
                  <a:gd name="connsiteY46" fmla="*/ 344999 h 799292"/>
                  <a:gd name="connsiteX47" fmla="*/ 688337 w 2267880"/>
                  <a:gd name="connsiteY47" fmla="*/ 386274 h 799292"/>
                  <a:gd name="connsiteX48" fmla="*/ 602612 w 2267880"/>
                  <a:gd name="connsiteY48" fmla="*/ 341824 h 799292"/>
                  <a:gd name="connsiteX49" fmla="*/ 481962 w 2267880"/>
                  <a:gd name="connsiteY49" fmla="*/ 360874 h 799292"/>
                  <a:gd name="connsiteX50" fmla="*/ 380362 w 2267880"/>
                  <a:gd name="connsiteY50" fmla="*/ 329124 h 799292"/>
                  <a:gd name="connsiteX51" fmla="*/ 288287 w 2267880"/>
                  <a:gd name="connsiteY51" fmla="*/ 364049 h 799292"/>
                  <a:gd name="connsiteX52" fmla="*/ 145412 w 2267880"/>
                  <a:gd name="connsiteY52" fmla="*/ 306899 h 799292"/>
                  <a:gd name="connsiteX53" fmla="*/ 56512 w 2267880"/>
                  <a:gd name="connsiteY53" fmla="*/ 370399 h 799292"/>
                  <a:gd name="connsiteX54" fmla="*/ 2537 w 2267880"/>
                  <a:gd name="connsiteY54" fmla="*/ 443424 h 799292"/>
                  <a:gd name="connsiteX55" fmla="*/ 24762 w 2267880"/>
                  <a:gd name="connsiteY55" fmla="*/ 506924 h 799292"/>
                  <a:gd name="connsiteX56" fmla="*/ 161287 w 2267880"/>
                  <a:gd name="connsiteY56" fmla="*/ 449774 h 799292"/>
                  <a:gd name="connsiteX57" fmla="*/ 275587 w 2267880"/>
                  <a:gd name="connsiteY57" fmla="*/ 506924 h 799292"/>
                  <a:gd name="connsiteX58" fmla="*/ 393062 w 2267880"/>
                  <a:gd name="connsiteY58" fmla="*/ 446599 h 799292"/>
                  <a:gd name="connsiteX59" fmla="*/ 494662 w 2267880"/>
                  <a:gd name="connsiteY59" fmla="*/ 513274 h 799292"/>
                  <a:gd name="connsiteX60" fmla="*/ 599437 w 2267880"/>
                  <a:gd name="connsiteY60" fmla="*/ 468824 h 799292"/>
                  <a:gd name="connsiteX61" fmla="*/ 688337 w 2267880"/>
                  <a:gd name="connsiteY61" fmla="*/ 516449 h 799292"/>
                  <a:gd name="connsiteX62" fmla="*/ 793112 w 2267880"/>
                  <a:gd name="connsiteY62" fmla="*/ 449774 h 799292"/>
                  <a:gd name="connsiteX63" fmla="*/ 910587 w 2267880"/>
                  <a:gd name="connsiteY63" fmla="*/ 532324 h 799292"/>
                  <a:gd name="connsiteX64" fmla="*/ 1009012 w 2267880"/>
                  <a:gd name="connsiteY64" fmla="*/ 446599 h 799292"/>
                  <a:gd name="connsiteX65" fmla="*/ 1091562 w 2267880"/>
                  <a:gd name="connsiteY65" fmla="*/ 522799 h 799292"/>
                  <a:gd name="connsiteX66" fmla="*/ 1180462 w 2267880"/>
                  <a:gd name="connsiteY66" fmla="*/ 446599 h 799292"/>
                  <a:gd name="connsiteX67" fmla="*/ 1310637 w 2267880"/>
                  <a:gd name="connsiteY67" fmla="*/ 535499 h 799292"/>
                  <a:gd name="connsiteX68" fmla="*/ 1399537 w 2267880"/>
                  <a:gd name="connsiteY68" fmla="*/ 468824 h 799292"/>
                  <a:gd name="connsiteX69" fmla="*/ 1510662 w 2267880"/>
                  <a:gd name="connsiteY69" fmla="*/ 538674 h 799292"/>
                  <a:gd name="connsiteX70" fmla="*/ 1602737 w 2267880"/>
                  <a:gd name="connsiteY70" fmla="*/ 475174 h 799292"/>
                  <a:gd name="connsiteX71" fmla="*/ 1688462 w 2267880"/>
                  <a:gd name="connsiteY71" fmla="*/ 522799 h 799292"/>
                  <a:gd name="connsiteX72" fmla="*/ 1736087 w 2267880"/>
                  <a:gd name="connsiteY72" fmla="*/ 579949 h 799292"/>
                  <a:gd name="connsiteX73" fmla="*/ 1717037 w 2267880"/>
                  <a:gd name="connsiteY73" fmla="*/ 643449 h 799292"/>
                  <a:gd name="connsiteX74" fmla="*/ 1637662 w 2267880"/>
                  <a:gd name="connsiteY74" fmla="*/ 605349 h 799292"/>
                  <a:gd name="connsiteX75" fmla="*/ 1520187 w 2267880"/>
                  <a:gd name="connsiteY75" fmla="*/ 633924 h 799292"/>
                  <a:gd name="connsiteX76" fmla="*/ 1447162 w 2267880"/>
                  <a:gd name="connsiteY76" fmla="*/ 602174 h 799292"/>
                  <a:gd name="connsiteX77" fmla="*/ 1307462 w 2267880"/>
                  <a:gd name="connsiteY77" fmla="*/ 640274 h 799292"/>
                  <a:gd name="connsiteX78" fmla="*/ 1183637 w 2267880"/>
                  <a:gd name="connsiteY78" fmla="*/ 573599 h 799292"/>
                  <a:gd name="connsiteX79" fmla="*/ 1094737 w 2267880"/>
                  <a:gd name="connsiteY79" fmla="*/ 630749 h 799292"/>
                  <a:gd name="connsiteX80" fmla="*/ 1012187 w 2267880"/>
                  <a:gd name="connsiteY80" fmla="*/ 570424 h 799292"/>
                  <a:gd name="connsiteX81" fmla="*/ 888362 w 2267880"/>
                  <a:gd name="connsiteY81" fmla="*/ 624399 h 799292"/>
                  <a:gd name="connsiteX82" fmla="*/ 780412 w 2267880"/>
                  <a:gd name="connsiteY82" fmla="*/ 573599 h 799292"/>
                  <a:gd name="connsiteX83" fmla="*/ 688337 w 2267880"/>
                  <a:gd name="connsiteY83" fmla="*/ 630749 h 799292"/>
                  <a:gd name="connsiteX84" fmla="*/ 583562 w 2267880"/>
                  <a:gd name="connsiteY84" fmla="*/ 576774 h 799292"/>
                  <a:gd name="connsiteX85" fmla="*/ 504187 w 2267880"/>
                  <a:gd name="connsiteY85" fmla="*/ 618049 h 799292"/>
                  <a:gd name="connsiteX86" fmla="*/ 386712 w 2267880"/>
                  <a:gd name="connsiteY86" fmla="*/ 554549 h 799292"/>
                  <a:gd name="connsiteX87" fmla="*/ 215262 w 2267880"/>
                  <a:gd name="connsiteY87" fmla="*/ 668849 h 799292"/>
                  <a:gd name="connsiteX88" fmla="*/ 218437 w 2267880"/>
                  <a:gd name="connsiteY88" fmla="*/ 748224 h 799292"/>
                  <a:gd name="connsiteX89" fmla="*/ 383537 w 2267880"/>
                  <a:gd name="connsiteY89" fmla="*/ 706949 h 799292"/>
                  <a:gd name="connsiteX90" fmla="*/ 485137 w 2267880"/>
                  <a:gd name="connsiteY90" fmla="*/ 754574 h 799292"/>
                  <a:gd name="connsiteX91" fmla="*/ 583562 w 2267880"/>
                  <a:gd name="connsiteY91" fmla="*/ 713299 h 799292"/>
                  <a:gd name="connsiteX92" fmla="*/ 672462 w 2267880"/>
                  <a:gd name="connsiteY92" fmla="*/ 764099 h 799292"/>
                  <a:gd name="connsiteX93" fmla="*/ 780412 w 2267880"/>
                  <a:gd name="connsiteY93" fmla="*/ 716474 h 799292"/>
                  <a:gd name="connsiteX94" fmla="*/ 872487 w 2267880"/>
                  <a:gd name="connsiteY94" fmla="*/ 776799 h 799292"/>
                  <a:gd name="connsiteX95" fmla="*/ 1005837 w 2267880"/>
                  <a:gd name="connsiteY95" fmla="*/ 716474 h 799292"/>
                  <a:gd name="connsiteX96" fmla="*/ 1091562 w 2267880"/>
                  <a:gd name="connsiteY96" fmla="*/ 783149 h 799292"/>
                  <a:gd name="connsiteX97" fmla="*/ 1212212 w 2267880"/>
                  <a:gd name="connsiteY97" fmla="*/ 716474 h 799292"/>
                  <a:gd name="connsiteX98" fmla="*/ 1329687 w 2267880"/>
                  <a:gd name="connsiteY98" fmla="*/ 789499 h 799292"/>
                  <a:gd name="connsiteX99" fmla="*/ 1396362 w 2267880"/>
                  <a:gd name="connsiteY99" fmla="*/ 725999 h 799292"/>
                  <a:gd name="connsiteX100" fmla="*/ 1507487 w 2267880"/>
                  <a:gd name="connsiteY100" fmla="*/ 792674 h 799292"/>
                  <a:gd name="connsiteX101" fmla="*/ 1596387 w 2267880"/>
                  <a:gd name="connsiteY101" fmla="*/ 725999 h 799292"/>
                  <a:gd name="connsiteX102" fmla="*/ 1707512 w 2267880"/>
                  <a:gd name="connsiteY102" fmla="*/ 799024 h 799292"/>
                  <a:gd name="connsiteX103" fmla="*/ 1799587 w 2267880"/>
                  <a:gd name="connsiteY103" fmla="*/ 751399 h 799292"/>
                  <a:gd name="connsiteX104" fmla="*/ 2031362 w 2267880"/>
                  <a:gd name="connsiteY104" fmla="*/ 770449 h 799292"/>
                  <a:gd name="connsiteX0" fmla="*/ 2031362 w 2267880"/>
                  <a:gd name="connsiteY0" fmla="*/ 770449 h 799399"/>
                  <a:gd name="connsiteX1" fmla="*/ 2255993 w 2267880"/>
                  <a:gd name="connsiteY1" fmla="*/ 758543 h 799399"/>
                  <a:gd name="connsiteX2" fmla="*/ 2221862 w 2267880"/>
                  <a:gd name="connsiteY2" fmla="*/ 570424 h 799399"/>
                  <a:gd name="connsiteX3" fmla="*/ 2259962 w 2267880"/>
                  <a:gd name="connsiteY3" fmla="*/ 459299 h 799399"/>
                  <a:gd name="connsiteX4" fmla="*/ 2218687 w 2267880"/>
                  <a:gd name="connsiteY4" fmla="*/ 335474 h 799399"/>
                  <a:gd name="connsiteX5" fmla="*/ 2266312 w 2267880"/>
                  <a:gd name="connsiteY5" fmla="*/ 183074 h 799399"/>
                  <a:gd name="connsiteX6" fmla="*/ 2148043 w 2267880"/>
                  <a:gd name="connsiteY6" fmla="*/ 152911 h 799399"/>
                  <a:gd name="connsiteX7" fmla="*/ 1917856 w 2267880"/>
                  <a:gd name="connsiteY7" fmla="*/ 144974 h 799399"/>
                  <a:gd name="connsiteX8" fmla="*/ 1844831 w 2267880"/>
                  <a:gd name="connsiteY8" fmla="*/ 18768 h 799399"/>
                  <a:gd name="connsiteX9" fmla="*/ 1756725 w 2267880"/>
                  <a:gd name="connsiteY9" fmla="*/ 14799 h 799399"/>
                  <a:gd name="connsiteX10" fmla="*/ 1713862 w 2267880"/>
                  <a:gd name="connsiteY10" fmla="*/ 154499 h 799399"/>
                  <a:gd name="connsiteX11" fmla="*/ 1615437 w 2267880"/>
                  <a:gd name="connsiteY11" fmla="*/ 103699 h 799399"/>
                  <a:gd name="connsiteX12" fmla="*/ 1488437 w 2267880"/>
                  <a:gd name="connsiteY12" fmla="*/ 164024 h 799399"/>
                  <a:gd name="connsiteX13" fmla="*/ 1380487 w 2267880"/>
                  <a:gd name="connsiteY13" fmla="*/ 100524 h 799399"/>
                  <a:gd name="connsiteX14" fmla="*/ 1275712 w 2267880"/>
                  <a:gd name="connsiteY14" fmla="*/ 122749 h 799399"/>
                  <a:gd name="connsiteX15" fmla="*/ 1167762 w 2267880"/>
                  <a:gd name="connsiteY15" fmla="*/ 94174 h 799399"/>
                  <a:gd name="connsiteX16" fmla="*/ 1085212 w 2267880"/>
                  <a:gd name="connsiteY16" fmla="*/ 132274 h 799399"/>
                  <a:gd name="connsiteX17" fmla="*/ 986787 w 2267880"/>
                  <a:gd name="connsiteY17" fmla="*/ 94174 h 799399"/>
                  <a:gd name="connsiteX18" fmla="*/ 894712 w 2267880"/>
                  <a:gd name="connsiteY18" fmla="*/ 144974 h 799399"/>
                  <a:gd name="connsiteX19" fmla="*/ 789937 w 2267880"/>
                  <a:gd name="connsiteY19" fmla="*/ 97349 h 799399"/>
                  <a:gd name="connsiteX20" fmla="*/ 672462 w 2267880"/>
                  <a:gd name="connsiteY20" fmla="*/ 119574 h 799399"/>
                  <a:gd name="connsiteX21" fmla="*/ 561337 w 2267880"/>
                  <a:gd name="connsiteY21" fmla="*/ 84649 h 799399"/>
                  <a:gd name="connsiteX22" fmla="*/ 440687 w 2267880"/>
                  <a:gd name="connsiteY22" fmla="*/ 154499 h 799399"/>
                  <a:gd name="connsiteX23" fmla="*/ 393062 w 2267880"/>
                  <a:gd name="connsiteY23" fmla="*/ 230699 h 799399"/>
                  <a:gd name="connsiteX24" fmla="*/ 418462 w 2267880"/>
                  <a:gd name="connsiteY24" fmla="*/ 275149 h 799399"/>
                  <a:gd name="connsiteX25" fmla="*/ 580387 w 2267880"/>
                  <a:gd name="connsiteY25" fmla="*/ 230699 h 799399"/>
                  <a:gd name="connsiteX26" fmla="*/ 694687 w 2267880"/>
                  <a:gd name="connsiteY26" fmla="*/ 297374 h 799399"/>
                  <a:gd name="connsiteX27" fmla="*/ 789937 w 2267880"/>
                  <a:gd name="connsiteY27" fmla="*/ 252924 h 799399"/>
                  <a:gd name="connsiteX28" fmla="*/ 885187 w 2267880"/>
                  <a:gd name="connsiteY28" fmla="*/ 284674 h 799399"/>
                  <a:gd name="connsiteX29" fmla="*/ 993137 w 2267880"/>
                  <a:gd name="connsiteY29" fmla="*/ 227524 h 799399"/>
                  <a:gd name="connsiteX30" fmla="*/ 1078862 w 2267880"/>
                  <a:gd name="connsiteY30" fmla="*/ 284674 h 799399"/>
                  <a:gd name="connsiteX31" fmla="*/ 1202687 w 2267880"/>
                  <a:gd name="connsiteY31" fmla="*/ 252924 h 799399"/>
                  <a:gd name="connsiteX32" fmla="*/ 1278887 w 2267880"/>
                  <a:gd name="connsiteY32" fmla="*/ 300549 h 799399"/>
                  <a:gd name="connsiteX33" fmla="*/ 1377312 w 2267880"/>
                  <a:gd name="connsiteY33" fmla="*/ 252924 h 799399"/>
                  <a:gd name="connsiteX34" fmla="*/ 1472562 w 2267880"/>
                  <a:gd name="connsiteY34" fmla="*/ 300549 h 799399"/>
                  <a:gd name="connsiteX35" fmla="*/ 1602737 w 2267880"/>
                  <a:gd name="connsiteY35" fmla="*/ 252924 h 799399"/>
                  <a:gd name="connsiteX36" fmla="*/ 1704337 w 2267880"/>
                  <a:gd name="connsiteY36" fmla="*/ 306899 h 799399"/>
                  <a:gd name="connsiteX37" fmla="*/ 1694812 w 2267880"/>
                  <a:gd name="connsiteY37" fmla="*/ 386274 h 799399"/>
                  <a:gd name="connsiteX38" fmla="*/ 1602737 w 2267880"/>
                  <a:gd name="connsiteY38" fmla="*/ 341824 h 799399"/>
                  <a:gd name="connsiteX39" fmla="*/ 1526537 w 2267880"/>
                  <a:gd name="connsiteY39" fmla="*/ 411674 h 799399"/>
                  <a:gd name="connsiteX40" fmla="*/ 1415412 w 2267880"/>
                  <a:gd name="connsiteY40" fmla="*/ 351349 h 799399"/>
                  <a:gd name="connsiteX41" fmla="*/ 1313812 w 2267880"/>
                  <a:gd name="connsiteY41" fmla="*/ 392624 h 799399"/>
                  <a:gd name="connsiteX42" fmla="*/ 1234437 w 2267880"/>
                  <a:gd name="connsiteY42" fmla="*/ 360874 h 799399"/>
                  <a:gd name="connsiteX43" fmla="*/ 1113787 w 2267880"/>
                  <a:gd name="connsiteY43" fmla="*/ 373574 h 799399"/>
                  <a:gd name="connsiteX44" fmla="*/ 1018537 w 2267880"/>
                  <a:gd name="connsiteY44" fmla="*/ 351349 h 799399"/>
                  <a:gd name="connsiteX45" fmla="*/ 885187 w 2267880"/>
                  <a:gd name="connsiteY45" fmla="*/ 389449 h 799399"/>
                  <a:gd name="connsiteX46" fmla="*/ 812162 w 2267880"/>
                  <a:gd name="connsiteY46" fmla="*/ 344999 h 799399"/>
                  <a:gd name="connsiteX47" fmla="*/ 688337 w 2267880"/>
                  <a:gd name="connsiteY47" fmla="*/ 386274 h 799399"/>
                  <a:gd name="connsiteX48" fmla="*/ 602612 w 2267880"/>
                  <a:gd name="connsiteY48" fmla="*/ 341824 h 799399"/>
                  <a:gd name="connsiteX49" fmla="*/ 481962 w 2267880"/>
                  <a:gd name="connsiteY49" fmla="*/ 360874 h 799399"/>
                  <a:gd name="connsiteX50" fmla="*/ 380362 w 2267880"/>
                  <a:gd name="connsiteY50" fmla="*/ 329124 h 799399"/>
                  <a:gd name="connsiteX51" fmla="*/ 288287 w 2267880"/>
                  <a:gd name="connsiteY51" fmla="*/ 364049 h 799399"/>
                  <a:gd name="connsiteX52" fmla="*/ 145412 w 2267880"/>
                  <a:gd name="connsiteY52" fmla="*/ 306899 h 799399"/>
                  <a:gd name="connsiteX53" fmla="*/ 56512 w 2267880"/>
                  <a:gd name="connsiteY53" fmla="*/ 370399 h 799399"/>
                  <a:gd name="connsiteX54" fmla="*/ 2537 w 2267880"/>
                  <a:gd name="connsiteY54" fmla="*/ 443424 h 799399"/>
                  <a:gd name="connsiteX55" fmla="*/ 24762 w 2267880"/>
                  <a:gd name="connsiteY55" fmla="*/ 506924 h 799399"/>
                  <a:gd name="connsiteX56" fmla="*/ 161287 w 2267880"/>
                  <a:gd name="connsiteY56" fmla="*/ 449774 h 799399"/>
                  <a:gd name="connsiteX57" fmla="*/ 275587 w 2267880"/>
                  <a:gd name="connsiteY57" fmla="*/ 506924 h 799399"/>
                  <a:gd name="connsiteX58" fmla="*/ 393062 w 2267880"/>
                  <a:gd name="connsiteY58" fmla="*/ 446599 h 799399"/>
                  <a:gd name="connsiteX59" fmla="*/ 494662 w 2267880"/>
                  <a:gd name="connsiteY59" fmla="*/ 513274 h 799399"/>
                  <a:gd name="connsiteX60" fmla="*/ 599437 w 2267880"/>
                  <a:gd name="connsiteY60" fmla="*/ 468824 h 799399"/>
                  <a:gd name="connsiteX61" fmla="*/ 688337 w 2267880"/>
                  <a:gd name="connsiteY61" fmla="*/ 516449 h 799399"/>
                  <a:gd name="connsiteX62" fmla="*/ 793112 w 2267880"/>
                  <a:gd name="connsiteY62" fmla="*/ 449774 h 799399"/>
                  <a:gd name="connsiteX63" fmla="*/ 910587 w 2267880"/>
                  <a:gd name="connsiteY63" fmla="*/ 532324 h 799399"/>
                  <a:gd name="connsiteX64" fmla="*/ 1009012 w 2267880"/>
                  <a:gd name="connsiteY64" fmla="*/ 446599 h 799399"/>
                  <a:gd name="connsiteX65" fmla="*/ 1091562 w 2267880"/>
                  <a:gd name="connsiteY65" fmla="*/ 522799 h 799399"/>
                  <a:gd name="connsiteX66" fmla="*/ 1180462 w 2267880"/>
                  <a:gd name="connsiteY66" fmla="*/ 446599 h 799399"/>
                  <a:gd name="connsiteX67" fmla="*/ 1310637 w 2267880"/>
                  <a:gd name="connsiteY67" fmla="*/ 535499 h 799399"/>
                  <a:gd name="connsiteX68" fmla="*/ 1399537 w 2267880"/>
                  <a:gd name="connsiteY68" fmla="*/ 468824 h 799399"/>
                  <a:gd name="connsiteX69" fmla="*/ 1510662 w 2267880"/>
                  <a:gd name="connsiteY69" fmla="*/ 538674 h 799399"/>
                  <a:gd name="connsiteX70" fmla="*/ 1602737 w 2267880"/>
                  <a:gd name="connsiteY70" fmla="*/ 475174 h 799399"/>
                  <a:gd name="connsiteX71" fmla="*/ 1688462 w 2267880"/>
                  <a:gd name="connsiteY71" fmla="*/ 522799 h 799399"/>
                  <a:gd name="connsiteX72" fmla="*/ 1736087 w 2267880"/>
                  <a:gd name="connsiteY72" fmla="*/ 579949 h 799399"/>
                  <a:gd name="connsiteX73" fmla="*/ 1717037 w 2267880"/>
                  <a:gd name="connsiteY73" fmla="*/ 643449 h 799399"/>
                  <a:gd name="connsiteX74" fmla="*/ 1637662 w 2267880"/>
                  <a:gd name="connsiteY74" fmla="*/ 605349 h 799399"/>
                  <a:gd name="connsiteX75" fmla="*/ 1520187 w 2267880"/>
                  <a:gd name="connsiteY75" fmla="*/ 633924 h 799399"/>
                  <a:gd name="connsiteX76" fmla="*/ 1447162 w 2267880"/>
                  <a:gd name="connsiteY76" fmla="*/ 602174 h 799399"/>
                  <a:gd name="connsiteX77" fmla="*/ 1307462 w 2267880"/>
                  <a:gd name="connsiteY77" fmla="*/ 640274 h 799399"/>
                  <a:gd name="connsiteX78" fmla="*/ 1183637 w 2267880"/>
                  <a:gd name="connsiteY78" fmla="*/ 573599 h 799399"/>
                  <a:gd name="connsiteX79" fmla="*/ 1094737 w 2267880"/>
                  <a:gd name="connsiteY79" fmla="*/ 630749 h 799399"/>
                  <a:gd name="connsiteX80" fmla="*/ 1012187 w 2267880"/>
                  <a:gd name="connsiteY80" fmla="*/ 570424 h 799399"/>
                  <a:gd name="connsiteX81" fmla="*/ 888362 w 2267880"/>
                  <a:gd name="connsiteY81" fmla="*/ 624399 h 799399"/>
                  <a:gd name="connsiteX82" fmla="*/ 780412 w 2267880"/>
                  <a:gd name="connsiteY82" fmla="*/ 573599 h 799399"/>
                  <a:gd name="connsiteX83" fmla="*/ 688337 w 2267880"/>
                  <a:gd name="connsiteY83" fmla="*/ 630749 h 799399"/>
                  <a:gd name="connsiteX84" fmla="*/ 583562 w 2267880"/>
                  <a:gd name="connsiteY84" fmla="*/ 576774 h 799399"/>
                  <a:gd name="connsiteX85" fmla="*/ 504187 w 2267880"/>
                  <a:gd name="connsiteY85" fmla="*/ 618049 h 799399"/>
                  <a:gd name="connsiteX86" fmla="*/ 386712 w 2267880"/>
                  <a:gd name="connsiteY86" fmla="*/ 554549 h 799399"/>
                  <a:gd name="connsiteX87" fmla="*/ 215262 w 2267880"/>
                  <a:gd name="connsiteY87" fmla="*/ 668849 h 799399"/>
                  <a:gd name="connsiteX88" fmla="*/ 218437 w 2267880"/>
                  <a:gd name="connsiteY88" fmla="*/ 748224 h 799399"/>
                  <a:gd name="connsiteX89" fmla="*/ 383537 w 2267880"/>
                  <a:gd name="connsiteY89" fmla="*/ 706949 h 799399"/>
                  <a:gd name="connsiteX90" fmla="*/ 485137 w 2267880"/>
                  <a:gd name="connsiteY90" fmla="*/ 754574 h 799399"/>
                  <a:gd name="connsiteX91" fmla="*/ 583562 w 2267880"/>
                  <a:gd name="connsiteY91" fmla="*/ 713299 h 799399"/>
                  <a:gd name="connsiteX92" fmla="*/ 672462 w 2267880"/>
                  <a:gd name="connsiteY92" fmla="*/ 764099 h 799399"/>
                  <a:gd name="connsiteX93" fmla="*/ 780412 w 2267880"/>
                  <a:gd name="connsiteY93" fmla="*/ 716474 h 799399"/>
                  <a:gd name="connsiteX94" fmla="*/ 872487 w 2267880"/>
                  <a:gd name="connsiteY94" fmla="*/ 776799 h 799399"/>
                  <a:gd name="connsiteX95" fmla="*/ 1005837 w 2267880"/>
                  <a:gd name="connsiteY95" fmla="*/ 716474 h 799399"/>
                  <a:gd name="connsiteX96" fmla="*/ 1091562 w 2267880"/>
                  <a:gd name="connsiteY96" fmla="*/ 783149 h 799399"/>
                  <a:gd name="connsiteX97" fmla="*/ 1212212 w 2267880"/>
                  <a:gd name="connsiteY97" fmla="*/ 716474 h 799399"/>
                  <a:gd name="connsiteX98" fmla="*/ 1329687 w 2267880"/>
                  <a:gd name="connsiteY98" fmla="*/ 789499 h 799399"/>
                  <a:gd name="connsiteX99" fmla="*/ 1396362 w 2267880"/>
                  <a:gd name="connsiteY99" fmla="*/ 725999 h 799399"/>
                  <a:gd name="connsiteX100" fmla="*/ 1507487 w 2267880"/>
                  <a:gd name="connsiteY100" fmla="*/ 792674 h 799399"/>
                  <a:gd name="connsiteX101" fmla="*/ 1596387 w 2267880"/>
                  <a:gd name="connsiteY101" fmla="*/ 725999 h 799399"/>
                  <a:gd name="connsiteX102" fmla="*/ 1707512 w 2267880"/>
                  <a:gd name="connsiteY102" fmla="*/ 799024 h 799399"/>
                  <a:gd name="connsiteX103" fmla="*/ 1806731 w 2267880"/>
                  <a:gd name="connsiteY103" fmla="*/ 765686 h 799399"/>
                  <a:gd name="connsiteX104" fmla="*/ 2031362 w 2267880"/>
                  <a:gd name="connsiteY104" fmla="*/ 770449 h 799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2267880" h="799399">
                    <a:moveTo>
                      <a:pt x="2031362" y="770449"/>
                    </a:moveTo>
                    <a:cubicBezTo>
                      <a:pt x="2103858" y="775212"/>
                      <a:pt x="2224243" y="791880"/>
                      <a:pt x="2255993" y="758543"/>
                    </a:cubicBezTo>
                    <a:cubicBezTo>
                      <a:pt x="2287743" y="725206"/>
                      <a:pt x="2221201" y="620298"/>
                      <a:pt x="2221862" y="570424"/>
                    </a:cubicBezTo>
                    <a:cubicBezTo>
                      <a:pt x="2222524" y="520550"/>
                      <a:pt x="2260491" y="498457"/>
                      <a:pt x="2259962" y="459299"/>
                    </a:cubicBezTo>
                    <a:cubicBezTo>
                      <a:pt x="2259433" y="420141"/>
                      <a:pt x="2217629" y="381511"/>
                      <a:pt x="2218687" y="335474"/>
                    </a:cubicBezTo>
                    <a:cubicBezTo>
                      <a:pt x="2219745" y="289437"/>
                      <a:pt x="2278086" y="213501"/>
                      <a:pt x="2266312" y="183074"/>
                    </a:cubicBezTo>
                    <a:cubicBezTo>
                      <a:pt x="2254538" y="152647"/>
                      <a:pt x="2206119" y="159261"/>
                      <a:pt x="2148043" y="152911"/>
                    </a:cubicBezTo>
                    <a:cubicBezTo>
                      <a:pt x="2089967" y="146561"/>
                      <a:pt x="1968391" y="167331"/>
                      <a:pt x="1917856" y="144974"/>
                    </a:cubicBezTo>
                    <a:cubicBezTo>
                      <a:pt x="1867321" y="122617"/>
                      <a:pt x="1871686" y="40464"/>
                      <a:pt x="1844831" y="18768"/>
                    </a:cubicBezTo>
                    <a:cubicBezTo>
                      <a:pt x="1817976" y="-2928"/>
                      <a:pt x="1778553" y="-7823"/>
                      <a:pt x="1756725" y="14799"/>
                    </a:cubicBezTo>
                    <a:cubicBezTo>
                      <a:pt x="1734897" y="37421"/>
                      <a:pt x="1735029" y="138095"/>
                      <a:pt x="1713862" y="154499"/>
                    </a:cubicBezTo>
                    <a:cubicBezTo>
                      <a:pt x="1692695" y="170903"/>
                      <a:pt x="1653008" y="102112"/>
                      <a:pt x="1615437" y="103699"/>
                    </a:cubicBezTo>
                    <a:cubicBezTo>
                      <a:pt x="1577866" y="105286"/>
                      <a:pt x="1527595" y="164553"/>
                      <a:pt x="1488437" y="164024"/>
                    </a:cubicBezTo>
                    <a:cubicBezTo>
                      <a:pt x="1449279" y="163495"/>
                      <a:pt x="1415941" y="107403"/>
                      <a:pt x="1380487" y="100524"/>
                    </a:cubicBezTo>
                    <a:cubicBezTo>
                      <a:pt x="1345033" y="93645"/>
                      <a:pt x="1311166" y="123807"/>
                      <a:pt x="1275712" y="122749"/>
                    </a:cubicBezTo>
                    <a:cubicBezTo>
                      <a:pt x="1240258" y="121691"/>
                      <a:pt x="1199512" y="92586"/>
                      <a:pt x="1167762" y="94174"/>
                    </a:cubicBezTo>
                    <a:cubicBezTo>
                      <a:pt x="1136012" y="95762"/>
                      <a:pt x="1115374" y="132274"/>
                      <a:pt x="1085212" y="132274"/>
                    </a:cubicBezTo>
                    <a:cubicBezTo>
                      <a:pt x="1055050" y="132274"/>
                      <a:pt x="1018537" y="92057"/>
                      <a:pt x="986787" y="94174"/>
                    </a:cubicBezTo>
                    <a:cubicBezTo>
                      <a:pt x="955037" y="96291"/>
                      <a:pt x="927520" y="144445"/>
                      <a:pt x="894712" y="144974"/>
                    </a:cubicBezTo>
                    <a:cubicBezTo>
                      <a:pt x="861904" y="145503"/>
                      <a:pt x="826979" y="101582"/>
                      <a:pt x="789937" y="97349"/>
                    </a:cubicBezTo>
                    <a:cubicBezTo>
                      <a:pt x="752895" y="93116"/>
                      <a:pt x="710562" y="121691"/>
                      <a:pt x="672462" y="119574"/>
                    </a:cubicBezTo>
                    <a:cubicBezTo>
                      <a:pt x="634362" y="117457"/>
                      <a:pt x="599966" y="78828"/>
                      <a:pt x="561337" y="84649"/>
                    </a:cubicBezTo>
                    <a:cubicBezTo>
                      <a:pt x="522708" y="90470"/>
                      <a:pt x="468733" y="130157"/>
                      <a:pt x="440687" y="154499"/>
                    </a:cubicBezTo>
                    <a:cubicBezTo>
                      <a:pt x="412641" y="178841"/>
                      <a:pt x="396766" y="210591"/>
                      <a:pt x="393062" y="230699"/>
                    </a:cubicBezTo>
                    <a:cubicBezTo>
                      <a:pt x="389358" y="250807"/>
                      <a:pt x="387241" y="275149"/>
                      <a:pt x="418462" y="275149"/>
                    </a:cubicBezTo>
                    <a:cubicBezTo>
                      <a:pt x="449683" y="275149"/>
                      <a:pt x="534350" y="226995"/>
                      <a:pt x="580387" y="230699"/>
                    </a:cubicBezTo>
                    <a:cubicBezTo>
                      <a:pt x="626424" y="234403"/>
                      <a:pt x="659762" y="293670"/>
                      <a:pt x="694687" y="297374"/>
                    </a:cubicBezTo>
                    <a:cubicBezTo>
                      <a:pt x="729612" y="301078"/>
                      <a:pt x="758187" y="255041"/>
                      <a:pt x="789937" y="252924"/>
                    </a:cubicBezTo>
                    <a:cubicBezTo>
                      <a:pt x="821687" y="250807"/>
                      <a:pt x="851320" y="288907"/>
                      <a:pt x="885187" y="284674"/>
                    </a:cubicBezTo>
                    <a:cubicBezTo>
                      <a:pt x="919054" y="280441"/>
                      <a:pt x="960858" y="227524"/>
                      <a:pt x="993137" y="227524"/>
                    </a:cubicBezTo>
                    <a:cubicBezTo>
                      <a:pt x="1025416" y="227524"/>
                      <a:pt x="1043937" y="280441"/>
                      <a:pt x="1078862" y="284674"/>
                    </a:cubicBezTo>
                    <a:cubicBezTo>
                      <a:pt x="1113787" y="288907"/>
                      <a:pt x="1169349" y="250278"/>
                      <a:pt x="1202687" y="252924"/>
                    </a:cubicBezTo>
                    <a:cubicBezTo>
                      <a:pt x="1236024" y="255570"/>
                      <a:pt x="1249783" y="300549"/>
                      <a:pt x="1278887" y="300549"/>
                    </a:cubicBezTo>
                    <a:cubicBezTo>
                      <a:pt x="1307991" y="300549"/>
                      <a:pt x="1345033" y="252924"/>
                      <a:pt x="1377312" y="252924"/>
                    </a:cubicBezTo>
                    <a:cubicBezTo>
                      <a:pt x="1409591" y="252924"/>
                      <a:pt x="1434991" y="300549"/>
                      <a:pt x="1472562" y="300549"/>
                    </a:cubicBezTo>
                    <a:cubicBezTo>
                      <a:pt x="1510133" y="300549"/>
                      <a:pt x="1564108" y="251866"/>
                      <a:pt x="1602737" y="252924"/>
                    </a:cubicBezTo>
                    <a:cubicBezTo>
                      <a:pt x="1641366" y="253982"/>
                      <a:pt x="1688991" y="284674"/>
                      <a:pt x="1704337" y="306899"/>
                    </a:cubicBezTo>
                    <a:cubicBezTo>
                      <a:pt x="1719683" y="329124"/>
                      <a:pt x="1711745" y="380453"/>
                      <a:pt x="1694812" y="386274"/>
                    </a:cubicBezTo>
                    <a:cubicBezTo>
                      <a:pt x="1677879" y="392095"/>
                      <a:pt x="1630783" y="337591"/>
                      <a:pt x="1602737" y="341824"/>
                    </a:cubicBezTo>
                    <a:cubicBezTo>
                      <a:pt x="1574691" y="346057"/>
                      <a:pt x="1557758" y="410087"/>
                      <a:pt x="1526537" y="411674"/>
                    </a:cubicBezTo>
                    <a:cubicBezTo>
                      <a:pt x="1495316" y="413261"/>
                      <a:pt x="1450866" y="354524"/>
                      <a:pt x="1415412" y="351349"/>
                    </a:cubicBezTo>
                    <a:cubicBezTo>
                      <a:pt x="1379958" y="348174"/>
                      <a:pt x="1343974" y="391037"/>
                      <a:pt x="1313812" y="392624"/>
                    </a:cubicBezTo>
                    <a:cubicBezTo>
                      <a:pt x="1283650" y="394211"/>
                      <a:pt x="1267774" y="364049"/>
                      <a:pt x="1234437" y="360874"/>
                    </a:cubicBezTo>
                    <a:cubicBezTo>
                      <a:pt x="1201100" y="357699"/>
                      <a:pt x="1149770" y="375161"/>
                      <a:pt x="1113787" y="373574"/>
                    </a:cubicBezTo>
                    <a:cubicBezTo>
                      <a:pt x="1077804" y="371986"/>
                      <a:pt x="1056637" y="348703"/>
                      <a:pt x="1018537" y="351349"/>
                    </a:cubicBezTo>
                    <a:cubicBezTo>
                      <a:pt x="980437" y="353995"/>
                      <a:pt x="919583" y="390507"/>
                      <a:pt x="885187" y="389449"/>
                    </a:cubicBezTo>
                    <a:cubicBezTo>
                      <a:pt x="850791" y="388391"/>
                      <a:pt x="844970" y="345528"/>
                      <a:pt x="812162" y="344999"/>
                    </a:cubicBezTo>
                    <a:cubicBezTo>
                      <a:pt x="779354" y="344470"/>
                      <a:pt x="723262" y="386803"/>
                      <a:pt x="688337" y="386274"/>
                    </a:cubicBezTo>
                    <a:cubicBezTo>
                      <a:pt x="653412" y="385745"/>
                      <a:pt x="637008" y="346057"/>
                      <a:pt x="602612" y="341824"/>
                    </a:cubicBezTo>
                    <a:cubicBezTo>
                      <a:pt x="568216" y="337591"/>
                      <a:pt x="519004" y="362991"/>
                      <a:pt x="481962" y="360874"/>
                    </a:cubicBezTo>
                    <a:cubicBezTo>
                      <a:pt x="444920" y="358757"/>
                      <a:pt x="412641" y="328595"/>
                      <a:pt x="380362" y="329124"/>
                    </a:cubicBezTo>
                    <a:cubicBezTo>
                      <a:pt x="348083" y="329653"/>
                      <a:pt x="327445" y="367753"/>
                      <a:pt x="288287" y="364049"/>
                    </a:cubicBezTo>
                    <a:cubicBezTo>
                      <a:pt x="249129" y="360345"/>
                      <a:pt x="184041" y="305841"/>
                      <a:pt x="145412" y="306899"/>
                    </a:cubicBezTo>
                    <a:cubicBezTo>
                      <a:pt x="106783" y="307957"/>
                      <a:pt x="80324" y="347645"/>
                      <a:pt x="56512" y="370399"/>
                    </a:cubicBezTo>
                    <a:cubicBezTo>
                      <a:pt x="32700" y="393153"/>
                      <a:pt x="7829" y="420670"/>
                      <a:pt x="2537" y="443424"/>
                    </a:cubicBezTo>
                    <a:cubicBezTo>
                      <a:pt x="-2755" y="466178"/>
                      <a:pt x="-1696" y="505866"/>
                      <a:pt x="24762" y="506924"/>
                    </a:cubicBezTo>
                    <a:cubicBezTo>
                      <a:pt x="51220" y="507982"/>
                      <a:pt x="119483" y="449774"/>
                      <a:pt x="161287" y="449774"/>
                    </a:cubicBezTo>
                    <a:cubicBezTo>
                      <a:pt x="203091" y="449774"/>
                      <a:pt x="236958" y="507453"/>
                      <a:pt x="275587" y="506924"/>
                    </a:cubicBezTo>
                    <a:cubicBezTo>
                      <a:pt x="314216" y="506395"/>
                      <a:pt x="356550" y="445541"/>
                      <a:pt x="393062" y="446599"/>
                    </a:cubicBezTo>
                    <a:cubicBezTo>
                      <a:pt x="429574" y="447657"/>
                      <a:pt x="460266" y="509570"/>
                      <a:pt x="494662" y="513274"/>
                    </a:cubicBezTo>
                    <a:cubicBezTo>
                      <a:pt x="529058" y="516978"/>
                      <a:pt x="567158" y="468295"/>
                      <a:pt x="599437" y="468824"/>
                    </a:cubicBezTo>
                    <a:cubicBezTo>
                      <a:pt x="631716" y="469353"/>
                      <a:pt x="656058" y="519624"/>
                      <a:pt x="688337" y="516449"/>
                    </a:cubicBezTo>
                    <a:cubicBezTo>
                      <a:pt x="720616" y="513274"/>
                      <a:pt x="756070" y="447128"/>
                      <a:pt x="793112" y="449774"/>
                    </a:cubicBezTo>
                    <a:cubicBezTo>
                      <a:pt x="830154" y="452420"/>
                      <a:pt x="874604" y="532853"/>
                      <a:pt x="910587" y="532324"/>
                    </a:cubicBezTo>
                    <a:cubicBezTo>
                      <a:pt x="946570" y="531795"/>
                      <a:pt x="978850" y="448186"/>
                      <a:pt x="1009012" y="446599"/>
                    </a:cubicBezTo>
                    <a:cubicBezTo>
                      <a:pt x="1039174" y="445012"/>
                      <a:pt x="1062987" y="522799"/>
                      <a:pt x="1091562" y="522799"/>
                    </a:cubicBezTo>
                    <a:cubicBezTo>
                      <a:pt x="1120137" y="522799"/>
                      <a:pt x="1143950" y="444482"/>
                      <a:pt x="1180462" y="446599"/>
                    </a:cubicBezTo>
                    <a:cubicBezTo>
                      <a:pt x="1216974" y="448716"/>
                      <a:pt x="1274125" y="531795"/>
                      <a:pt x="1310637" y="535499"/>
                    </a:cubicBezTo>
                    <a:cubicBezTo>
                      <a:pt x="1347149" y="539203"/>
                      <a:pt x="1366200" y="468295"/>
                      <a:pt x="1399537" y="468824"/>
                    </a:cubicBezTo>
                    <a:cubicBezTo>
                      <a:pt x="1432874" y="469353"/>
                      <a:pt x="1476795" y="537616"/>
                      <a:pt x="1510662" y="538674"/>
                    </a:cubicBezTo>
                    <a:cubicBezTo>
                      <a:pt x="1544529" y="539732"/>
                      <a:pt x="1573104" y="477820"/>
                      <a:pt x="1602737" y="475174"/>
                    </a:cubicBezTo>
                    <a:cubicBezTo>
                      <a:pt x="1632370" y="472528"/>
                      <a:pt x="1666237" y="505337"/>
                      <a:pt x="1688462" y="522799"/>
                    </a:cubicBezTo>
                    <a:cubicBezTo>
                      <a:pt x="1710687" y="540261"/>
                      <a:pt x="1731325" y="559841"/>
                      <a:pt x="1736087" y="579949"/>
                    </a:cubicBezTo>
                    <a:cubicBezTo>
                      <a:pt x="1740849" y="600057"/>
                      <a:pt x="1733441" y="639216"/>
                      <a:pt x="1717037" y="643449"/>
                    </a:cubicBezTo>
                    <a:cubicBezTo>
                      <a:pt x="1700633" y="647682"/>
                      <a:pt x="1670470" y="606936"/>
                      <a:pt x="1637662" y="605349"/>
                    </a:cubicBezTo>
                    <a:cubicBezTo>
                      <a:pt x="1604854" y="603761"/>
                      <a:pt x="1551937" y="634453"/>
                      <a:pt x="1520187" y="633924"/>
                    </a:cubicBezTo>
                    <a:cubicBezTo>
                      <a:pt x="1488437" y="633395"/>
                      <a:pt x="1482616" y="601116"/>
                      <a:pt x="1447162" y="602174"/>
                    </a:cubicBezTo>
                    <a:cubicBezTo>
                      <a:pt x="1411708" y="603232"/>
                      <a:pt x="1351383" y="645036"/>
                      <a:pt x="1307462" y="640274"/>
                    </a:cubicBezTo>
                    <a:cubicBezTo>
                      <a:pt x="1263541" y="635512"/>
                      <a:pt x="1219091" y="575186"/>
                      <a:pt x="1183637" y="573599"/>
                    </a:cubicBezTo>
                    <a:cubicBezTo>
                      <a:pt x="1148183" y="572012"/>
                      <a:pt x="1123312" y="631278"/>
                      <a:pt x="1094737" y="630749"/>
                    </a:cubicBezTo>
                    <a:cubicBezTo>
                      <a:pt x="1066162" y="630220"/>
                      <a:pt x="1046583" y="571482"/>
                      <a:pt x="1012187" y="570424"/>
                    </a:cubicBezTo>
                    <a:cubicBezTo>
                      <a:pt x="977791" y="569366"/>
                      <a:pt x="926991" y="623870"/>
                      <a:pt x="888362" y="624399"/>
                    </a:cubicBezTo>
                    <a:cubicBezTo>
                      <a:pt x="849733" y="624928"/>
                      <a:pt x="813749" y="572541"/>
                      <a:pt x="780412" y="573599"/>
                    </a:cubicBezTo>
                    <a:cubicBezTo>
                      <a:pt x="747075" y="574657"/>
                      <a:pt x="721145" y="630220"/>
                      <a:pt x="688337" y="630749"/>
                    </a:cubicBezTo>
                    <a:cubicBezTo>
                      <a:pt x="655529" y="631278"/>
                      <a:pt x="614254" y="578891"/>
                      <a:pt x="583562" y="576774"/>
                    </a:cubicBezTo>
                    <a:cubicBezTo>
                      <a:pt x="552870" y="574657"/>
                      <a:pt x="536995" y="621753"/>
                      <a:pt x="504187" y="618049"/>
                    </a:cubicBezTo>
                    <a:cubicBezTo>
                      <a:pt x="471379" y="614345"/>
                      <a:pt x="434866" y="546082"/>
                      <a:pt x="386712" y="554549"/>
                    </a:cubicBezTo>
                    <a:cubicBezTo>
                      <a:pt x="338558" y="563016"/>
                      <a:pt x="243308" y="636570"/>
                      <a:pt x="215262" y="668849"/>
                    </a:cubicBezTo>
                    <a:cubicBezTo>
                      <a:pt x="187216" y="701128"/>
                      <a:pt x="190391" y="741874"/>
                      <a:pt x="218437" y="748224"/>
                    </a:cubicBezTo>
                    <a:cubicBezTo>
                      <a:pt x="246483" y="754574"/>
                      <a:pt x="339087" y="705891"/>
                      <a:pt x="383537" y="706949"/>
                    </a:cubicBezTo>
                    <a:cubicBezTo>
                      <a:pt x="427987" y="708007"/>
                      <a:pt x="451800" y="753516"/>
                      <a:pt x="485137" y="754574"/>
                    </a:cubicBezTo>
                    <a:cubicBezTo>
                      <a:pt x="518474" y="755632"/>
                      <a:pt x="552341" y="711712"/>
                      <a:pt x="583562" y="713299"/>
                    </a:cubicBezTo>
                    <a:cubicBezTo>
                      <a:pt x="614783" y="714886"/>
                      <a:pt x="639654" y="763570"/>
                      <a:pt x="672462" y="764099"/>
                    </a:cubicBezTo>
                    <a:cubicBezTo>
                      <a:pt x="705270" y="764628"/>
                      <a:pt x="747075" y="714357"/>
                      <a:pt x="780412" y="716474"/>
                    </a:cubicBezTo>
                    <a:cubicBezTo>
                      <a:pt x="813749" y="718591"/>
                      <a:pt x="834916" y="776799"/>
                      <a:pt x="872487" y="776799"/>
                    </a:cubicBezTo>
                    <a:cubicBezTo>
                      <a:pt x="910058" y="776799"/>
                      <a:pt x="969325" y="715416"/>
                      <a:pt x="1005837" y="716474"/>
                    </a:cubicBezTo>
                    <a:cubicBezTo>
                      <a:pt x="1042349" y="717532"/>
                      <a:pt x="1057166" y="783149"/>
                      <a:pt x="1091562" y="783149"/>
                    </a:cubicBezTo>
                    <a:cubicBezTo>
                      <a:pt x="1125958" y="783149"/>
                      <a:pt x="1172525" y="715416"/>
                      <a:pt x="1212212" y="716474"/>
                    </a:cubicBezTo>
                    <a:cubicBezTo>
                      <a:pt x="1251899" y="717532"/>
                      <a:pt x="1298995" y="787912"/>
                      <a:pt x="1329687" y="789499"/>
                    </a:cubicBezTo>
                    <a:cubicBezTo>
                      <a:pt x="1360379" y="791087"/>
                      <a:pt x="1366729" y="725470"/>
                      <a:pt x="1396362" y="725999"/>
                    </a:cubicBezTo>
                    <a:cubicBezTo>
                      <a:pt x="1425995" y="726528"/>
                      <a:pt x="1474150" y="792674"/>
                      <a:pt x="1507487" y="792674"/>
                    </a:cubicBezTo>
                    <a:cubicBezTo>
                      <a:pt x="1540824" y="792674"/>
                      <a:pt x="1563050" y="724941"/>
                      <a:pt x="1596387" y="725999"/>
                    </a:cubicBezTo>
                    <a:cubicBezTo>
                      <a:pt x="1629724" y="727057"/>
                      <a:pt x="1673645" y="794791"/>
                      <a:pt x="1707512" y="799024"/>
                    </a:cubicBezTo>
                    <a:cubicBezTo>
                      <a:pt x="1741379" y="803257"/>
                      <a:pt x="1753814" y="770448"/>
                      <a:pt x="1806731" y="765686"/>
                    </a:cubicBezTo>
                    <a:lnTo>
                      <a:pt x="2031362" y="77044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4" name="Obrázek 153" descr="Obsah obrázku tma, černá, prostor, ohňostroj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C5298CD0-03B4-4141-EAAF-B64FB605C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2330" y="2397024"/>
                <a:ext cx="2141815" cy="744495"/>
              </a:xfrm>
              <a:prstGeom prst="rect">
                <a:avLst/>
              </a:prstGeom>
            </p:spPr>
          </p:pic>
        </p:grpSp>
        <p:pic>
          <p:nvPicPr>
            <p:cNvPr id="156" name="Obrázek 155">
              <a:extLst>
                <a:ext uri="{FF2B5EF4-FFF2-40B4-BE49-F238E27FC236}">
                  <a16:creationId xmlns:a16="http://schemas.microsoft.com/office/drawing/2014/main" id="{A25EE299-E32A-9C9C-69FA-0072A3F40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2888" y="3308549"/>
              <a:ext cx="1296340" cy="779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33899A0-D289-2096-239B-169F0C689FA4}"/>
              </a:ext>
            </a:extLst>
          </p:cNvPr>
          <p:cNvSpPr/>
          <p:nvPr/>
        </p:nvSpPr>
        <p:spPr>
          <a:xfrm>
            <a:off x="659034" y="2916455"/>
            <a:ext cx="10873932" cy="117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1000" sy="10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E1821F9-A5D0-F67C-5EA8-4E4083FF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014" y="2972010"/>
            <a:ext cx="8451943" cy="1179576"/>
          </a:xfrm>
        </p:spPr>
        <p:txBody>
          <a:bodyPr>
            <a:normAutofit/>
          </a:bodyPr>
          <a:lstStyle/>
          <a:p>
            <a:r>
              <a:rPr lang="en-US" dirty="0"/>
              <a:t>Toxicologic screening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EBA4B02-00E4-2435-F300-D1E6815C377B}"/>
              </a:ext>
            </a:extLst>
          </p:cNvPr>
          <p:cNvSpPr/>
          <p:nvPr/>
        </p:nvSpPr>
        <p:spPr>
          <a:xfrm>
            <a:off x="874319" y="3060833"/>
            <a:ext cx="150475" cy="878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21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kupina 143">
            <a:extLst>
              <a:ext uri="{FF2B5EF4-FFF2-40B4-BE49-F238E27FC236}">
                <a16:creationId xmlns:a16="http://schemas.microsoft.com/office/drawing/2014/main" id="{58C32DDA-775A-D8B4-958A-9DD60633F8CC}"/>
              </a:ext>
            </a:extLst>
          </p:cNvPr>
          <p:cNvGrpSpPr/>
          <p:nvPr/>
        </p:nvGrpSpPr>
        <p:grpSpPr>
          <a:xfrm>
            <a:off x="5643072" y="2794300"/>
            <a:ext cx="5464914" cy="3708846"/>
            <a:chOff x="5576701" y="2782010"/>
            <a:chExt cx="5464914" cy="3708846"/>
          </a:xfrm>
        </p:grpSpPr>
        <p:sp>
          <p:nvSpPr>
            <p:cNvPr id="72" name="Obdélník: se zakulacenými rohy 71">
              <a:extLst>
                <a:ext uri="{FF2B5EF4-FFF2-40B4-BE49-F238E27FC236}">
                  <a16:creationId xmlns:a16="http://schemas.microsoft.com/office/drawing/2014/main" id="{95EE31B7-F9C6-B71C-2871-DE9432FEA9D4}"/>
                </a:ext>
              </a:extLst>
            </p:cNvPr>
            <p:cNvSpPr/>
            <p:nvPr/>
          </p:nvSpPr>
          <p:spPr>
            <a:xfrm>
              <a:off x="7539814" y="2782010"/>
              <a:ext cx="2415073" cy="369332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5BF3F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Forensic toxicology</a:t>
              </a:r>
            </a:p>
          </p:txBody>
        </p:sp>
        <p:grpSp>
          <p:nvGrpSpPr>
            <p:cNvPr id="138" name="Skupina 137">
              <a:extLst>
                <a:ext uri="{FF2B5EF4-FFF2-40B4-BE49-F238E27FC236}">
                  <a16:creationId xmlns:a16="http://schemas.microsoft.com/office/drawing/2014/main" id="{459B3E67-3022-4532-A0EF-725D31FA3AFB}"/>
                </a:ext>
              </a:extLst>
            </p:cNvPr>
            <p:cNvGrpSpPr/>
            <p:nvPr/>
          </p:nvGrpSpPr>
          <p:grpSpPr>
            <a:xfrm>
              <a:off x="5576701" y="4684592"/>
              <a:ext cx="1944531" cy="1806264"/>
              <a:chOff x="925182" y="4735218"/>
              <a:chExt cx="1944531" cy="1806264"/>
            </a:xfrm>
          </p:grpSpPr>
          <p:sp>
            <p:nvSpPr>
              <p:cNvPr id="81" name="TextovéPole 80">
                <a:extLst>
                  <a:ext uri="{FF2B5EF4-FFF2-40B4-BE49-F238E27FC236}">
                    <a16:creationId xmlns:a16="http://schemas.microsoft.com/office/drawing/2014/main" id="{D024312D-9F1E-A175-A7B9-5102255A942C}"/>
                  </a:ext>
                </a:extLst>
              </p:cNvPr>
              <p:cNvSpPr txBox="1"/>
              <p:nvPr/>
            </p:nvSpPr>
            <p:spPr>
              <a:xfrm>
                <a:off x="925182" y="5895151"/>
                <a:ext cx="19445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ptos" panose="020B0004020202020204" pitchFamily="34" charset="0"/>
                  </a:rPr>
                  <a:t>Screening for new illicit drugs</a:t>
                </a:r>
              </a:p>
            </p:txBody>
          </p:sp>
          <p:pic>
            <p:nvPicPr>
              <p:cNvPr id="99" name="Obrázek 98" descr="Obsah obrázku snímek obrazovky, Obdélník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1C013208-A7A1-E18B-346E-350E074C0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0250" y="4735218"/>
                <a:ext cx="1514397" cy="1100553"/>
              </a:xfrm>
              <a:prstGeom prst="rect">
                <a:avLst/>
              </a:prstGeom>
            </p:spPr>
          </p:pic>
        </p:grpSp>
        <p:grpSp>
          <p:nvGrpSpPr>
            <p:cNvPr id="111" name="Skupina 110">
              <a:extLst>
                <a:ext uri="{FF2B5EF4-FFF2-40B4-BE49-F238E27FC236}">
                  <a16:creationId xmlns:a16="http://schemas.microsoft.com/office/drawing/2014/main" id="{F5143FEE-A5DD-1DE2-5376-8CAA0D87B11A}"/>
                </a:ext>
              </a:extLst>
            </p:cNvPr>
            <p:cNvGrpSpPr/>
            <p:nvPr/>
          </p:nvGrpSpPr>
          <p:grpSpPr>
            <a:xfrm>
              <a:off x="7464983" y="3515625"/>
              <a:ext cx="3576632" cy="2293262"/>
              <a:chOff x="7312520" y="4289479"/>
              <a:chExt cx="3576632" cy="2293262"/>
            </a:xfrm>
          </p:grpSpPr>
          <p:grpSp>
            <p:nvGrpSpPr>
              <p:cNvPr id="105" name="Skupina 104">
                <a:extLst>
                  <a:ext uri="{FF2B5EF4-FFF2-40B4-BE49-F238E27FC236}">
                    <a16:creationId xmlns:a16="http://schemas.microsoft.com/office/drawing/2014/main" id="{03576496-2278-B9C4-3CE3-8F3E4DA63F4A}"/>
                  </a:ext>
                </a:extLst>
              </p:cNvPr>
              <p:cNvGrpSpPr/>
              <p:nvPr/>
            </p:nvGrpSpPr>
            <p:grpSpPr>
              <a:xfrm>
                <a:off x="7845790" y="4289479"/>
                <a:ext cx="2054355" cy="1300567"/>
                <a:chOff x="9540579" y="5166790"/>
                <a:chExt cx="2054355" cy="1300567"/>
              </a:xfrm>
            </p:grpSpPr>
            <p:pic>
              <p:nvPicPr>
                <p:cNvPr id="87" name="Obrázek 86" descr="Obsah obrázku symbol, umění, Grafika, design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A59AA259-97C6-45AF-62D9-C81657D6C1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40579" y="5166790"/>
                  <a:ext cx="856562" cy="1097375"/>
                </a:xfrm>
                <a:prstGeom prst="rect">
                  <a:avLst/>
                </a:prstGeom>
              </p:spPr>
            </p:pic>
            <p:pic>
              <p:nvPicPr>
                <p:cNvPr id="95" name="Obrázek 94" descr="Obsah obrázku kresba, ilustrace, umění, kreslené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F41A98C8-09C3-AE57-D9C0-371B523AE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59202" y="5217569"/>
                  <a:ext cx="1435732" cy="1249788"/>
                </a:xfrm>
                <a:prstGeom prst="rect">
                  <a:avLst/>
                </a:prstGeom>
              </p:spPr>
            </p:pic>
          </p:grpSp>
          <p:sp>
            <p:nvSpPr>
              <p:cNvPr id="107" name="TextovéPole 106">
                <a:extLst>
                  <a:ext uri="{FF2B5EF4-FFF2-40B4-BE49-F238E27FC236}">
                    <a16:creationId xmlns:a16="http://schemas.microsoft.com/office/drawing/2014/main" id="{BC910747-89E6-65A6-E331-CAF8B8777962}"/>
                  </a:ext>
                </a:extLst>
              </p:cNvPr>
              <p:cNvSpPr txBox="1"/>
              <p:nvPr/>
            </p:nvSpPr>
            <p:spPr>
              <a:xfrm>
                <a:off x="7312520" y="5659411"/>
                <a:ext cx="357663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latin typeface="Aptos" panose="020B0004020202020204" pitchFamily="34" charset="0"/>
                  </a:rPr>
                  <a:t>Detection and quantification of narcotic and psychotropic substances</a:t>
                </a:r>
              </a:p>
            </p:txBody>
          </p:sp>
        </p:grpSp>
      </p:grpSp>
      <p:grpSp>
        <p:nvGrpSpPr>
          <p:cNvPr id="143" name="Skupina 142">
            <a:extLst>
              <a:ext uri="{FF2B5EF4-FFF2-40B4-BE49-F238E27FC236}">
                <a16:creationId xmlns:a16="http://schemas.microsoft.com/office/drawing/2014/main" id="{0227C804-0D2A-A71F-852F-78C86747B91E}"/>
              </a:ext>
            </a:extLst>
          </p:cNvPr>
          <p:cNvGrpSpPr/>
          <p:nvPr/>
        </p:nvGrpSpPr>
        <p:grpSpPr>
          <a:xfrm>
            <a:off x="1058649" y="3751236"/>
            <a:ext cx="3634191" cy="1988224"/>
            <a:chOff x="7210395" y="3506230"/>
            <a:chExt cx="3634191" cy="1988224"/>
          </a:xfrm>
        </p:grpSpPr>
        <p:sp>
          <p:nvSpPr>
            <p:cNvPr id="75" name="Obdélník: se zakulacenými rohy 74">
              <a:extLst>
                <a:ext uri="{FF2B5EF4-FFF2-40B4-BE49-F238E27FC236}">
                  <a16:creationId xmlns:a16="http://schemas.microsoft.com/office/drawing/2014/main" id="{40E886EA-A59A-8EF4-F3D0-6E533682568A}"/>
                </a:ext>
              </a:extLst>
            </p:cNvPr>
            <p:cNvSpPr/>
            <p:nvPr/>
          </p:nvSpPr>
          <p:spPr>
            <a:xfrm>
              <a:off x="7210395" y="3506230"/>
              <a:ext cx="2621102" cy="620526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5BF3F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Occupational toxicology</a:t>
              </a:r>
            </a:p>
          </p:txBody>
        </p:sp>
        <p:grpSp>
          <p:nvGrpSpPr>
            <p:cNvPr id="134" name="Skupina 133">
              <a:extLst>
                <a:ext uri="{FF2B5EF4-FFF2-40B4-BE49-F238E27FC236}">
                  <a16:creationId xmlns:a16="http://schemas.microsoft.com/office/drawing/2014/main" id="{94EA969C-0FB5-AAA5-3C88-970E1A0A7A09}"/>
                </a:ext>
              </a:extLst>
            </p:cNvPr>
            <p:cNvGrpSpPr/>
            <p:nvPr/>
          </p:nvGrpSpPr>
          <p:grpSpPr>
            <a:xfrm>
              <a:off x="9212490" y="3913658"/>
              <a:ext cx="1632096" cy="1580796"/>
              <a:chOff x="6477175" y="4813042"/>
              <a:chExt cx="1632096" cy="1580796"/>
            </a:xfrm>
          </p:grpSpPr>
          <p:grpSp>
            <p:nvGrpSpPr>
              <p:cNvPr id="115" name="Skupina 114">
                <a:extLst>
                  <a:ext uri="{FF2B5EF4-FFF2-40B4-BE49-F238E27FC236}">
                    <a16:creationId xmlns:a16="http://schemas.microsoft.com/office/drawing/2014/main" id="{EF1C11EF-A844-7423-7D54-74BCC2351C7B}"/>
                  </a:ext>
                </a:extLst>
              </p:cNvPr>
              <p:cNvGrpSpPr/>
              <p:nvPr/>
            </p:nvGrpSpPr>
            <p:grpSpPr>
              <a:xfrm>
                <a:off x="6477175" y="4813042"/>
                <a:ext cx="864424" cy="745192"/>
                <a:chOff x="5010803" y="5581655"/>
                <a:chExt cx="864424" cy="745192"/>
              </a:xfrm>
            </p:grpSpPr>
            <p:sp>
              <p:nvSpPr>
                <p:cNvPr id="116" name="Šestiúhelník 115">
                  <a:extLst>
                    <a:ext uri="{FF2B5EF4-FFF2-40B4-BE49-F238E27FC236}">
                      <a16:creationId xmlns:a16="http://schemas.microsoft.com/office/drawing/2014/main" id="{03649151-F33D-72F5-1945-35426C517B83}"/>
                    </a:ext>
                  </a:extLst>
                </p:cNvPr>
                <p:cNvSpPr/>
                <p:nvPr/>
              </p:nvSpPr>
              <p:spPr>
                <a:xfrm>
                  <a:off x="5010803" y="5581655"/>
                  <a:ext cx="864424" cy="745192"/>
                </a:xfrm>
                <a:prstGeom prst="hexagon">
                  <a:avLst/>
                </a:prstGeom>
                <a:solidFill>
                  <a:schemeClr val="bg1"/>
                </a:solidFill>
                <a:ln w="444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63500" sx="108000" sy="108000" algn="ctr" rotWithShape="0">
                    <a:prstClr val="black">
                      <a:alpha val="33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Šestiúhelník 116">
                  <a:extLst>
                    <a:ext uri="{FF2B5EF4-FFF2-40B4-BE49-F238E27FC236}">
                      <a16:creationId xmlns:a16="http://schemas.microsoft.com/office/drawing/2014/main" id="{967090B3-42E7-B81D-9F2E-32F03AB9510E}"/>
                    </a:ext>
                  </a:extLst>
                </p:cNvPr>
                <p:cNvSpPr/>
                <p:nvPr/>
              </p:nvSpPr>
              <p:spPr>
                <a:xfrm>
                  <a:off x="5065219" y="5628564"/>
                  <a:ext cx="755592" cy="651374"/>
                </a:xfrm>
                <a:prstGeom prst="hexagon">
                  <a:avLst/>
                </a:prstGeom>
                <a:solidFill>
                  <a:srgbClr val="FF0066">
                    <a:alpha val="60000"/>
                  </a:srgbClr>
                </a:solidFill>
                <a:ln w="4445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18" name="Obrázek 117" descr="Obsah obrázku skica, klipart, bílé, ilustrace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ADD60D74-E4AC-22CC-6416-AF3FDCAD3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3000" y="5653695"/>
                  <a:ext cx="564645" cy="626243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Skupina 132">
                <a:extLst>
                  <a:ext uri="{FF2B5EF4-FFF2-40B4-BE49-F238E27FC236}">
                    <a16:creationId xmlns:a16="http://schemas.microsoft.com/office/drawing/2014/main" id="{765DE613-9C2A-B853-C543-C86964FE41E0}"/>
                  </a:ext>
                </a:extLst>
              </p:cNvPr>
              <p:cNvGrpSpPr/>
              <p:nvPr/>
            </p:nvGrpSpPr>
            <p:grpSpPr>
              <a:xfrm>
                <a:off x="7244847" y="5230844"/>
                <a:ext cx="864424" cy="745192"/>
                <a:chOff x="7255123" y="5220447"/>
                <a:chExt cx="864424" cy="745192"/>
              </a:xfrm>
            </p:grpSpPr>
            <p:sp>
              <p:nvSpPr>
                <p:cNvPr id="120" name="Šestiúhelník 119">
                  <a:extLst>
                    <a:ext uri="{FF2B5EF4-FFF2-40B4-BE49-F238E27FC236}">
                      <a16:creationId xmlns:a16="http://schemas.microsoft.com/office/drawing/2014/main" id="{9A07E7E5-3B3A-28B2-741B-51B75DC64563}"/>
                    </a:ext>
                  </a:extLst>
                </p:cNvPr>
                <p:cNvSpPr/>
                <p:nvPr/>
              </p:nvSpPr>
              <p:spPr>
                <a:xfrm>
                  <a:off x="7255123" y="5220447"/>
                  <a:ext cx="864424" cy="745192"/>
                </a:xfrm>
                <a:prstGeom prst="hexagon">
                  <a:avLst/>
                </a:prstGeom>
                <a:solidFill>
                  <a:schemeClr val="bg1"/>
                </a:solidFill>
                <a:ln w="444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63500" sx="108000" sy="108000" algn="ctr" rotWithShape="0">
                    <a:prstClr val="black">
                      <a:alpha val="33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Šestiúhelník 120">
                  <a:extLst>
                    <a:ext uri="{FF2B5EF4-FFF2-40B4-BE49-F238E27FC236}">
                      <a16:creationId xmlns:a16="http://schemas.microsoft.com/office/drawing/2014/main" id="{33B3392B-4DCF-0C1E-F75F-27177222914A}"/>
                    </a:ext>
                  </a:extLst>
                </p:cNvPr>
                <p:cNvSpPr/>
                <p:nvPr/>
              </p:nvSpPr>
              <p:spPr>
                <a:xfrm>
                  <a:off x="7309539" y="5267356"/>
                  <a:ext cx="755592" cy="651374"/>
                </a:xfrm>
                <a:prstGeom prst="hexagon">
                  <a:avLst/>
                </a:prstGeom>
                <a:solidFill>
                  <a:srgbClr val="FF0066">
                    <a:alpha val="60000"/>
                  </a:srgbClr>
                </a:solidFill>
                <a:ln w="4445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24" name="Obrázek 123" descr="Obsah obrázku umění, kreativita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796222E2-2E6C-F361-0068-44002D196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7193" y="5329710"/>
                  <a:ext cx="405124" cy="545359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Skupina 131">
                <a:extLst>
                  <a:ext uri="{FF2B5EF4-FFF2-40B4-BE49-F238E27FC236}">
                    <a16:creationId xmlns:a16="http://schemas.microsoft.com/office/drawing/2014/main" id="{FAD631A2-A779-DEFD-4DEA-97626297038C}"/>
                  </a:ext>
                </a:extLst>
              </p:cNvPr>
              <p:cNvGrpSpPr/>
              <p:nvPr/>
            </p:nvGrpSpPr>
            <p:grpSpPr>
              <a:xfrm>
                <a:off x="6477175" y="5648646"/>
                <a:ext cx="864424" cy="745192"/>
                <a:chOff x="6380765" y="5871821"/>
                <a:chExt cx="864424" cy="745192"/>
              </a:xfrm>
            </p:grpSpPr>
            <p:sp>
              <p:nvSpPr>
                <p:cNvPr id="125" name="Šestiúhelník 124">
                  <a:extLst>
                    <a:ext uri="{FF2B5EF4-FFF2-40B4-BE49-F238E27FC236}">
                      <a16:creationId xmlns:a16="http://schemas.microsoft.com/office/drawing/2014/main" id="{2D9DA6B3-2F2C-3327-67EA-03BA2A11B43C}"/>
                    </a:ext>
                  </a:extLst>
                </p:cNvPr>
                <p:cNvSpPr/>
                <p:nvPr/>
              </p:nvSpPr>
              <p:spPr>
                <a:xfrm>
                  <a:off x="6380765" y="5871821"/>
                  <a:ext cx="864424" cy="745192"/>
                </a:xfrm>
                <a:prstGeom prst="hexagon">
                  <a:avLst/>
                </a:prstGeom>
                <a:solidFill>
                  <a:schemeClr val="bg1"/>
                </a:solidFill>
                <a:ln w="44450"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63500" sx="108000" sy="108000" algn="ctr" rotWithShape="0">
                    <a:prstClr val="black">
                      <a:alpha val="33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" name="Šestiúhelník 125">
                  <a:extLst>
                    <a:ext uri="{FF2B5EF4-FFF2-40B4-BE49-F238E27FC236}">
                      <a16:creationId xmlns:a16="http://schemas.microsoft.com/office/drawing/2014/main" id="{2178F092-09E7-9BD9-E6B0-5D7C67A4DA36}"/>
                    </a:ext>
                  </a:extLst>
                </p:cNvPr>
                <p:cNvSpPr/>
                <p:nvPr/>
              </p:nvSpPr>
              <p:spPr>
                <a:xfrm>
                  <a:off x="6435181" y="5918730"/>
                  <a:ext cx="755592" cy="651374"/>
                </a:xfrm>
                <a:prstGeom prst="hexagon">
                  <a:avLst/>
                </a:prstGeom>
                <a:solidFill>
                  <a:srgbClr val="FF0066">
                    <a:alpha val="60000"/>
                  </a:srgbClr>
                </a:solidFill>
                <a:ln w="4445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29" name="Obrázek 128" descr="Obsah obrázku lebka, skica, klipart, Grafika&#10;&#10;Obsah vygenerovaný umělou inteligencí může být nesprávný.">
                  <a:extLst>
                    <a:ext uri="{FF2B5EF4-FFF2-40B4-BE49-F238E27FC236}">
                      <a16:creationId xmlns:a16="http://schemas.microsoft.com/office/drawing/2014/main" id="{48E0BB8F-B1A5-0AD0-ADB9-AB58AF80A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7151" y="5945113"/>
                  <a:ext cx="580945" cy="533659"/>
                </a:xfrm>
                <a:prstGeom prst="rect">
                  <a:avLst/>
                </a:prstGeom>
              </p:spPr>
            </p:pic>
          </p:grpSp>
        </p:grpSp>
        <p:sp>
          <p:nvSpPr>
            <p:cNvPr id="136" name="TextovéPole 135">
              <a:extLst>
                <a:ext uri="{FF2B5EF4-FFF2-40B4-BE49-F238E27FC236}">
                  <a16:creationId xmlns:a16="http://schemas.microsoft.com/office/drawing/2014/main" id="{14BF322C-2A66-BE19-50BF-E43968D14381}"/>
                </a:ext>
              </a:extLst>
            </p:cNvPr>
            <p:cNvSpPr txBox="1"/>
            <p:nvPr/>
          </p:nvSpPr>
          <p:spPr>
            <a:xfrm>
              <a:off x="7210395" y="4262821"/>
              <a:ext cx="20671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Monitoring of workers’ exposure to industrial chemicals</a:t>
              </a:r>
            </a:p>
          </p:txBody>
        </p:sp>
      </p:grpSp>
      <p:grpSp>
        <p:nvGrpSpPr>
          <p:cNvPr id="142" name="Skupina 141">
            <a:extLst>
              <a:ext uri="{FF2B5EF4-FFF2-40B4-BE49-F238E27FC236}">
                <a16:creationId xmlns:a16="http://schemas.microsoft.com/office/drawing/2014/main" id="{596B517E-95F9-55CF-6433-B37066F6A10A}"/>
              </a:ext>
            </a:extLst>
          </p:cNvPr>
          <p:cNvGrpSpPr/>
          <p:nvPr/>
        </p:nvGrpSpPr>
        <p:grpSpPr>
          <a:xfrm>
            <a:off x="279663" y="300242"/>
            <a:ext cx="4570419" cy="2252575"/>
            <a:chOff x="279663" y="300242"/>
            <a:chExt cx="4570419" cy="2252575"/>
          </a:xfrm>
        </p:grpSpPr>
        <p:pic>
          <p:nvPicPr>
            <p:cNvPr id="97" name="Obrázek 96" descr="Obsah obrázku klipart, skica, ilustrace, kresba&#10;&#10;Obsah vygenerovaný umělou inteligencí může být nesprávný.">
              <a:extLst>
                <a:ext uri="{FF2B5EF4-FFF2-40B4-BE49-F238E27FC236}">
                  <a16:creationId xmlns:a16="http://schemas.microsoft.com/office/drawing/2014/main" id="{BC825459-2BB6-CD85-DF26-832140797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163" flipH="1">
              <a:off x="279663" y="300242"/>
              <a:ext cx="2022776" cy="1797675"/>
            </a:xfrm>
            <a:prstGeom prst="rect">
              <a:avLst/>
            </a:prstGeom>
          </p:spPr>
        </p:pic>
        <p:grpSp>
          <p:nvGrpSpPr>
            <p:cNvPr id="100" name="Skupina 99">
              <a:extLst>
                <a:ext uri="{FF2B5EF4-FFF2-40B4-BE49-F238E27FC236}">
                  <a16:creationId xmlns:a16="http://schemas.microsoft.com/office/drawing/2014/main" id="{C7B10105-4D0F-3DC5-00D6-6E9C7A5A549C}"/>
                </a:ext>
              </a:extLst>
            </p:cNvPr>
            <p:cNvGrpSpPr/>
            <p:nvPr/>
          </p:nvGrpSpPr>
          <p:grpSpPr>
            <a:xfrm>
              <a:off x="1787656" y="1789380"/>
              <a:ext cx="756038" cy="763437"/>
              <a:chOff x="7691556" y="3179084"/>
              <a:chExt cx="1581756" cy="1597237"/>
            </a:xfrm>
          </p:grpSpPr>
          <p:pic>
            <p:nvPicPr>
              <p:cNvPr id="91" name="Obrázek 90" descr="Obsah obrázku klipart, ilustrace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FB0E89F3-BC88-BC50-A8B7-DA88E3A54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9163" y="3179086"/>
                <a:ext cx="704149" cy="1255886"/>
              </a:xfrm>
              <a:prstGeom prst="rect">
                <a:avLst/>
              </a:prstGeom>
            </p:spPr>
          </p:pic>
          <p:pic>
            <p:nvPicPr>
              <p:cNvPr id="85" name="Obrázek 84" descr="Obsah obrázku kreslené, klipart, Grafika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34562275-80E4-763C-0084-72BB7A954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1556" y="3179084"/>
                <a:ext cx="707198" cy="1268079"/>
              </a:xfrm>
              <a:prstGeom prst="rect">
                <a:avLst/>
              </a:prstGeom>
            </p:spPr>
          </p:pic>
          <p:pic>
            <p:nvPicPr>
              <p:cNvPr id="89" name="Obrázek 88" descr="Obsah obrázku láhev, kreslené, ilustrace,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F556A16A-D0FF-6007-5550-7CD363D56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306" y="3511291"/>
                <a:ext cx="695004" cy="1265030"/>
              </a:xfrm>
              <a:prstGeom prst="rect">
                <a:avLst/>
              </a:prstGeom>
            </p:spPr>
          </p:pic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285018CA-9B50-F3D1-9495-DA41D4D40E8A}"/>
                </a:ext>
              </a:extLst>
            </p:cNvPr>
            <p:cNvSpPr txBox="1"/>
            <p:nvPr/>
          </p:nvSpPr>
          <p:spPr>
            <a:xfrm>
              <a:off x="2482218" y="919286"/>
              <a:ext cx="20604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ptos" panose="020B0004020202020204" pitchFamily="34" charset="0"/>
                </a:rPr>
                <a:t>Monitoring of poisonings by drugs and poisons</a:t>
              </a:r>
            </a:p>
          </p:txBody>
        </p:sp>
        <p:sp>
          <p:nvSpPr>
            <p:cNvPr id="73" name="Obdélník: se zakulacenými rohy 72">
              <a:extLst>
                <a:ext uri="{FF2B5EF4-FFF2-40B4-BE49-F238E27FC236}">
                  <a16:creationId xmlns:a16="http://schemas.microsoft.com/office/drawing/2014/main" id="{8CCF6CC3-4120-1E61-FFD5-9799A48B69A4}"/>
                </a:ext>
              </a:extLst>
            </p:cNvPr>
            <p:cNvSpPr/>
            <p:nvPr/>
          </p:nvSpPr>
          <p:spPr>
            <a:xfrm>
              <a:off x="2577548" y="480589"/>
              <a:ext cx="2272534" cy="369332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5BF3F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Clinical toxicology</a:t>
              </a:r>
            </a:p>
          </p:txBody>
        </p:sp>
      </p:grpSp>
      <p:grpSp>
        <p:nvGrpSpPr>
          <p:cNvPr id="139" name="Skupina 138">
            <a:extLst>
              <a:ext uri="{FF2B5EF4-FFF2-40B4-BE49-F238E27FC236}">
                <a16:creationId xmlns:a16="http://schemas.microsoft.com/office/drawing/2014/main" id="{5C806C72-9B65-F10E-C563-1CD235812DA3}"/>
              </a:ext>
            </a:extLst>
          </p:cNvPr>
          <p:cNvGrpSpPr/>
          <p:nvPr/>
        </p:nvGrpSpPr>
        <p:grpSpPr>
          <a:xfrm>
            <a:off x="7063784" y="363682"/>
            <a:ext cx="4507779" cy="2156344"/>
            <a:chOff x="5568248" y="961095"/>
            <a:chExt cx="4507779" cy="2156344"/>
          </a:xfrm>
        </p:grpSpPr>
        <p:sp>
          <p:nvSpPr>
            <p:cNvPr id="71" name="Obdélník: se zakulacenými rohy 70">
              <a:extLst>
                <a:ext uri="{FF2B5EF4-FFF2-40B4-BE49-F238E27FC236}">
                  <a16:creationId xmlns:a16="http://schemas.microsoft.com/office/drawing/2014/main" id="{81026897-FA3C-C2D8-85A1-E5BA58F0FE11}"/>
                </a:ext>
              </a:extLst>
            </p:cNvPr>
            <p:cNvSpPr/>
            <p:nvPr/>
          </p:nvSpPr>
          <p:spPr>
            <a:xfrm>
              <a:off x="5568248" y="961095"/>
              <a:ext cx="3528040" cy="369332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5BF3F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Doping control</a:t>
              </a:r>
            </a:p>
          </p:txBody>
        </p:sp>
        <p:grpSp>
          <p:nvGrpSpPr>
            <p:cNvPr id="103" name="Skupina 102">
              <a:extLst>
                <a:ext uri="{FF2B5EF4-FFF2-40B4-BE49-F238E27FC236}">
                  <a16:creationId xmlns:a16="http://schemas.microsoft.com/office/drawing/2014/main" id="{E181EEF8-32EE-06C9-ED70-9D666BA5B980}"/>
                </a:ext>
              </a:extLst>
            </p:cNvPr>
            <p:cNvGrpSpPr/>
            <p:nvPr/>
          </p:nvGrpSpPr>
          <p:grpSpPr>
            <a:xfrm rot="5230215">
              <a:off x="8256392" y="1297804"/>
              <a:ext cx="1817988" cy="1821282"/>
              <a:chOff x="5919663" y="1805011"/>
              <a:chExt cx="1817988" cy="1821282"/>
            </a:xfrm>
          </p:grpSpPr>
          <p:pic>
            <p:nvPicPr>
              <p:cNvPr id="93" name="Obrázek 92" descr="Obsah obrázku léčivo, Farmaceutické léčivo, medicína, Lék na předpis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3285D959-65AE-455D-B3D6-32CD0B72A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030" y="1913692"/>
                <a:ext cx="1263075" cy="1185894"/>
              </a:xfrm>
              <a:prstGeom prst="rect">
                <a:avLst/>
              </a:prstGeom>
            </p:spPr>
          </p:pic>
          <p:pic>
            <p:nvPicPr>
              <p:cNvPr id="102" name="Obrázek 101" descr="Obsah obrázku kruh, Barevnost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B4E2035E-C622-9BDC-F83C-F33D34E5D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9663" y="1805011"/>
                <a:ext cx="1817988" cy="1821282"/>
              </a:xfrm>
              <a:prstGeom prst="rect">
                <a:avLst/>
              </a:prstGeom>
            </p:spPr>
          </p:pic>
        </p:grp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C763E1FB-9029-8022-2949-A74F4E9F6520}"/>
                </a:ext>
              </a:extLst>
            </p:cNvPr>
            <p:cNvSpPr txBox="1"/>
            <p:nvPr/>
          </p:nvSpPr>
          <p:spPr>
            <a:xfrm>
              <a:off x="6051543" y="1447334"/>
              <a:ext cx="244360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Aptos" panose="020B0004020202020204" pitchFamily="34" charset="0"/>
                </a:rPr>
                <a:t>Doping control of prohibited substances and their metabolites</a:t>
              </a:r>
            </a:p>
          </p:txBody>
        </p:sp>
      </p:grpSp>
      <p:grpSp>
        <p:nvGrpSpPr>
          <p:cNvPr id="176" name="Skupina 175">
            <a:extLst>
              <a:ext uri="{FF2B5EF4-FFF2-40B4-BE49-F238E27FC236}">
                <a16:creationId xmlns:a16="http://schemas.microsoft.com/office/drawing/2014/main" id="{50BA013B-2BE6-FDC9-4113-77EA6E316657}"/>
              </a:ext>
            </a:extLst>
          </p:cNvPr>
          <p:cNvGrpSpPr/>
          <p:nvPr/>
        </p:nvGrpSpPr>
        <p:grpSpPr>
          <a:xfrm>
            <a:off x="6221011" y="733014"/>
            <a:ext cx="892841" cy="1425195"/>
            <a:chOff x="6221011" y="733014"/>
            <a:chExt cx="892841" cy="1425195"/>
          </a:xfrm>
        </p:grpSpPr>
        <p:cxnSp>
          <p:nvCxnSpPr>
            <p:cNvPr id="145" name="Přímá spojnice 144">
              <a:extLst>
                <a:ext uri="{FF2B5EF4-FFF2-40B4-BE49-F238E27FC236}">
                  <a16:creationId xmlns:a16="http://schemas.microsoft.com/office/drawing/2014/main" id="{A8F2F9FD-7BB6-0523-FFDB-4CDE786BB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1011" y="1242451"/>
              <a:ext cx="5925" cy="91575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římá spojnice 162">
              <a:extLst>
                <a:ext uri="{FF2B5EF4-FFF2-40B4-BE49-F238E27FC236}">
                  <a16:creationId xmlns:a16="http://schemas.microsoft.com/office/drawing/2014/main" id="{E203C9EB-1239-78BC-862B-FAB1BC733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936" y="733014"/>
              <a:ext cx="886916" cy="516356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Skupina 174">
            <a:extLst>
              <a:ext uri="{FF2B5EF4-FFF2-40B4-BE49-F238E27FC236}">
                <a16:creationId xmlns:a16="http://schemas.microsoft.com/office/drawing/2014/main" id="{CAB9385F-2C27-FE20-19B4-F876DEF240CD}"/>
              </a:ext>
            </a:extLst>
          </p:cNvPr>
          <p:cNvGrpSpPr/>
          <p:nvPr/>
        </p:nvGrpSpPr>
        <p:grpSpPr>
          <a:xfrm>
            <a:off x="4850082" y="849921"/>
            <a:ext cx="1114983" cy="1260371"/>
            <a:chOff x="4850082" y="849921"/>
            <a:chExt cx="1114983" cy="1260371"/>
          </a:xfrm>
        </p:grpSpPr>
        <p:cxnSp>
          <p:nvCxnSpPr>
            <p:cNvPr id="151" name="Přímá spojnice 150">
              <a:extLst>
                <a:ext uri="{FF2B5EF4-FFF2-40B4-BE49-F238E27FC236}">
                  <a16:creationId xmlns:a16="http://schemas.microsoft.com/office/drawing/2014/main" id="{156F310A-F6D1-C867-EB48-D926EDC0E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4686" y="1509369"/>
              <a:ext cx="10379" cy="60092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nice 166">
              <a:extLst>
                <a:ext uri="{FF2B5EF4-FFF2-40B4-BE49-F238E27FC236}">
                  <a16:creationId xmlns:a16="http://schemas.microsoft.com/office/drawing/2014/main" id="{28406813-1B1B-E71A-46DA-FDFA308DCA91}"/>
                </a:ext>
              </a:extLst>
            </p:cNvPr>
            <p:cNvCxnSpPr>
              <a:cxnSpLocks/>
            </p:cNvCxnSpPr>
            <p:nvPr/>
          </p:nvCxnSpPr>
          <p:spPr>
            <a:xfrm>
              <a:off x="4850082" y="849921"/>
              <a:ext cx="1109793" cy="686421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Skupina 173">
            <a:extLst>
              <a:ext uri="{FF2B5EF4-FFF2-40B4-BE49-F238E27FC236}">
                <a16:creationId xmlns:a16="http://schemas.microsoft.com/office/drawing/2014/main" id="{6B6301C8-8041-4C0D-2031-5C8717AF27BD}"/>
              </a:ext>
            </a:extLst>
          </p:cNvPr>
          <p:cNvGrpSpPr/>
          <p:nvPr/>
        </p:nvGrpSpPr>
        <p:grpSpPr>
          <a:xfrm>
            <a:off x="3639069" y="2957387"/>
            <a:ext cx="1211013" cy="830384"/>
            <a:chOff x="3639069" y="2957387"/>
            <a:chExt cx="1211013" cy="830384"/>
          </a:xfrm>
        </p:grpSpPr>
        <p:cxnSp>
          <p:nvCxnSpPr>
            <p:cNvPr id="156" name="Přímá spojnice 155">
              <a:extLst>
                <a:ext uri="{FF2B5EF4-FFF2-40B4-BE49-F238E27FC236}">
                  <a16:creationId xmlns:a16="http://schemas.microsoft.com/office/drawing/2014/main" id="{60374DBA-147F-2545-6BCD-F4799C5D27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069" y="2957387"/>
              <a:ext cx="529276" cy="830384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nice 170">
              <a:extLst>
                <a:ext uri="{FF2B5EF4-FFF2-40B4-BE49-F238E27FC236}">
                  <a16:creationId xmlns:a16="http://schemas.microsoft.com/office/drawing/2014/main" id="{2F6267CE-2197-2503-51F6-8BEBB90F00D1}"/>
                </a:ext>
              </a:extLst>
            </p:cNvPr>
            <p:cNvCxnSpPr>
              <a:cxnSpLocks/>
            </p:cNvCxnSpPr>
            <p:nvPr/>
          </p:nvCxnSpPr>
          <p:spPr>
            <a:xfrm>
              <a:off x="4168345" y="2977716"/>
              <a:ext cx="681737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97061FA3-A7FF-B18D-9D23-AC4DBEDD83A6}"/>
              </a:ext>
            </a:extLst>
          </p:cNvPr>
          <p:cNvGrpSpPr/>
          <p:nvPr/>
        </p:nvGrpSpPr>
        <p:grpSpPr>
          <a:xfrm>
            <a:off x="4549472" y="1919910"/>
            <a:ext cx="2074954" cy="2074954"/>
            <a:chOff x="2673460" y="2733431"/>
            <a:chExt cx="2074954" cy="2074954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A1B10E15-E48D-FCC7-513B-9731B6D91B8E}"/>
                </a:ext>
              </a:extLst>
            </p:cNvPr>
            <p:cNvSpPr/>
            <p:nvPr/>
          </p:nvSpPr>
          <p:spPr>
            <a:xfrm>
              <a:off x="2673460" y="2733431"/>
              <a:ext cx="2074954" cy="207495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3302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5F06EDB5-215D-6CB5-8D90-680A5795AA7B}"/>
                </a:ext>
              </a:extLst>
            </p:cNvPr>
            <p:cNvSpPr txBox="1"/>
            <p:nvPr/>
          </p:nvSpPr>
          <p:spPr>
            <a:xfrm>
              <a:off x="2673460" y="3329663"/>
              <a:ext cx="20613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ptos" panose="020B0004020202020204" pitchFamily="34" charset="0"/>
                </a:rPr>
                <a:t>Toxicologic screening </a:t>
              </a:r>
            </a:p>
          </p:txBody>
        </p:sp>
      </p:grpSp>
      <p:grpSp>
        <p:nvGrpSpPr>
          <p:cNvPr id="177" name="Skupina 176">
            <a:extLst>
              <a:ext uri="{FF2B5EF4-FFF2-40B4-BE49-F238E27FC236}">
                <a16:creationId xmlns:a16="http://schemas.microsoft.com/office/drawing/2014/main" id="{FA52125D-711E-02A8-3815-D16915786919}"/>
              </a:ext>
            </a:extLst>
          </p:cNvPr>
          <p:cNvGrpSpPr/>
          <p:nvPr/>
        </p:nvGrpSpPr>
        <p:grpSpPr>
          <a:xfrm>
            <a:off x="5847554" y="3131800"/>
            <a:ext cx="1753248" cy="830384"/>
            <a:chOff x="5847554" y="3131800"/>
            <a:chExt cx="1753248" cy="830384"/>
          </a:xfrm>
        </p:grpSpPr>
        <p:cxnSp>
          <p:nvCxnSpPr>
            <p:cNvPr id="147" name="Přímá spojnice 146">
              <a:extLst>
                <a:ext uri="{FF2B5EF4-FFF2-40B4-BE49-F238E27FC236}">
                  <a16:creationId xmlns:a16="http://schemas.microsoft.com/office/drawing/2014/main" id="{1C7A3C4C-FB46-79B9-898F-08CF1DC10E86}"/>
                </a:ext>
              </a:extLst>
            </p:cNvPr>
            <p:cNvCxnSpPr>
              <a:cxnSpLocks/>
            </p:cNvCxnSpPr>
            <p:nvPr/>
          </p:nvCxnSpPr>
          <p:spPr>
            <a:xfrm>
              <a:off x="5847554" y="3962184"/>
              <a:ext cx="121623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římá spojnice 172">
              <a:extLst>
                <a:ext uri="{FF2B5EF4-FFF2-40B4-BE49-F238E27FC236}">
                  <a16:creationId xmlns:a16="http://schemas.microsoft.com/office/drawing/2014/main" id="{725F9387-8A64-5EE5-1D3D-83C1700A0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1526" y="3131800"/>
              <a:ext cx="529276" cy="830384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1EE74EF8-A5AD-7523-BF1B-E35DAC9CF833}"/>
              </a:ext>
            </a:extLst>
          </p:cNvPr>
          <p:cNvGrpSpPr/>
          <p:nvPr/>
        </p:nvGrpSpPr>
        <p:grpSpPr>
          <a:xfrm>
            <a:off x="2718875" y="1555463"/>
            <a:ext cx="6276087" cy="3643666"/>
            <a:chOff x="5048654" y="3004761"/>
            <a:chExt cx="6363088" cy="3694176"/>
          </a:xfrm>
        </p:grpSpPr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8073BAA-8C6C-B7AC-8967-79093F4F4535}"/>
                </a:ext>
              </a:extLst>
            </p:cNvPr>
            <p:cNvSpPr/>
            <p:nvPr/>
          </p:nvSpPr>
          <p:spPr>
            <a:xfrm>
              <a:off x="5048654" y="3004761"/>
              <a:ext cx="6311279" cy="36941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3302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F756832-FF13-80AE-990F-48A1CBD7FE0D}"/>
                </a:ext>
              </a:extLst>
            </p:cNvPr>
            <p:cNvGrpSpPr/>
            <p:nvPr/>
          </p:nvGrpSpPr>
          <p:grpSpPr>
            <a:xfrm>
              <a:off x="5193281" y="3180712"/>
              <a:ext cx="6218461" cy="3178656"/>
              <a:chOff x="6246088" y="3513806"/>
              <a:chExt cx="6218461" cy="3178656"/>
            </a:xfrm>
          </p:grpSpPr>
          <p:pic>
            <p:nvPicPr>
              <p:cNvPr id="5" name="Obrázek 4" descr="Obsah obrázku láhev, text, Řešení, Rozpustné/rozpouštědlo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6F7181D3-0841-9415-4944-B00D0A56D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3228" y="4032695"/>
                <a:ext cx="5073102" cy="2659767"/>
              </a:xfrm>
              <a:prstGeom prst="rect">
                <a:avLst/>
              </a:prstGeom>
            </p:spPr>
          </p:pic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BC013387-ED4F-1E87-E06F-179E85F0FB6E}"/>
                  </a:ext>
                </a:extLst>
              </p:cNvPr>
              <p:cNvCxnSpPr/>
              <p:nvPr/>
            </p:nvCxnSpPr>
            <p:spPr>
              <a:xfrm>
                <a:off x="6631190" y="4400051"/>
                <a:ext cx="0" cy="1925053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07FFB158-028C-6A20-759D-A6352A2A837D}"/>
                  </a:ext>
                </a:extLst>
              </p:cNvPr>
              <p:cNvSpPr txBox="1"/>
              <p:nvPr/>
            </p:nvSpPr>
            <p:spPr>
              <a:xfrm rot="16200000">
                <a:off x="5957773" y="5230828"/>
                <a:ext cx="951081" cy="374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60 mm</a:t>
                </a:r>
              </a:p>
            </p:txBody>
          </p:sp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27FE0D62-9D82-591E-BCE8-D132A308C179}"/>
                  </a:ext>
                </a:extLst>
              </p:cNvPr>
              <p:cNvSpPr txBox="1"/>
              <p:nvPr/>
            </p:nvSpPr>
            <p:spPr>
              <a:xfrm>
                <a:off x="6273267" y="3513806"/>
                <a:ext cx="6191282" cy="37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Visualization of the lethal dose for selected hard drugs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7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id="{207BE02E-F879-B194-1E4A-B4EDCA85B404}"/>
              </a:ext>
            </a:extLst>
          </p:cNvPr>
          <p:cNvGrpSpPr>
            <a:grpSpLocks/>
          </p:cNvGrpSpPr>
          <p:nvPr/>
        </p:nvGrpSpPr>
        <p:grpSpPr bwMode="auto">
          <a:xfrm>
            <a:off x="7627095" y="2129224"/>
            <a:ext cx="4392613" cy="4464060"/>
            <a:chOff x="113" y="663"/>
            <a:chExt cx="2767" cy="2812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A02EF77F-3642-963B-CD68-8E9588764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663"/>
              <a:ext cx="2767" cy="2812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rgbClr val="0099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>
                <a:latin typeface="Aptos" panose="020B0004020202020204" pitchFamily="34" charset="0"/>
              </a:endParaRP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3573FC03-EEE0-3D3E-7C49-77C7A57A2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708"/>
              <a:ext cx="2631" cy="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08A0085A-1C9C-9550-ED32-1C700551D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1703"/>
              <a:ext cx="2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cs-CZ" altLang="cs-CZ" sz="1200" dirty="0">
                  <a:latin typeface="Aptos" panose="020B0004020202020204" pitchFamily="34" charset="0"/>
                </a:rPr>
                <a:t>TIC</a:t>
              </a:r>
              <a:endParaRPr lang="en-US" altLang="cs-CZ" sz="1200" dirty="0">
                <a:latin typeface="Aptos" panose="020B0004020202020204" pitchFamily="34" charset="0"/>
              </a:endParaRPr>
            </a:p>
          </p:txBody>
        </p:sp>
        <p:sp>
          <p:nvSpPr>
            <p:cNvPr id="8" name="Text Box 18">
              <a:extLst>
                <a:ext uri="{FF2B5EF4-FFF2-40B4-BE49-F238E27FC236}">
                  <a16:creationId xmlns:a16="http://schemas.microsoft.com/office/drawing/2014/main" id="{C2214BA3-D386-4DE7-5108-4CC8B5C71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2928"/>
              <a:ext cx="2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cs-CZ" altLang="cs-CZ" sz="1200">
                  <a:latin typeface="Aptos" panose="020B0004020202020204" pitchFamily="34" charset="0"/>
                </a:rPr>
                <a:t>EIC</a:t>
              </a:r>
              <a:endParaRPr lang="en-US" altLang="cs-CZ" sz="1200">
                <a:latin typeface="Aptos" panose="020B0004020202020204" pitchFamily="34" charset="0"/>
              </a:endParaRPr>
            </a:p>
          </p:txBody>
        </p: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75BD2382-6F8C-3DDF-76DC-D49A607B6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296"/>
              <a:ext cx="544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7">
              <a:extLst>
                <a:ext uri="{FF2B5EF4-FFF2-40B4-BE49-F238E27FC236}">
                  <a16:creationId xmlns:a16="http://schemas.microsoft.com/office/drawing/2014/main" id="{77FACEA8-65F8-CD33-C42E-D866A035F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900"/>
              <a:ext cx="6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cs-CZ" altLang="cs-CZ" sz="1200" b="0">
                  <a:latin typeface="Aptos" panose="020B0004020202020204" pitchFamily="34" charset="0"/>
                </a:rPr>
                <a:t>m/z 150.1277</a:t>
              </a:r>
              <a:endParaRPr lang="en-US" altLang="cs-CZ" sz="1200" b="0">
                <a:latin typeface="Aptos" panose="020B0004020202020204" pitchFamily="34" charset="0"/>
              </a:endParaRPr>
            </a:p>
          </p:txBody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E29D7EDA-FF1F-C319-E9D3-59A8586B3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" y="3249"/>
              <a:ext cx="23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cs-CZ" altLang="cs-CZ" sz="1200" b="0" i="1">
                  <a:latin typeface="Aptos" panose="020B0004020202020204" pitchFamily="34" charset="0"/>
                </a:rPr>
                <a:t>Zdroj: FNHK – Ústav klinické biochemie a diagnostiky</a:t>
              </a:r>
              <a:endParaRPr lang="en-US" altLang="cs-CZ" sz="1200" b="0" i="1">
                <a:latin typeface="Aptos" panose="020B0004020202020204" pitchFamily="34" charset="0"/>
              </a:endParaRPr>
            </a:p>
          </p:txBody>
        </p:sp>
      </p:grpSp>
      <p:sp>
        <p:nvSpPr>
          <p:cNvPr id="12" name="Text Box 10">
            <a:extLst>
              <a:ext uri="{FF2B5EF4-FFF2-40B4-BE49-F238E27FC236}">
                <a16:creationId xmlns:a16="http://schemas.microsoft.com/office/drawing/2014/main" id="{227BDD65-C905-7B1A-F0E7-1D736B9B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45" y="5724920"/>
            <a:ext cx="550059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cs-CZ" sz="2400" dirty="0">
                <a:latin typeface="Aptos" panose="020B0004020202020204" pitchFamily="34" charset="0"/>
              </a:rPr>
              <a:t>I</a:t>
            </a:r>
            <a:r>
              <a:rPr lang="cs-CZ" altLang="cs-CZ" sz="2400" dirty="0" err="1">
                <a:latin typeface="Aptos" panose="020B0004020202020204" pitchFamily="34" charset="0"/>
              </a:rPr>
              <a:t>ntoxi</a:t>
            </a:r>
            <a:r>
              <a:rPr lang="en-US" altLang="cs-CZ" sz="2400" dirty="0">
                <a:latin typeface="Aptos" panose="020B0004020202020204" pitchFamily="34" charset="0"/>
              </a:rPr>
              <a:t>c</a:t>
            </a:r>
            <a:r>
              <a:rPr lang="cs-CZ" altLang="cs-CZ" sz="2400" dirty="0">
                <a:latin typeface="Aptos" panose="020B0004020202020204" pitchFamily="34" charset="0"/>
              </a:rPr>
              <a:t>a</a:t>
            </a:r>
            <a:r>
              <a:rPr lang="en-US" altLang="cs-CZ" sz="2400" dirty="0" err="1">
                <a:latin typeface="Aptos" panose="020B0004020202020204" pitchFamily="34" charset="0"/>
              </a:rPr>
              <a:t>tion</a:t>
            </a:r>
            <a:r>
              <a:rPr lang="en-US" altLang="cs-CZ" sz="2400" dirty="0">
                <a:latin typeface="Aptos" panose="020B0004020202020204" pitchFamily="34" charset="0"/>
              </a:rPr>
              <a:t> with</a:t>
            </a:r>
            <a:r>
              <a:rPr lang="cs-CZ" altLang="cs-CZ" sz="2400" dirty="0">
                <a:solidFill>
                  <a:srgbClr val="0099CC"/>
                </a:solidFill>
                <a:latin typeface="Aptos" panose="020B0004020202020204" pitchFamily="34" charset="0"/>
              </a:rPr>
              <a:t> METAM</a:t>
            </a:r>
            <a:r>
              <a:rPr lang="en-US" altLang="cs-CZ" sz="2400" dirty="0">
                <a:solidFill>
                  <a:srgbClr val="0099CC"/>
                </a:solidFill>
                <a:latin typeface="Aptos" panose="020B0004020202020204" pitchFamily="34" charset="0"/>
              </a:rPr>
              <a:t>PH</a:t>
            </a:r>
            <a:r>
              <a:rPr lang="cs-CZ" altLang="cs-CZ" sz="2400" dirty="0">
                <a:solidFill>
                  <a:srgbClr val="0099CC"/>
                </a:solidFill>
                <a:latin typeface="Aptos" panose="020B0004020202020204" pitchFamily="34" charset="0"/>
              </a:rPr>
              <a:t>ETAMIN !</a:t>
            </a:r>
            <a:r>
              <a:rPr lang="en-US" altLang="cs-CZ" sz="2400" dirty="0">
                <a:solidFill>
                  <a:srgbClr val="0099CC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>
                <a:latin typeface="Aptos" panose="020B0004020202020204" pitchFamily="34" charset="0"/>
              </a:rPr>
              <a:t>was</a:t>
            </a:r>
            <a:r>
              <a:rPr lang="en-US" altLang="cs-CZ" sz="2400" dirty="0">
                <a:solidFill>
                  <a:srgbClr val="0099CC"/>
                </a:solidFill>
                <a:latin typeface="Aptos" panose="020B0004020202020204" pitchFamily="34" charset="0"/>
              </a:rPr>
              <a:t> </a:t>
            </a:r>
            <a:r>
              <a:rPr lang="en-US" altLang="cs-CZ" sz="2400" dirty="0">
                <a:latin typeface="Aptos" panose="020B0004020202020204" pitchFamily="34" charset="0"/>
              </a:rPr>
              <a:t>detected using</a:t>
            </a:r>
            <a:r>
              <a:rPr lang="cs-CZ" altLang="cs-CZ" sz="2400" dirty="0">
                <a:latin typeface="Aptos" panose="020B0004020202020204" pitchFamily="34" charset="0"/>
              </a:rPr>
              <a:t> LC</a:t>
            </a:r>
            <a:r>
              <a:rPr lang="en-US" altLang="cs-CZ" sz="2400" dirty="0">
                <a:latin typeface="Aptos" panose="020B0004020202020204" pitchFamily="34" charset="0"/>
              </a:rPr>
              <a:t>-</a:t>
            </a:r>
            <a:r>
              <a:rPr lang="cs-CZ" altLang="cs-CZ" sz="2400" dirty="0">
                <a:latin typeface="Aptos" panose="020B0004020202020204" pitchFamily="34" charset="0"/>
              </a:rPr>
              <a:t>HRMS</a:t>
            </a:r>
            <a:endParaRPr lang="en-US" altLang="cs-CZ" sz="2400" dirty="0">
              <a:solidFill>
                <a:srgbClr val="0099CC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B3FBAC03-1CF6-D753-4FD5-7D134259F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09" y="2200662"/>
            <a:ext cx="713552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0" dirty="0">
                <a:latin typeface="Aptos" panose="020B0004020202020204" pitchFamily="34" charset="0"/>
              </a:rPr>
              <a:t>LC-HRMS met</a:t>
            </a:r>
            <a:r>
              <a:rPr lang="en-US" altLang="cs-CZ" sz="2400" b="0" dirty="0">
                <a:latin typeface="Aptos" panose="020B0004020202020204" pitchFamily="34" charset="0"/>
              </a:rPr>
              <a:t>hod for </a:t>
            </a:r>
            <a:r>
              <a:rPr lang="cs-CZ" altLang="cs-CZ" sz="2400" b="0" dirty="0">
                <a:latin typeface="Aptos" panose="020B0004020202020204" pitchFamily="34" charset="0"/>
              </a:rPr>
              <a:t>screening </a:t>
            </a:r>
            <a:r>
              <a:rPr lang="en-US" altLang="cs-CZ" sz="2400" b="0" dirty="0">
                <a:latin typeface="Aptos" panose="020B0004020202020204" pitchFamily="34" charset="0"/>
              </a:rPr>
              <a:t>of </a:t>
            </a:r>
            <a:r>
              <a:rPr lang="cs-CZ" altLang="cs-CZ" sz="2400" b="0" dirty="0">
                <a:latin typeface="Aptos" panose="020B0004020202020204" pitchFamily="34" charset="0"/>
              </a:rPr>
              <a:t>1600 </a:t>
            </a:r>
            <a:r>
              <a:rPr lang="en-US" altLang="cs-CZ" sz="2400" b="0" dirty="0">
                <a:latin typeface="Aptos" panose="020B0004020202020204" pitchFamily="34" charset="0"/>
              </a:rPr>
              <a:t>compounds</a:t>
            </a:r>
            <a:r>
              <a:rPr lang="cs-CZ" altLang="cs-CZ" sz="2400" b="0" dirty="0">
                <a:latin typeface="Aptos" panose="020B0004020202020204" pitchFamily="34" charset="0"/>
              </a:rPr>
              <a:t>: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cs-CZ" sz="2000" b="0" dirty="0">
                <a:latin typeface="Aptos" panose="020B0004020202020204" pitchFamily="34" charset="0"/>
              </a:rPr>
              <a:t>Most of the pharmaceuticals available on our market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cs-CZ" sz="2000" b="0" dirty="0">
                <a:latin typeface="Aptos" panose="020B0004020202020204" pitchFamily="34" charset="0"/>
              </a:rPr>
              <a:t>Most common and less common drugs, pesticides, and industrial substances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1E0B5264-BA2C-D473-7D44-8C7561056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447" y="4185220"/>
            <a:ext cx="6456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cs-CZ" sz="2400" b="0" i="1" dirty="0">
                <a:latin typeface="Aptos" panose="020B0004020202020204" pitchFamily="34" charset="0"/>
              </a:rPr>
              <a:t>3yo patient</a:t>
            </a:r>
            <a:r>
              <a:rPr lang="cs-CZ" altLang="cs-CZ" sz="2400" b="0" i="1" dirty="0">
                <a:latin typeface="Aptos" panose="020B0004020202020204" pitchFamily="34" charset="0"/>
              </a:rPr>
              <a:t> </a:t>
            </a:r>
            <a:r>
              <a:rPr lang="en-US" altLang="cs-CZ" sz="2400" b="0" i="1" dirty="0">
                <a:latin typeface="Aptos" panose="020B0004020202020204" pitchFamily="34" charset="0"/>
              </a:rPr>
              <a:t>was admitted to the University Hospital with suspected intoxication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E9FF1533-448A-279E-2C6D-FA971A54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995" y="4218372"/>
            <a:ext cx="4103688" cy="208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latin typeface="Aptos" panose="020B0004020202020204" pitchFamily="34" charset="0"/>
            </a:endParaRPr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33F32247-3B8F-52F8-8CBE-AC10E726C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2495" y="3715135"/>
            <a:ext cx="0" cy="3587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atin typeface="Aptos" panose="020B00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CD99E1A-4BE9-193D-5B6C-B208D325E608}"/>
              </a:ext>
            </a:extLst>
          </p:cNvPr>
          <p:cNvSpPr txBox="1"/>
          <p:nvPr/>
        </p:nvSpPr>
        <p:spPr>
          <a:xfrm>
            <a:off x="634447" y="498605"/>
            <a:ext cx="10357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  <a:cs typeface="Arial" panose="020B0604020202020204" pitchFamily="34" charset="0"/>
              </a:rPr>
              <a:t>Practical example: </a:t>
            </a:r>
            <a:r>
              <a:rPr lang="en-US" sz="2800" b="1" dirty="0">
                <a:latin typeface="Aptos" panose="020B0004020202020204" pitchFamily="34" charset="0"/>
                <a:cs typeface="Arial" panose="020B0604020202020204" pitchFamily="34" charset="0"/>
              </a:rPr>
              <a:t>Intoxication of a three-year-old boy</a:t>
            </a:r>
          </a:p>
          <a:p>
            <a:r>
              <a:rPr lang="en-US" sz="2200" dirty="0">
                <a:latin typeface="Aptos" panose="020B0004020202020204" pitchFamily="34" charset="0"/>
              </a:rPr>
              <a:t>Department of Clinical and Forensic Toxicology at University Hospital Hradec Králové</a:t>
            </a:r>
            <a:endParaRPr lang="cs-CZ" sz="2200" b="1" i="1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E85AABD-0478-F9C9-BF9C-F56557C3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9AFF632-147A-5523-F271-80018BDC8385}"/>
              </a:ext>
            </a:extLst>
          </p:cNvPr>
          <p:cNvSpPr/>
          <p:nvPr/>
        </p:nvSpPr>
        <p:spPr>
          <a:xfrm>
            <a:off x="625642" y="2425567"/>
            <a:ext cx="10873932" cy="1179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1000" sy="101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DD4BE36-36B9-303C-F3F5-17536C8F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22" y="2481122"/>
            <a:ext cx="8451943" cy="1179576"/>
          </a:xfrm>
        </p:spPr>
        <p:txBody>
          <a:bodyPr>
            <a:normAutofit/>
          </a:bodyPr>
          <a:lstStyle/>
          <a:p>
            <a:r>
              <a:rPr lang="en-US" dirty="0"/>
              <a:t>Omics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FE007A8-AC1B-A54B-543F-6FE92A5928BE}"/>
              </a:ext>
            </a:extLst>
          </p:cNvPr>
          <p:cNvSpPr/>
          <p:nvPr/>
        </p:nvSpPr>
        <p:spPr>
          <a:xfrm>
            <a:off x="840927" y="2569945"/>
            <a:ext cx="150475" cy="8783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075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5BCA2A4E-8AE2-457C-26CA-14783B33E0DF}"/>
              </a:ext>
            </a:extLst>
          </p:cNvPr>
          <p:cNvGrpSpPr/>
          <p:nvPr/>
        </p:nvGrpSpPr>
        <p:grpSpPr>
          <a:xfrm>
            <a:off x="1945901" y="2861301"/>
            <a:ext cx="2223116" cy="1795116"/>
            <a:chOff x="616716" y="2050336"/>
            <a:chExt cx="2920809" cy="2358488"/>
          </a:xfrm>
        </p:grpSpPr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03DA9ADD-1CBF-2C53-22F6-B551C37FF44C}"/>
                </a:ext>
              </a:extLst>
            </p:cNvPr>
            <p:cNvGrpSpPr/>
            <p:nvPr/>
          </p:nvGrpSpPr>
          <p:grpSpPr>
            <a:xfrm>
              <a:off x="837041" y="2050336"/>
              <a:ext cx="2358488" cy="2358488"/>
              <a:chOff x="3993781" y="2434424"/>
              <a:chExt cx="2358488" cy="2358488"/>
            </a:xfrm>
          </p:grpSpPr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DA942EB8-F73A-2A69-05EE-607F7A240B7A}"/>
                  </a:ext>
                </a:extLst>
              </p:cNvPr>
              <p:cNvSpPr/>
              <p:nvPr/>
            </p:nvSpPr>
            <p:spPr>
              <a:xfrm>
                <a:off x="4214694" y="2655337"/>
                <a:ext cx="1916662" cy="191666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A3ED3B05-5BEE-40F1-976E-D9DC4B925D38}"/>
                  </a:ext>
                </a:extLst>
              </p:cNvPr>
              <p:cNvSpPr/>
              <p:nvPr/>
            </p:nvSpPr>
            <p:spPr>
              <a:xfrm>
                <a:off x="4377869" y="2818512"/>
                <a:ext cx="1590312" cy="15903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7" name="Přímá spojnice 26">
                <a:extLst>
                  <a:ext uri="{FF2B5EF4-FFF2-40B4-BE49-F238E27FC236}">
                    <a16:creationId xmlns:a16="http://schemas.microsoft.com/office/drawing/2014/main" id="{F721EC10-BFDF-3396-4349-6CBBCF803FAF}"/>
                  </a:ext>
                </a:extLst>
              </p:cNvPr>
              <p:cNvCxnSpPr/>
              <p:nvPr/>
            </p:nvCxnSpPr>
            <p:spPr>
              <a:xfrm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9CF712F4-C91B-6AFB-6FDD-61CD174E28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42A2B4D6-9062-64F1-87E2-ED5EE7DAB97D}"/>
                </a:ext>
              </a:extLst>
            </p:cNvPr>
            <p:cNvSpPr/>
            <p:nvPr/>
          </p:nvSpPr>
          <p:spPr>
            <a:xfrm>
              <a:off x="616716" y="2967970"/>
              <a:ext cx="2920809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  <a:effectLst>
              <a:glow rad="368300">
                <a:schemeClr val="accent1"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Lipidomi</a:t>
              </a:r>
              <a:r>
                <a:rPr lang="en-US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cs</a:t>
              </a:r>
              <a:endParaRPr lang="cs-CZ" sz="2400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334EF39-EACB-7110-4FB2-C5B690753AC9}"/>
              </a:ext>
            </a:extLst>
          </p:cNvPr>
          <p:cNvGrpSpPr/>
          <p:nvPr/>
        </p:nvGrpSpPr>
        <p:grpSpPr>
          <a:xfrm>
            <a:off x="1584969" y="1647281"/>
            <a:ext cx="2223116" cy="1767464"/>
            <a:chOff x="5280083" y="4110509"/>
            <a:chExt cx="2966507" cy="2358488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B7274B48-9E42-07F5-DBF5-64324E010892}"/>
                </a:ext>
              </a:extLst>
            </p:cNvPr>
            <p:cNvGrpSpPr/>
            <p:nvPr/>
          </p:nvGrpSpPr>
          <p:grpSpPr>
            <a:xfrm>
              <a:off x="5584093" y="4110509"/>
              <a:ext cx="2358488" cy="2358488"/>
              <a:chOff x="3993781" y="2434424"/>
              <a:chExt cx="2358488" cy="2358488"/>
            </a:xfrm>
          </p:grpSpPr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3336B05F-AA4E-977B-FA78-70EC585E3787}"/>
                  </a:ext>
                </a:extLst>
              </p:cNvPr>
              <p:cNvSpPr/>
              <p:nvPr/>
            </p:nvSpPr>
            <p:spPr>
              <a:xfrm>
                <a:off x="4214694" y="2655337"/>
                <a:ext cx="1916662" cy="191666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606AF325-C603-EF3D-BA2A-1306AB0ED3AD}"/>
                  </a:ext>
                </a:extLst>
              </p:cNvPr>
              <p:cNvSpPr/>
              <p:nvPr/>
            </p:nvSpPr>
            <p:spPr>
              <a:xfrm>
                <a:off x="4377869" y="2818512"/>
                <a:ext cx="1590312" cy="15903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1" name="Přímá spojnice 20">
                <a:extLst>
                  <a:ext uri="{FF2B5EF4-FFF2-40B4-BE49-F238E27FC236}">
                    <a16:creationId xmlns:a16="http://schemas.microsoft.com/office/drawing/2014/main" id="{BDF4445C-A455-F63B-C644-413D72F93ACC}"/>
                  </a:ext>
                </a:extLst>
              </p:cNvPr>
              <p:cNvCxnSpPr/>
              <p:nvPr/>
            </p:nvCxnSpPr>
            <p:spPr>
              <a:xfrm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796D56EF-899C-61E9-2087-44AC52AAB5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29F908FD-7E15-3ED9-9D10-04A707418526}"/>
                </a:ext>
              </a:extLst>
            </p:cNvPr>
            <p:cNvSpPr/>
            <p:nvPr/>
          </p:nvSpPr>
          <p:spPr>
            <a:xfrm>
              <a:off x="5280083" y="5033016"/>
              <a:ext cx="2966507" cy="523220"/>
            </a:xfrm>
            <a:prstGeom prst="roundRect">
              <a:avLst/>
            </a:prstGeom>
            <a:solidFill>
              <a:srgbClr val="C9FCFF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glow rad="368300">
                <a:schemeClr val="accent2">
                  <a:satMod val="175000"/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Metabolomi</a:t>
              </a:r>
              <a:r>
                <a:rPr lang="en-US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cs</a:t>
              </a:r>
              <a:endParaRPr lang="cs-CZ" sz="2400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64AA6656-1B8F-0914-6706-2C96F71DA9D4}"/>
              </a:ext>
            </a:extLst>
          </p:cNvPr>
          <p:cNvGrpSpPr/>
          <p:nvPr/>
        </p:nvGrpSpPr>
        <p:grpSpPr>
          <a:xfrm>
            <a:off x="3325490" y="2242689"/>
            <a:ext cx="2217428" cy="1790522"/>
            <a:chOff x="3712620" y="2434424"/>
            <a:chExt cx="2920809" cy="2358488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D03BDE2B-73D5-9101-AAE7-066ABD0095BC}"/>
                </a:ext>
              </a:extLst>
            </p:cNvPr>
            <p:cNvGrpSpPr/>
            <p:nvPr/>
          </p:nvGrpSpPr>
          <p:grpSpPr>
            <a:xfrm>
              <a:off x="3993781" y="2434424"/>
              <a:ext cx="2358488" cy="2358488"/>
              <a:chOff x="3993781" y="2434424"/>
              <a:chExt cx="2358488" cy="2358488"/>
            </a:xfrm>
          </p:grpSpPr>
          <p:sp>
            <p:nvSpPr>
              <p:cNvPr id="12" name="Ovál 11">
                <a:extLst>
                  <a:ext uri="{FF2B5EF4-FFF2-40B4-BE49-F238E27FC236}">
                    <a16:creationId xmlns:a16="http://schemas.microsoft.com/office/drawing/2014/main" id="{BACE1BDB-60DF-66CC-761E-ABF24C7E2716}"/>
                  </a:ext>
                </a:extLst>
              </p:cNvPr>
              <p:cNvSpPr/>
              <p:nvPr/>
            </p:nvSpPr>
            <p:spPr>
              <a:xfrm>
                <a:off x="4214694" y="2655337"/>
                <a:ext cx="1916662" cy="191666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vál 12">
                <a:extLst>
                  <a:ext uri="{FF2B5EF4-FFF2-40B4-BE49-F238E27FC236}">
                    <a16:creationId xmlns:a16="http://schemas.microsoft.com/office/drawing/2014/main" id="{E2A2B1F6-30ED-12AC-EB06-8A306E07CFC5}"/>
                  </a:ext>
                </a:extLst>
              </p:cNvPr>
              <p:cNvSpPr/>
              <p:nvPr/>
            </p:nvSpPr>
            <p:spPr>
              <a:xfrm>
                <a:off x="4377869" y="2818512"/>
                <a:ext cx="1590312" cy="15903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4A79B2FC-BA0F-B125-BC9F-80031AA44959}"/>
                  </a:ext>
                </a:extLst>
              </p:cNvPr>
              <p:cNvCxnSpPr/>
              <p:nvPr/>
            </p:nvCxnSpPr>
            <p:spPr>
              <a:xfrm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>
                <a:extLst>
                  <a:ext uri="{FF2B5EF4-FFF2-40B4-BE49-F238E27FC236}">
                    <a16:creationId xmlns:a16="http://schemas.microsoft.com/office/drawing/2014/main" id="{D3D79CBD-90AB-9B62-E06E-9C50F669B8F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73025" y="2434424"/>
                <a:ext cx="0" cy="235848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656F8D80-8674-E558-057C-C5DD53258F56}"/>
                </a:ext>
              </a:extLst>
            </p:cNvPr>
            <p:cNvSpPr/>
            <p:nvPr/>
          </p:nvSpPr>
          <p:spPr>
            <a:xfrm>
              <a:off x="3712620" y="3293556"/>
              <a:ext cx="2920809" cy="52322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effectLst>
              <a:glow rad="368300">
                <a:schemeClr val="accent3">
                  <a:lumMod val="60000"/>
                  <a:lumOff val="40000"/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Gly</a:t>
              </a:r>
              <a:r>
                <a:rPr lang="en-US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</a:t>
              </a:r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omi</a:t>
              </a:r>
              <a:r>
                <a:rPr lang="en-US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cs</a:t>
              </a:r>
              <a:endParaRPr lang="cs-CZ" sz="2400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3DE9E391-5B86-8FEB-CC8F-31A7FFDB0DD6}"/>
              </a:ext>
            </a:extLst>
          </p:cNvPr>
          <p:cNvGrpSpPr/>
          <p:nvPr/>
        </p:nvGrpSpPr>
        <p:grpSpPr>
          <a:xfrm>
            <a:off x="415746" y="2460295"/>
            <a:ext cx="2195196" cy="1772572"/>
            <a:chOff x="6808525" y="2414760"/>
            <a:chExt cx="2920809" cy="2358488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1F89E8E7-DC01-9B31-016D-EC6077D6B128}"/>
                </a:ext>
              </a:extLst>
            </p:cNvPr>
            <p:cNvSpPr/>
            <p:nvPr/>
          </p:nvSpPr>
          <p:spPr>
            <a:xfrm>
              <a:off x="7310599" y="2635673"/>
              <a:ext cx="1916662" cy="1916662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CFDEB06F-E02C-0A1D-C8CD-25AA8AFBD046}"/>
                </a:ext>
              </a:extLst>
            </p:cNvPr>
            <p:cNvSpPr/>
            <p:nvPr/>
          </p:nvSpPr>
          <p:spPr>
            <a:xfrm>
              <a:off x="7531512" y="2856586"/>
              <a:ext cx="1474836" cy="1474836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DF074616-B2E0-D6D2-AE2A-DF78ECE2C518}"/>
                </a:ext>
              </a:extLst>
            </p:cNvPr>
            <p:cNvCxnSpPr/>
            <p:nvPr/>
          </p:nvCxnSpPr>
          <p:spPr>
            <a:xfrm>
              <a:off x="8268930" y="2414760"/>
              <a:ext cx="0" cy="23584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B57BC86-EF2C-DAE4-63D9-C7BC9FC142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268930" y="2414760"/>
              <a:ext cx="0" cy="23584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CE18BA01-6993-9F2B-E6C7-96FBF661DC44}"/>
                </a:ext>
              </a:extLst>
            </p:cNvPr>
            <p:cNvSpPr/>
            <p:nvPr/>
          </p:nvSpPr>
          <p:spPr>
            <a:xfrm>
              <a:off x="6808525" y="3301020"/>
              <a:ext cx="2920809" cy="52322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368300">
                <a:schemeClr val="accent6">
                  <a:lumMod val="60000"/>
                  <a:lumOff val="40000"/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Proteomi</a:t>
              </a:r>
              <a:r>
                <a:rPr lang="en-US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cs</a:t>
              </a:r>
              <a:endParaRPr lang="cs-CZ" sz="2400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527BF3-793D-3ABC-F721-032AC06C94F9}"/>
              </a:ext>
            </a:extLst>
          </p:cNvPr>
          <p:cNvSpPr txBox="1"/>
          <p:nvPr/>
        </p:nvSpPr>
        <p:spPr>
          <a:xfrm>
            <a:off x="635005" y="311191"/>
            <a:ext cx="10070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Omics methods currently </a:t>
            </a:r>
            <a:r>
              <a:rPr lang="cs-CZ" sz="2400" dirty="0" err="1">
                <a:latin typeface="Aptos" panose="020B0004020202020204" pitchFamily="34" charset="0"/>
              </a:rPr>
              <a:t>have</a:t>
            </a:r>
            <a:r>
              <a:rPr lang="en-US" sz="2400" dirty="0">
                <a:latin typeface="Aptos" panose="020B0004020202020204" pitchFamily="34" charset="0"/>
              </a:rPr>
              <a:t> a leading position in the search for new biochemical markers of serious diseases.</a:t>
            </a:r>
            <a:endParaRPr lang="cs-CZ" sz="2400" dirty="0">
              <a:latin typeface="Aptos" panose="020B0004020202020204" pitchFamily="34" charset="0"/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B9501207-1548-C492-F973-C299869A401F}"/>
              </a:ext>
            </a:extLst>
          </p:cNvPr>
          <p:cNvCxnSpPr>
            <a:cxnSpLocks/>
          </p:cNvCxnSpPr>
          <p:nvPr/>
        </p:nvCxnSpPr>
        <p:spPr>
          <a:xfrm flipH="1" flipV="1">
            <a:off x="8432480" y="4656417"/>
            <a:ext cx="23620" cy="777788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id="{97F713DA-8808-53AB-994A-EE04A7057539}"/>
              </a:ext>
            </a:extLst>
          </p:cNvPr>
          <p:cNvCxnSpPr>
            <a:cxnSpLocks/>
            <a:stCxn id="54" idx="6"/>
          </p:cNvCxnSpPr>
          <p:nvPr/>
        </p:nvCxnSpPr>
        <p:spPr>
          <a:xfrm>
            <a:off x="9569787" y="3499485"/>
            <a:ext cx="565615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0D080E05-2D4A-D270-E6D6-B5158DDDB0C0}"/>
              </a:ext>
            </a:extLst>
          </p:cNvPr>
          <p:cNvGrpSpPr/>
          <p:nvPr/>
        </p:nvGrpSpPr>
        <p:grpSpPr>
          <a:xfrm>
            <a:off x="7255923" y="2342553"/>
            <a:ext cx="2313864" cy="2313864"/>
            <a:chOff x="7255923" y="2342553"/>
            <a:chExt cx="2313864" cy="2313864"/>
          </a:xfrm>
        </p:grpSpPr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45BB2AA5-EBE1-C13A-C09D-81D4A8F7D17E}"/>
                </a:ext>
              </a:extLst>
            </p:cNvPr>
            <p:cNvSpPr/>
            <p:nvPr/>
          </p:nvSpPr>
          <p:spPr>
            <a:xfrm>
              <a:off x="7255923" y="2342553"/>
              <a:ext cx="2313864" cy="2313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2" name="TextovéPole 71">
              <a:extLst>
                <a:ext uri="{FF2B5EF4-FFF2-40B4-BE49-F238E27FC236}">
                  <a16:creationId xmlns:a16="http://schemas.microsoft.com/office/drawing/2014/main" id="{BF97315D-9E5E-6593-824B-7EF5B5FFA131}"/>
                </a:ext>
              </a:extLst>
            </p:cNvPr>
            <p:cNvSpPr txBox="1"/>
            <p:nvPr/>
          </p:nvSpPr>
          <p:spPr>
            <a:xfrm>
              <a:off x="7401800" y="3205324"/>
              <a:ext cx="2061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>
                  <a:latin typeface="Aptos" panose="020B0004020202020204" pitchFamily="34" charset="0"/>
                </a:rPr>
                <a:t>Multidisciplinary</a:t>
              </a:r>
              <a:r>
                <a:rPr lang="cs-CZ" b="1" dirty="0">
                  <a:latin typeface="Aptos" panose="020B0004020202020204" pitchFamily="34" charset="0"/>
                </a:rPr>
                <a:t> </a:t>
              </a:r>
              <a:r>
                <a:rPr lang="cs-CZ" b="1" dirty="0" err="1">
                  <a:latin typeface="Aptos" panose="020B0004020202020204" pitchFamily="34" charset="0"/>
                </a:rPr>
                <a:t>issue</a:t>
              </a:r>
              <a:endParaRPr lang="cs-CZ" b="1" dirty="0">
                <a:latin typeface="Aptos" panose="020B0004020202020204" pitchFamily="34" charset="0"/>
              </a:endParaRPr>
            </a:p>
          </p:txBody>
        </p:sp>
      </p:grp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613A28D9-6067-2D47-27D2-96796495073F}"/>
              </a:ext>
            </a:extLst>
          </p:cNvPr>
          <p:cNvSpPr txBox="1"/>
          <p:nvPr/>
        </p:nvSpPr>
        <p:spPr>
          <a:xfrm>
            <a:off x="664946" y="5874473"/>
            <a:ext cx="497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</a:rPr>
              <a:t>Usually long-term research involving experts from a wide range of specializations</a:t>
            </a:r>
            <a:endParaRPr lang="cs-CZ" sz="2000" dirty="0">
              <a:latin typeface="Aptos" panose="020B0004020202020204" pitchFamily="34" charset="0"/>
            </a:endParaRPr>
          </a:p>
        </p:txBody>
      </p:sp>
      <p:grpSp>
        <p:nvGrpSpPr>
          <p:cNvPr id="97" name="Skupina 96">
            <a:extLst>
              <a:ext uri="{FF2B5EF4-FFF2-40B4-BE49-F238E27FC236}">
                <a16:creationId xmlns:a16="http://schemas.microsoft.com/office/drawing/2014/main" id="{98DD66B7-180C-F6E4-2497-DECB2717C5D9}"/>
              </a:ext>
            </a:extLst>
          </p:cNvPr>
          <p:cNvGrpSpPr/>
          <p:nvPr/>
        </p:nvGrpSpPr>
        <p:grpSpPr>
          <a:xfrm>
            <a:off x="7310754" y="1657056"/>
            <a:ext cx="818658" cy="685497"/>
            <a:chOff x="7310754" y="1657056"/>
            <a:chExt cx="818658" cy="685497"/>
          </a:xfrm>
        </p:grpSpPr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0C7216EB-99E9-F433-2E32-765256111BD7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 flipH="1" flipV="1">
              <a:off x="7310754" y="1657056"/>
              <a:ext cx="818658" cy="51670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8576FD6C-3C55-E7A9-A24F-E8F5E13A09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9412" y="2173756"/>
              <a:ext cx="0" cy="16879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Skupina 97">
            <a:extLst>
              <a:ext uri="{FF2B5EF4-FFF2-40B4-BE49-F238E27FC236}">
                <a16:creationId xmlns:a16="http://schemas.microsoft.com/office/drawing/2014/main" id="{F56B0A1A-6DAF-63D1-CC16-AD03D86D6937}"/>
              </a:ext>
            </a:extLst>
          </p:cNvPr>
          <p:cNvGrpSpPr/>
          <p:nvPr/>
        </p:nvGrpSpPr>
        <p:grpSpPr>
          <a:xfrm>
            <a:off x="8647571" y="1518313"/>
            <a:ext cx="1018184" cy="840219"/>
            <a:chOff x="8647571" y="1518313"/>
            <a:chExt cx="1018184" cy="840219"/>
          </a:xfrm>
        </p:grpSpPr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FE0193FC-2577-1AB4-18C9-C7BDC951C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7571" y="1518313"/>
              <a:ext cx="1018184" cy="66187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nice 63">
              <a:extLst>
                <a:ext uri="{FF2B5EF4-FFF2-40B4-BE49-F238E27FC236}">
                  <a16:creationId xmlns:a16="http://schemas.microsoft.com/office/drawing/2014/main" id="{7CA84ADC-610D-00B2-BD5B-0BBE7B733F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7572" y="2173756"/>
              <a:ext cx="0" cy="184776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C3DBE6CF-8E97-5420-AC56-9664B82F80C0}"/>
              </a:ext>
            </a:extLst>
          </p:cNvPr>
          <p:cNvGrpSpPr/>
          <p:nvPr/>
        </p:nvGrpSpPr>
        <p:grpSpPr>
          <a:xfrm>
            <a:off x="9101260" y="4431503"/>
            <a:ext cx="851262" cy="331920"/>
            <a:chOff x="9101260" y="4431503"/>
            <a:chExt cx="851262" cy="331920"/>
          </a:xfrm>
        </p:grpSpPr>
        <p:cxnSp>
          <p:nvCxnSpPr>
            <p:cNvPr id="68" name="Přímá spojnice 67">
              <a:extLst>
                <a:ext uri="{FF2B5EF4-FFF2-40B4-BE49-F238E27FC236}">
                  <a16:creationId xmlns:a16="http://schemas.microsoft.com/office/drawing/2014/main" id="{4E3F22D5-0F42-BEC4-CB98-2E1231D239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4067" y="4762879"/>
              <a:ext cx="568455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>
              <a:extLst>
                <a:ext uri="{FF2B5EF4-FFF2-40B4-BE49-F238E27FC236}">
                  <a16:creationId xmlns:a16="http://schemas.microsoft.com/office/drawing/2014/main" id="{96F86A84-0DAD-71CA-AB0F-8399CE01A6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01260" y="4431503"/>
              <a:ext cx="282807" cy="33192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Skupina 99">
            <a:extLst>
              <a:ext uri="{FF2B5EF4-FFF2-40B4-BE49-F238E27FC236}">
                <a16:creationId xmlns:a16="http://schemas.microsoft.com/office/drawing/2014/main" id="{F0B958DD-5588-E15B-ACE3-C811B8E5632E}"/>
              </a:ext>
            </a:extLst>
          </p:cNvPr>
          <p:cNvGrpSpPr/>
          <p:nvPr/>
        </p:nvGrpSpPr>
        <p:grpSpPr>
          <a:xfrm>
            <a:off x="7017137" y="4512961"/>
            <a:ext cx="790218" cy="376673"/>
            <a:chOff x="7017137" y="4512961"/>
            <a:chExt cx="790218" cy="376673"/>
          </a:xfrm>
        </p:grpSpPr>
        <p:cxnSp>
          <p:nvCxnSpPr>
            <p:cNvPr id="58" name="Přímá spojnice 57">
              <a:extLst>
                <a:ext uri="{FF2B5EF4-FFF2-40B4-BE49-F238E27FC236}">
                  <a16:creationId xmlns:a16="http://schemas.microsoft.com/office/drawing/2014/main" id="{BFB99F16-DFA7-CC83-1438-C144DABF1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3185" y="4512961"/>
              <a:ext cx="204170" cy="376673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nice 89">
              <a:extLst>
                <a:ext uri="{FF2B5EF4-FFF2-40B4-BE49-F238E27FC236}">
                  <a16:creationId xmlns:a16="http://schemas.microsoft.com/office/drawing/2014/main" id="{46B83123-177E-255A-6ABD-D05E6A788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7137" y="4889634"/>
              <a:ext cx="568455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86C94F2E-B495-565E-D899-18482868B368}"/>
              </a:ext>
            </a:extLst>
          </p:cNvPr>
          <p:cNvGrpSpPr/>
          <p:nvPr/>
        </p:nvGrpSpPr>
        <p:grpSpPr>
          <a:xfrm>
            <a:off x="5681617" y="1156988"/>
            <a:ext cx="1629137" cy="1016768"/>
            <a:chOff x="8929203" y="4912879"/>
            <a:chExt cx="1629137" cy="1016768"/>
          </a:xfrm>
        </p:grpSpPr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985563B0-5924-58CE-C57B-69005E5B8DD3}"/>
                </a:ext>
              </a:extLst>
            </p:cNvPr>
            <p:cNvSpPr/>
            <p:nvPr/>
          </p:nvSpPr>
          <p:spPr>
            <a:xfrm>
              <a:off x="8929203" y="4912879"/>
              <a:ext cx="1619748" cy="1016768"/>
            </a:xfrm>
            <a:prstGeom prst="ellipse">
              <a:avLst/>
            </a:prstGeom>
            <a:solidFill>
              <a:srgbClr val="00CC99"/>
            </a:solidFill>
            <a:ln w="254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FE9AE37A-2415-A55A-B69B-1A1B393341A9}"/>
                </a:ext>
              </a:extLst>
            </p:cNvPr>
            <p:cNvSpPr txBox="1"/>
            <p:nvPr/>
          </p:nvSpPr>
          <p:spPr>
            <a:xfrm>
              <a:off x="8938593" y="5197503"/>
              <a:ext cx="16197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Medicine</a:t>
              </a:r>
              <a:endParaRPr lang="cs-CZ" sz="2200" b="1" dirty="0">
                <a:solidFill>
                  <a:schemeClr val="bg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1DD356F9-8EE6-94BE-3791-64F441CF16F2}"/>
              </a:ext>
            </a:extLst>
          </p:cNvPr>
          <p:cNvGrpSpPr/>
          <p:nvPr/>
        </p:nvGrpSpPr>
        <p:grpSpPr>
          <a:xfrm>
            <a:off x="9852594" y="3036082"/>
            <a:ext cx="2103175" cy="926805"/>
            <a:chOff x="9223035" y="1300263"/>
            <a:chExt cx="2103175" cy="926805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8F014D16-794B-B041-058F-4DC49478AB03}"/>
                </a:ext>
              </a:extLst>
            </p:cNvPr>
            <p:cNvSpPr/>
            <p:nvPr/>
          </p:nvSpPr>
          <p:spPr>
            <a:xfrm>
              <a:off x="9223035" y="1300263"/>
              <a:ext cx="2103175" cy="92680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B17D3D04-91B4-6168-0F71-A76ADE749B46}"/>
                </a:ext>
              </a:extLst>
            </p:cNvPr>
            <p:cNvSpPr txBox="1"/>
            <p:nvPr/>
          </p:nvSpPr>
          <p:spPr>
            <a:xfrm>
              <a:off x="9353620" y="1545755"/>
              <a:ext cx="18420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Biostatistics</a:t>
              </a:r>
              <a:endParaRPr lang="cs-CZ" sz="2200" b="1" dirty="0">
                <a:solidFill>
                  <a:schemeClr val="bg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34210290-30C8-2DC9-8E90-57E3B1AAE5FF}"/>
              </a:ext>
            </a:extLst>
          </p:cNvPr>
          <p:cNvGrpSpPr/>
          <p:nvPr/>
        </p:nvGrpSpPr>
        <p:grpSpPr>
          <a:xfrm>
            <a:off x="9754978" y="4347380"/>
            <a:ext cx="2217427" cy="830997"/>
            <a:chOff x="7152358" y="2114652"/>
            <a:chExt cx="2217427" cy="830997"/>
          </a:xfrm>
        </p:grpSpPr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E2B5C08B-6EDC-ACF7-086A-BCD8B5C5DBE9}"/>
                </a:ext>
              </a:extLst>
            </p:cNvPr>
            <p:cNvSpPr/>
            <p:nvPr/>
          </p:nvSpPr>
          <p:spPr>
            <a:xfrm>
              <a:off x="7152358" y="2114652"/>
              <a:ext cx="2217427" cy="830997"/>
            </a:xfrm>
            <a:prstGeom prst="ellipse">
              <a:avLst/>
            </a:prstGeom>
            <a:solidFill>
              <a:srgbClr val="B1B8D9"/>
            </a:solidFill>
            <a:ln w="25400">
              <a:solidFill>
                <a:srgbClr val="5765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03807089-9455-8197-B747-404DED2E82D7}"/>
                </a:ext>
              </a:extLst>
            </p:cNvPr>
            <p:cNvSpPr txBox="1"/>
            <p:nvPr/>
          </p:nvSpPr>
          <p:spPr>
            <a:xfrm>
              <a:off x="7213104" y="2300750"/>
              <a:ext cx="209905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Bioinformatics</a:t>
              </a:r>
              <a:endParaRPr lang="cs-CZ" sz="2200" b="1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45ED6492-2D00-44B4-F79E-2B8D755F4714}"/>
              </a:ext>
            </a:extLst>
          </p:cNvPr>
          <p:cNvGrpSpPr/>
          <p:nvPr/>
        </p:nvGrpSpPr>
        <p:grpSpPr>
          <a:xfrm>
            <a:off x="4929375" y="4267889"/>
            <a:ext cx="2061359" cy="1243490"/>
            <a:chOff x="6145931" y="5139322"/>
            <a:chExt cx="2061359" cy="1243490"/>
          </a:xfrm>
        </p:grpSpPr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9AE17B74-C107-4BB4-BD27-4FAEE70A420B}"/>
                </a:ext>
              </a:extLst>
            </p:cNvPr>
            <p:cNvSpPr/>
            <p:nvPr/>
          </p:nvSpPr>
          <p:spPr>
            <a:xfrm>
              <a:off x="6145931" y="5139322"/>
              <a:ext cx="2061359" cy="1243490"/>
            </a:xfrm>
            <a:prstGeom prst="ellipse">
              <a:avLst/>
            </a:prstGeom>
            <a:solidFill>
              <a:srgbClr val="00A5CC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88CA9F15-86B9-E4BD-9186-4503DAADBBAF}"/>
                </a:ext>
              </a:extLst>
            </p:cNvPr>
            <p:cNvSpPr txBox="1"/>
            <p:nvPr/>
          </p:nvSpPr>
          <p:spPr>
            <a:xfrm>
              <a:off x="6250240" y="5272485"/>
              <a:ext cx="18912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Molecular</a:t>
              </a:r>
              <a:r>
                <a:rPr lang="cs-CZ" sz="2000" b="1" dirty="0">
                  <a:solidFill>
                    <a:schemeClr val="bg2"/>
                  </a:solidFill>
                  <a:latin typeface="Aptos" panose="020B0004020202020204" pitchFamily="34" charset="0"/>
                </a:rPr>
                <a:t> biology </a:t>
              </a:r>
              <a:r>
                <a:rPr lang="en-US" sz="2000" b="1" dirty="0">
                  <a:solidFill>
                    <a:schemeClr val="bg2"/>
                  </a:solidFill>
                  <a:latin typeface="Aptos" panose="020B0004020202020204" pitchFamily="34" charset="0"/>
                </a:rPr>
                <a:t>&amp;</a:t>
              </a:r>
              <a:r>
                <a:rPr lang="cs-CZ" sz="2000" b="1" dirty="0">
                  <a:solidFill>
                    <a:schemeClr val="bg2"/>
                  </a:solidFill>
                  <a:latin typeface="Aptos" panose="020B0004020202020204" pitchFamily="34" charset="0"/>
                </a:rPr>
                <a:t> </a:t>
              </a:r>
              <a:r>
                <a:rPr lang="cs-CZ" sz="20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geneti</a:t>
              </a:r>
              <a:r>
                <a:rPr lang="en-US" sz="2000" b="1" dirty="0">
                  <a:solidFill>
                    <a:schemeClr val="bg2"/>
                  </a:solidFill>
                  <a:latin typeface="Aptos" panose="020B0004020202020204" pitchFamily="34" charset="0"/>
                </a:rPr>
                <a:t>cs</a:t>
              </a:r>
              <a:endParaRPr lang="cs-CZ" sz="2000" b="1" dirty="0">
                <a:solidFill>
                  <a:schemeClr val="bg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8D2C665D-2BE7-8E29-B3C9-9FA0A9F9C47C}"/>
              </a:ext>
            </a:extLst>
          </p:cNvPr>
          <p:cNvGrpSpPr/>
          <p:nvPr/>
        </p:nvGrpSpPr>
        <p:grpSpPr>
          <a:xfrm>
            <a:off x="7506658" y="5410125"/>
            <a:ext cx="1891239" cy="879158"/>
            <a:chOff x="9410985" y="3518269"/>
            <a:chExt cx="1891239" cy="879158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1B094465-BA81-7081-77F9-74500FCBEC6C}"/>
                </a:ext>
              </a:extLst>
            </p:cNvPr>
            <p:cNvSpPr/>
            <p:nvPr/>
          </p:nvSpPr>
          <p:spPr>
            <a:xfrm>
              <a:off x="9410985" y="3518269"/>
              <a:ext cx="1891239" cy="879158"/>
            </a:xfrm>
            <a:prstGeom prst="ellipse">
              <a:avLst/>
            </a:prstGeom>
            <a:solidFill>
              <a:srgbClr val="00A5CC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B9A9F5BE-157A-1046-4C7E-178174E974F2}"/>
                </a:ext>
              </a:extLst>
            </p:cNvPr>
            <p:cNvSpPr txBox="1"/>
            <p:nvPr/>
          </p:nvSpPr>
          <p:spPr>
            <a:xfrm>
              <a:off x="9410985" y="3734307"/>
              <a:ext cx="1891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Biochemistry</a:t>
              </a:r>
              <a:endParaRPr lang="cs-CZ" sz="2000" b="1" dirty="0">
                <a:solidFill>
                  <a:schemeClr val="bg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BE51000F-C785-D67E-0B75-C7641E111211}"/>
              </a:ext>
            </a:extLst>
          </p:cNvPr>
          <p:cNvGrpSpPr/>
          <p:nvPr/>
        </p:nvGrpSpPr>
        <p:grpSpPr>
          <a:xfrm>
            <a:off x="9665755" y="1012502"/>
            <a:ext cx="1629589" cy="949331"/>
            <a:chOff x="7417731" y="3411666"/>
            <a:chExt cx="1629589" cy="949331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61784EBA-6981-0594-5708-334E11CF1F7C}"/>
                </a:ext>
              </a:extLst>
            </p:cNvPr>
            <p:cNvSpPr/>
            <p:nvPr/>
          </p:nvSpPr>
          <p:spPr>
            <a:xfrm>
              <a:off x="7417731" y="3411666"/>
              <a:ext cx="1619748" cy="949331"/>
            </a:xfrm>
            <a:prstGeom prst="ellipse">
              <a:avLst/>
            </a:prstGeom>
            <a:solidFill>
              <a:srgbClr val="66A9D9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BF3BA9FE-C8DC-F932-3CBF-974BEA3F01C6}"/>
                </a:ext>
              </a:extLst>
            </p:cNvPr>
            <p:cNvSpPr txBox="1"/>
            <p:nvPr/>
          </p:nvSpPr>
          <p:spPr>
            <a:xfrm>
              <a:off x="7427573" y="3516541"/>
              <a:ext cx="16197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2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Analytical</a:t>
              </a:r>
              <a:r>
                <a:rPr lang="cs-CZ" sz="2200" b="1" dirty="0">
                  <a:solidFill>
                    <a:schemeClr val="bg2"/>
                  </a:solidFill>
                  <a:latin typeface="Aptos" panose="020B0004020202020204" pitchFamily="34" charset="0"/>
                </a:rPr>
                <a:t> </a:t>
              </a:r>
              <a:r>
                <a:rPr lang="cs-CZ" sz="2000" b="1" dirty="0" err="1">
                  <a:solidFill>
                    <a:schemeClr val="bg2"/>
                  </a:solidFill>
                  <a:latin typeface="Aptos" panose="020B0004020202020204" pitchFamily="34" charset="0"/>
                </a:rPr>
                <a:t>chemistry</a:t>
              </a:r>
              <a:endParaRPr lang="cs-CZ" sz="2000" b="1" dirty="0">
                <a:solidFill>
                  <a:schemeClr val="bg2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5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AAEF2F2-9129-D020-CF28-BBA54767C3A2}"/>
              </a:ext>
            </a:extLst>
          </p:cNvPr>
          <p:cNvSpPr txBox="1"/>
          <p:nvPr/>
        </p:nvSpPr>
        <p:spPr>
          <a:xfrm>
            <a:off x="467139" y="412698"/>
            <a:ext cx="10923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Practical example: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Early diagnosis of pancreatic tumors using lipidomic analysis of a blood sample</a:t>
            </a:r>
            <a:endParaRPr lang="cs-CZ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4268DC7-938B-3303-9893-B8E559A0CA22}"/>
              </a:ext>
            </a:extLst>
          </p:cNvPr>
          <p:cNvSpPr txBox="1"/>
          <p:nvPr/>
        </p:nvSpPr>
        <p:spPr>
          <a:xfrm>
            <a:off x="419623" y="6075970"/>
            <a:ext cx="8300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M. </a:t>
            </a:r>
            <a:r>
              <a:rPr lang="cs-CZ" dirty="0" err="1"/>
              <a:t>Holčapek</a:t>
            </a:r>
            <a:r>
              <a:rPr lang="cs-CZ" dirty="0"/>
              <a:t> et al. </a:t>
            </a:r>
            <a:r>
              <a:rPr lang="cs-CZ" dirty="0" err="1"/>
              <a:t>Nature</a:t>
            </a:r>
            <a:r>
              <a:rPr lang="cs-CZ" dirty="0"/>
              <a:t> Communications. 2022 Jan 10;13:124.</a:t>
            </a:r>
          </a:p>
          <a:p>
            <a:r>
              <a:rPr lang="en-US" dirty="0"/>
              <a:t>The method is patented in the Czech Republic, Europe, Japan, and the USA</a:t>
            </a:r>
            <a:endParaRPr lang="cs-CZ" dirty="0"/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B8324358-8590-5843-A52D-05D5CDB81E09}"/>
              </a:ext>
            </a:extLst>
          </p:cNvPr>
          <p:cNvGrpSpPr/>
          <p:nvPr/>
        </p:nvGrpSpPr>
        <p:grpSpPr>
          <a:xfrm>
            <a:off x="618875" y="1692522"/>
            <a:ext cx="11129522" cy="4149649"/>
            <a:chOff x="443603" y="2197537"/>
            <a:chExt cx="11129522" cy="4149649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5DE76C0A-A349-F09F-6991-D1A275718878}"/>
                </a:ext>
              </a:extLst>
            </p:cNvPr>
            <p:cNvGrpSpPr/>
            <p:nvPr/>
          </p:nvGrpSpPr>
          <p:grpSpPr>
            <a:xfrm>
              <a:off x="443603" y="3380774"/>
              <a:ext cx="2223116" cy="1795116"/>
              <a:chOff x="555880" y="2050336"/>
              <a:chExt cx="2920809" cy="2358488"/>
            </a:xfrm>
          </p:grpSpPr>
          <p:grpSp>
            <p:nvGrpSpPr>
              <p:cNvPr id="10" name="Skupina 9">
                <a:extLst>
                  <a:ext uri="{FF2B5EF4-FFF2-40B4-BE49-F238E27FC236}">
                    <a16:creationId xmlns:a16="http://schemas.microsoft.com/office/drawing/2014/main" id="{5BF01907-6789-83B1-FEBA-1952A9FA4AB6}"/>
                  </a:ext>
                </a:extLst>
              </p:cNvPr>
              <p:cNvGrpSpPr/>
              <p:nvPr/>
            </p:nvGrpSpPr>
            <p:grpSpPr>
              <a:xfrm>
                <a:off x="837041" y="2050336"/>
                <a:ext cx="2358488" cy="2358488"/>
                <a:chOff x="3993781" y="2434424"/>
                <a:chExt cx="2358488" cy="2358488"/>
              </a:xfrm>
            </p:grpSpPr>
            <p:sp>
              <p:nvSpPr>
                <p:cNvPr id="12" name="Ovál 11">
                  <a:extLst>
                    <a:ext uri="{FF2B5EF4-FFF2-40B4-BE49-F238E27FC236}">
                      <a16:creationId xmlns:a16="http://schemas.microsoft.com/office/drawing/2014/main" id="{3A1CD642-EB6E-9723-06DC-98886B2F1DD0}"/>
                    </a:ext>
                  </a:extLst>
                </p:cNvPr>
                <p:cNvSpPr/>
                <p:nvPr/>
              </p:nvSpPr>
              <p:spPr>
                <a:xfrm>
                  <a:off x="4214694" y="2655337"/>
                  <a:ext cx="1916662" cy="191666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3" name="Ovál 12">
                  <a:extLst>
                    <a:ext uri="{FF2B5EF4-FFF2-40B4-BE49-F238E27FC236}">
                      <a16:creationId xmlns:a16="http://schemas.microsoft.com/office/drawing/2014/main" id="{C247AADC-55F0-2630-F909-0F1A4373FDFB}"/>
                    </a:ext>
                  </a:extLst>
                </p:cNvPr>
                <p:cNvSpPr/>
                <p:nvPr/>
              </p:nvSpPr>
              <p:spPr>
                <a:xfrm>
                  <a:off x="4377869" y="2818512"/>
                  <a:ext cx="1590312" cy="159031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14" name="Přímá spojnice 13">
                  <a:extLst>
                    <a:ext uri="{FF2B5EF4-FFF2-40B4-BE49-F238E27FC236}">
                      <a16:creationId xmlns:a16="http://schemas.microsoft.com/office/drawing/2014/main" id="{E1A5B62A-1EB3-DC64-0640-431B6988C7E8}"/>
                    </a:ext>
                  </a:extLst>
                </p:cNvPr>
                <p:cNvCxnSpPr/>
                <p:nvPr/>
              </p:nvCxnSpPr>
              <p:spPr>
                <a:xfrm>
                  <a:off x="5173025" y="2434424"/>
                  <a:ext cx="0" cy="235848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Přímá spojnice 14">
                  <a:extLst>
                    <a:ext uri="{FF2B5EF4-FFF2-40B4-BE49-F238E27FC236}">
                      <a16:creationId xmlns:a16="http://schemas.microsoft.com/office/drawing/2014/main" id="{02F674C1-99AA-F5C3-6F12-671960056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73025" y="2434424"/>
                  <a:ext cx="0" cy="235848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bdélník: se zakulacenými rohy 10">
                <a:extLst>
                  <a:ext uri="{FF2B5EF4-FFF2-40B4-BE49-F238E27FC236}">
                    <a16:creationId xmlns:a16="http://schemas.microsoft.com/office/drawing/2014/main" id="{C179787E-451C-46D1-928F-6D026CAA2B21}"/>
                  </a:ext>
                </a:extLst>
              </p:cNvPr>
              <p:cNvSpPr/>
              <p:nvPr/>
            </p:nvSpPr>
            <p:spPr>
              <a:xfrm>
                <a:off x="555880" y="2781488"/>
                <a:ext cx="2920809" cy="89618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C000"/>
                </a:solidFill>
              </a:ln>
              <a:effectLst>
                <a:glow rad="368300">
                  <a:schemeClr val="accent1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2400" b="1" dirty="0" err="1">
                    <a:solidFill>
                      <a:schemeClr val="tx1"/>
                    </a:solidFill>
                    <a:latin typeface="Aptos" panose="020B0004020202020204" pitchFamily="34" charset="0"/>
                  </a:rPr>
                  <a:t>Lipidomic</a:t>
                </a:r>
                <a:r>
                  <a:rPr lang="cs-CZ" sz="2400" b="1" dirty="0">
                    <a:solidFill>
                      <a:schemeClr val="tx1"/>
                    </a:solidFill>
                    <a:latin typeface="Aptos" panose="020B0004020202020204" pitchFamily="34" charset="0"/>
                  </a:rPr>
                  <a:t> </a:t>
                </a:r>
                <a:r>
                  <a:rPr lang="cs-CZ" sz="2400" b="1" dirty="0" err="1">
                    <a:solidFill>
                      <a:schemeClr val="tx1"/>
                    </a:solidFill>
                    <a:latin typeface="Aptos" panose="020B0004020202020204" pitchFamily="34" charset="0"/>
                  </a:rPr>
                  <a:t>analysis</a:t>
                </a:r>
                <a:endParaRPr lang="cs-CZ" sz="2400" b="1" dirty="0">
                  <a:solidFill>
                    <a:schemeClr val="tx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C45C86C7-D165-A3D3-408D-AC0261CF7670}"/>
                </a:ext>
              </a:extLst>
            </p:cNvPr>
            <p:cNvSpPr/>
            <p:nvPr/>
          </p:nvSpPr>
          <p:spPr>
            <a:xfrm>
              <a:off x="6481987" y="2197537"/>
              <a:ext cx="2272534" cy="369332"/>
            </a:xfrm>
            <a:prstGeom prst="roundRect">
              <a:avLst/>
            </a:prstGeom>
            <a:solidFill>
              <a:srgbClr val="A1F9FD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CCFCF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Fosfatidylinositols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4DA3B267-8015-470B-06EF-A086D54C5DC3}"/>
                </a:ext>
              </a:extLst>
            </p:cNvPr>
            <p:cNvSpPr/>
            <p:nvPr/>
          </p:nvSpPr>
          <p:spPr>
            <a:xfrm>
              <a:off x="9099745" y="2920781"/>
              <a:ext cx="2272534" cy="369332"/>
            </a:xfrm>
            <a:prstGeom prst="roundRect">
              <a:avLst/>
            </a:prstGeom>
            <a:solidFill>
              <a:srgbClr val="7CF6FC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A1F9FD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Ceramides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CBF5754F-1BF7-4157-C03C-31F171BE89C8}"/>
                </a:ext>
              </a:extLst>
            </p:cNvPr>
            <p:cNvSpPr/>
            <p:nvPr/>
          </p:nvSpPr>
          <p:spPr>
            <a:xfrm>
              <a:off x="9264660" y="4782533"/>
              <a:ext cx="2308465" cy="369332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1EF0FA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>
                  <a:solidFill>
                    <a:schemeClr val="tx1"/>
                  </a:solidFill>
                  <a:latin typeface="Aptos" panose="020B0004020202020204" pitchFamily="34" charset="0"/>
                </a:rPr>
                <a:t>Lysofosfatidylcholiny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B2AF9AF4-E75F-07F0-3AB7-5127B225961C}"/>
                </a:ext>
              </a:extLst>
            </p:cNvPr>
            <p:cNvSpPr/>
            <p:nvPr/>
          </p:nvSpPr>
          <p:spPr>
            <a:xfrm>
              <a:off x="8465763" y="5977854"/>
              <a:ext cx="2272534" cy="369332"/>
            </a:xfrm>
            <a:prstGeom prst="roundRect">
              <a:avLst/>
            </a:prstGeom>
            <a:solidFill>
              <a:srgbClr val="05DEE9"/>
            </a:solidFill>
            <a:ln>
              <a:solidFill>
                <a:srgbClr val="04A0A8"/>
              </a:solidFill>
            </a:ln>
            <a:effectLst>
              <a:outerShdw blurRad="190500" sx="125000" sy="125000" algn="ctr" rotWithShape="0">
                <a:srgbClr val="05DEE9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Sfingomyelins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94BCA44B-4BD0-7B88-10A2-34FCC6134F54}"/>
                </a:ext>
              </a:extLst>
            </p:cNvPr>
            <p:cNvSpPr/>
            <p:nvPr/>
          </p:nvSpPr>
          <p:spPr>
            <a:xfrm>
              <a:off x="4110610" y="3070518"/>
              <a:ext cx="2272534" cy="369332"/>
            </a:xfrm>
            <a:prstGeom prst="roundRect">
              <a:avLst/>
            </a:prstGeom>
            <a:solidFill>
              <a:srgbClr val="CCFCFE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A1F9FD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Fosfatidylcholines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8B503291-E512-A20A-8BD8-4CA9697EFD07}"/>
                </a:ext>
              </a:extLst>
            </p:cNvPr>
            <p:cNvSpPr/>
            <p:nvPr/>
          </p:nvSpPr>
          <p:spPr>
            <a:xfrm>
              <a:off x="4084119" y="5855159"/>
              <a:ext cx="2272534" cy="369332"/>
            </a:xfrm>
            <a:prstGeom prst="roundRect">
              <a:avLst/>
            </a:prstGeom>
            <a:solidFill>
              <a:srgbClr val="5BF3FB"/>
            </a:solidFill>
            <a:ln>
              <a:solidFill>
                <a:srgbClr val="05DEE9"/>
              </a:solidFill>
            </a:ln>
            <a:effectLst>
              <a:outerShdw blurRad="190500" sx="125000" sy="125000" algn="ctr" rotWithShape="0">
                <a:srgbClr val="5BF3F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Triacylglycerols</a:t>
              </a:r>
              <a:endParaRPr lang="cs-CZ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30" name="Přímá spojnice 29">
              <a:extLst>
                <a:ext uri="{FF2B5EF4-FFF2-40B4-BE49-F238E27FC236}">
                  <a16:creationId xmlns:a16="http://schemas.microsoft.com/office/drawing/2014/main" id="{8E328578-80AF-A28B-7C71-4154DF0559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0854" y="3255184"/>
              <a:ext cx="928891" cy="78152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DF9A7D60-0CE2-D5CB-12AE-5D865E9C78FE}"/>
                </a:ext>
              </a:extLst>
            </p:cNvPr>
            <p:cNvCxnSpPr>
              <a:cxnSpLocks/>
            </p:cNvCxnSpPr>
            <p:nvPr/>
          </p:nvCxnSpPr>
          <p:spPr>
            <a:xfrm>
              <a:off x="8460606" y="4526567"/>
              <a:ext cx="804054" cy="242942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1E963605-FD40-B698-0806-7B76C8D22A4E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V="1">
              <a:off x="7594333" y="2566869"/>
              <a:ext cx="23921" cy="143724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7685EE49-BACA-6BCF-0E1B-8B137D27A1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0238" y="4648038"/>
              <a:ext cx="674335" cy="1357925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3C4E2F4B-488E-23B6-4A7A-3DF3F053B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6653" y="3407145"/>
              <a:ext cx="729414" cy="596964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2E5D112C-FD52-E577-7C19-10BF348CB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6653" y="4678539"/>
              <a:ext cx="828694" cy="117662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6C643E39-675D-76C2-CE6A-2375D147CD1B}"/>
                </a:ext>
              </a:extLst>
            </p:cNvPr>
            <p:cNvSpPr/>
            <p:nvPr/>
          </p:nvSpPr>
          <p:spPr>
            <a:xfrm>
              <a:off x="6356653" y="3987989"/>
              <a:ext cx="2223116" cy="6821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  <a:effectLst>
              <a:glow rad="368300">
                <a:schemeClr val="accent1"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Set of lipid </a:t>
              </a:r>
              <a:r>
                <a:rPr lang="cs-CZ" sz="2400" b="1" dirty="0" err="1">
                  <a:solidFill>
                    <a:schemeClr val="tx1"/>
                  </a:solidFill>
                  <a:latin typeface="Aptos" panose="020B0004020202020204" pitchFamily="34" charset="0"/>
                </a:rPr>
                <a:t>markers</a:t>
              </a:r>
              <a:endParaRPr lang="cs-CZ" sz="2400" b="1" dirty="0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Šipka: doprava 47">
              <a:extLst>
                <a:ext uri="{FF2B5EF4-FFF2-40B4-BE49-F238E27FC236}">
                  <a16:creationId xmlns:a16="http://schemas.microsoft.com/office/drawing/2014/main" id="{6A12E71D-8B6E-E309-2C8D-FF3AECBD4E9A}"/>
                </a:ext>
              </a:extLst>
            </p:cNvPr>
            <p:cNvSpPr/>
            <p:nvPr/>
          </p:nvSpPr>
          <p:spPr>
            <a:xfrm>
              <a:off x="3169514" y="4078635"/>
              <a:ext cx="2680797" cy="50081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  <a:effectLst>
              <a:glow rad="368300">
                <a:schemeClr val="accent1"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400" b="1">
                <a:solidFill>
                  <a:schemeClr val="tx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D79130EF-33C3-CDA8-FB96-538AE53AC8D1}"/>
              </a:ext>
            </a:extLst>
          </p:cNvPr>
          <p:cNvGrpSpPr/>
          <p:nvPr/>
        </p:nvGrpSpPr>
        <p:grpSpPr>
          <a:xfrm>
            <a:off x="2559714" y="2612687"/>
            <a:ext cx="9403249" cy="2283746"/>
            <a:chOff x="12612876" y="2683823"/>
            <a:chExt cx="8950986" cy="2283746"/>
          </a:xfrm>
        </p:grpSpPr>
        <p:sp>
          <p:nvSpPr>
            <p:cNvPr id="57" name="Obdélník: se zakulacenými rohy 56">
              <a:extLst>
                <a:ext uri="{FF2B5EF4-FFF2-40B4-BE49-F238E27FC236}">
                  <a16:creationId xmlns:a16="http://schemas.microsoft.com/office/drawing/2014/main" id="{A7C3D0B2-1BE3-CB46-3B9B-26D4A06E2776}"/>
                </a:ext>
              </a:extLst>
            </p:cNvPr>
            <p:cNvSpPr/>
            <p:nvPr/>
          </p:nvSpPr>
          <p:spPr>
            <a:xfrm>
              <a:off x="13029042" y="2683823"/>
              <a:ext cx="8346055" cy="2283746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58" name="Obdélník 57">
              <a:extLst>
                <a:ext uri="{FF2B5EF4-FFF2-40B4-BE49-F238E27FC236}">
                  <a16:creationId xmlns:a16="http://schemas.microsoft.com/office/drawing/2014/main" id="{075D58EF-E4D2-2C5F-395D-C71A8ABEF260}"/>
                </a:ext>
              </a:extLst>
            </p:cNvPr>
            <p:cNvSpPr/>
            <p:nvPr/>
          </p:nvSpPr>
          <p:spPr>
            <a:xfrm>
              <a:off x="12612876" y="2893594"/>
              <a:ext cx="8950986" cy="1956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Lipidome analysis using HILIC-MS/MS or UHPSFC–MS/MS</a:t>
              </a:r>
              <a:endParaRPr lang="cs-CZ" sz="24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Dysregulation of selected lipids from different classes was identified</a:t>
              </a:r>
              <a:endParaRPr lang="cs-CZ" sz="24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Decrease or increase in conc</a:t>
              </a:r>
              <a:r>
                <a:rPr lang="cs-CZ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. </a:t>
              </a: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compared to physiological values.</a:t>
              </a:r>
              <a:endParaRPr lang="cs-CZ" sz="2400" dirty="0">
                <a:solidFill>
                  <a:schemeClr val="tx1"/>
                </a:solidFill>
                <a:latin typeface="Aptos" panose="020B00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Aptos" panose="020B0004020202020204" pitchFamily="34" charset="0"/>
                </a:rPr>
                <a:t>In most cases, they contain very long-chain fatty acids.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DF8F33AE-EED1-42F6-6B82-B64EBB09A832}"/>
              </a:ext>
            </a:extLst>
          </p:cNvPr>
          <p:cNvGrpSpPr/>
          <p:nvPr/>
        </p:nvGrpSpPr>
        <p:grpSpPr>
          <a:xfrm>
            <a:off x="3136564" y="1558035"/>
            <a:ext cx="6790722" cy="4531985"/>
            <a:chOff x="974956" y="1428361"/>
            <a:chExt cx="6790722" cy="4531985"/>
          </a:xfrm>
        </p:grpSpPr>
        <p:pic>
          <p:nvPicPr>
            <p:cNvPr id="65" name="Obrázek 64" descr="Obsah obrázku oblečení, osoba, úsměv, interiér&#10;&#10;Obsah vygenerovaný umělou inteligencí může být nesprávný.">
              <a:extLst>
                <a:ext uri="{FF2B5EF4-FFF2-40B4-BE49-F238E27FC236}">
                  <a16:creationId xmlns:a16="http://schemas.microsoft.com/office/drawing/2014/main" id="{C316BD0F-AF52-E4CF-DF00-762C74867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956" y="1428361"/>
              <a:ext cx="6790722" cy="4531985"/>
            </a:xfrm>
            <a:prstGeom prst="rect">
              <a:avLst/>
            </a:prstGeom>
          </p:spPr>
        </p:pic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486715B3-75D2-6720-A183-336933595A56}"/>
                </a:ext>
              </a:extLst>
            </p:cNvPr>
            <p:cNvSpPr txBox="1"/>
            <p:nvPr/>
          </p:nvSpPr>
          <p:spPr>
            <a:xfrm>
              <a:off x="2431847" y="4904033"/>
              <a:ext cx="3919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prof. </a:t>
              </a:r>
              <a:r>
                <a:rPr lang="cs-CZ" sz="20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Holčapek</a:t>
              </a:r>
              <a:r>
                <a:rPr lang="cs-CZ" sz="2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 and his team </a:t>
              </a:r>
              <a:r>
                <a:rPr lang="cs-CZ" sz="2000" b="1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at</a:t>
              </a:r>
              <a:r>
                <a:rPr lang="cs-CZ" sz="2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 University of Pardubice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5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95CB-C4B5-A7C3-653A-FFDA40283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AEFD82-5C8A-0782-14AA-4A3A77F5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49275"/>
            <a:ext cx="10167937" cy="1179513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Conclusion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41C1AC-ECC9-6741-29C7-98F777F2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19" y="2632028"/>
            <a:ext cx="10956437" cy="2315357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ptos" panose="020B0004020202020204" pitchFamily="34" charset="0"/>
              </a:rPr>
              <a:t>Main idea: </a:t>
            </a:r>
            <a:r>
              <a:rPr lang="en-US" b="1" dirty="0">
                <a:solidFill>
                  <a:srgbClr val="0070C0"/>
                </a:solidFill>
                <a:latin typeface="Aptos" panose="020B0004020202020204" pitchFamily="34" charset="0"/>
              </a:rPr>
              <a:t>LC-MS</a:t>
            </a:r>
            <a:r>
              <a:rPr lang="en-US" dirty="0">
                <a:latin typeface="Aptos" panose="020B0004020202020204" pitchFamily="34" charset="0"/>
              </a:rPr>
              <a:t> combines efficient substance separation with sensitive and selective detection</a:t>
            </a:r>
            <a:r>
              <a:rPr lang="cs-CZ" dirty="0">
                <a:latin typeface="Aptos" panose="020B0004020202020204" pitchFamily="34" charset="0"/>
              </a:rPr>
              <a:t> </a:t>
            </a:r>
            <a:r>
              <a:rPr lang="cs-CZ" dirty="0">
                <a:latin typeface="Aptos" panose="020B0004020202020204" pitchFamily="34" charset="0"/>
                <a:sym typeface="Symbol" panose="05050102010706020507" pitchFamily="18" charset="2"/>
              </a:rPr>
              <a:t> </a:t>
            </a:r>
            <a:r>
              <a:rPr lang="cs-CZ" b="1" dirty="0" err="1">
                <a:solidFill>
                  <a:srgbClr val="0070C0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analysis</a:t>
            </a:r>
            <a:r>
              <a:rPr lang="cs-CZ" b="1" dirty="0">
                <a:solidFill>
                  <a:srgbClr val="0070C0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selectivity</a:t>
            </a:r>
            <a:r>
              <a:rPr lang="cs-CZ" b="1" dirty="0">
                <a:solidFill>
                  <a:srgbClr val="0070C0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, sensitivity and reliability </a:t>
            </a:r>
            <a:r>
              <a:rPr lang="cs-CZ" b="1" dirty="0" err="1">
                <a:solidFill>
                  <a:srgbClr val="0070C0"/>
                </a:solidFill>
                <a:latin typeface="Aptos" panose="020B0004020202020204" pitchFamily="34" charset="0"/>
                <a:sym typeface="Symbol" panose="05050102010706020507" pitchFamily="18" charset="2"/>
              </a:rPr>
              <a:t>improvement</a:t>
            </a:r>
            <a:endParaRPr lang="en-US" b="1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Indispensable for modern laboratory medicine.</a:t>
            </a:r>
          </a:p>
          <a:p>
            <a:r>
              <a:rPr lang="en-US" dirty="0">
                <a:latin typeface="Aptos" panose="020B0004020202020204" pitchFamily="34" charset="0"/>
              </a:rPr>
              <a:t>Personalized medicine, TDM, omics methods in the search for disease biomarkers, toxicology, etc.</a:t>
            </a:r>
          </a:p>
        </p:txBody>
      </p:sp>
    </p:spTree>
    <p:extLst>
      <p:ext uri="{BB962C8B-B14F-4D97-AF65-F5344CB8AC3E}">
        <p14:creationId xmlns:p14="http://schemas.microsoft.com/office/powerpoint/2010/main" val="251118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87F0F-612E-20DC-C1C0-D1039AB0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521375" cy="1179576"/>
          </a:xfrm>
        </p:spPr>
        <p:txBody>
          <a:bodyPr>
            <a:noAutofit/>
          </a:bodyPr>
          <a:lstStyle/>
          <a:p>
            <a:r>
              <a:rPr lang="en-US" sz="3600" dirty="0"/>
              <a:t>Separation using liquid chromatography (</a:t>
            </a:r>
            <a:r>
              <a:rPr lang="cs-CZ" sz="3600" dirty="0"/>
              <a:t>LC</a:t>
            </a:r>
            <a:r>
              <a:rPr lang="en-US" sz="3600" dirty="0"/>
              <a:t>)</a:t>
            </a:r>
            <a:endParaRPr lang="cs-CZ" sz="3600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DFFB8D9-DC3A-C6A3-BB3D-A1B285432267}"/>
              </a:ext>
            </a:extLst>
          </p:cNvPr>
          <p:cNvGrpSpPr/>
          <p:nvPr/>
        </p:nvGrpSpPr>
        <p:grpSpPr>
          <a:xfrm>
            <a:off x="4449675" y="2270933"/>
            <a:ext cx="4022095" cy="4185330"/>
            <a:chOff x="4449675" y="2270933"/>
            <a:chExt cx="4022095" cy="4185330"/>
          </a:xfrm>
        </p:grpSpPr>
        <p:sp>
          <p:nvSpPr>
            <p:cNvPr id="46" name="Obdélník 45">
              <a:extLst>
                <a:ext uri="{FF2B5EF4-FFF2-40B4-BE49-F238E27FC236}">
                  <a16:creationId xmlns:a16="http://schemas.microsoft.com/office/drawing/2014/main" id="{408A7E84-413F-F7FA-FD9C-7C30973AB237}"/>
                </a:ext>
              </a:extLst>
            </p:cNvPr>
            <p:cNvSpPr/>
            <p:nvPr/>
          </p:nvSpPr>
          <p:spPr>
            <a:xfrm>
              <a:off x="6442232" y="4391025"/>
              <a:ext cx="1425572" cy="20652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 57">
              <a:extLst>
                <a:ext uri="{FF2B5EF4-FFF2-40B4-BE49-F238E27FC236}">
                  <a16:creationId xmlns:a16="http://schemas.microsoft.com/office/drawing/2014/main" id="{3DB45E7A-0529-F6A6-0CA2-5E443A0F9BE2}"/>
                </a:ext>
              </a:extLst>
            </p:cNvPr>
            <p:cNvSpPr/>
            <p:nvPr/>
          </p:nvSpPr>
          <p:spPr>
            <a:xfrm>
              <a:off x="5035151" y="4391026"/>
              <a:ext cx="1425572" cy="2065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id="{AFC794FD-590D-0F8D-1BE9-80E402870E28}"/>
                </a:ext>
              </a:extLst>
            </p:cNvPr>
            <p:cNvSpPr txBox="1"/>
            <p:nvPr/>
          </p:nvSpPr>
          <p:spPr>
            <a:xfrm>
              <a:off x="4449675" y="2270933"/>
              <a:ext cx="402209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Aptos" panose="020B0004020202020204" pitchFamily="34" charset="0"/>
                </a:rPr>
                <a:t>Separation takes place based on the distribution of substances between two mutually immiscible phases</a:t>
              </a:r>
              <a:r>
                <a:rPr lang="cs-CZ" sz="2400" dirty="0">
                  <a:latin typeface="Aptos" panose="020B0004020202020204" pitchFamily="34" charset="0"/>
                </a:rPr>
                <a:t>: </a:t>
              </a:r>
              <a:r>
                <a:rPr lang="cs-CZ" dirty="0"/>
                <a:t>(</a:t>
              </a:r>
              <a:r>
                <a:rPr lang="cs-CZ" sz="2400" dirty="0">
                  <a:latin typeface="French Script MT" panose="03020402040607040605" pitchFamily="66" charset="0"/>
                </a:rPr>
                <a:t>l</a:t>
              </a:r>
              <a:r>
                <a:rPr lang="cs-CZ" dirty="0"/>
                <a:t>)-(</a:t>
              </a:r>
              <a:r>
                <a:rPr lang="cs-CZ" dirty="0">
                  <a:latin typeface="Batang" panose="02030600000101010101" pitchFamily="18" charset="-127"/>
                  <a:ea typeface="Batang" panose="02030600000101010101" pitchFamily="18" charset="-127"/>
                </a:rPr>
                <a:t>s</a:t>
              </a:r>
              <a:r>
                <a:rPr lang="cs-CZ" sz="2400" dirty="0">
                  <a:latin typeface="Aptos" panose="020B0004020202020204" pitchFamily="34" charset="0"/>
                </a:rPr>
                <a:t>), nebo </a:t>
              </a:r>
              <a:r>
                <a:rPr lang="cs-CZ" dirty="0"/>
                <a:t>(</a:t>
              </a:r>
              <a:r>
                <a:rPr lang="cs-CZ" sz="2400" dirty="0">
                  <a:latin typeface="French Script MT" panose="03020402040607040605" pitchFamily="66" charset="0"/>
                </a:rPr>
                <a:t>l</a:t>
              </a:r>
              <a:r>
                <a:rPr lang="cs-CZ" dirty="0"/>
                <a:t>)-(</a:t>
              </a:r>
              <a:r>
                <a:rPr lang="cs-CZ" sz="2400" dirty="0">
                  <a:latin typeface="French Script MT" panose="03020402040607040605" pitchFamily="66" charset="0"/>
                </a:rPr>
                <a:t>l</a:t>
              </a:r>
              <a:r>
                <a:rPr lang="cs-CZ" dirty="0"/>
                <a:t>)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72D1FDE7-FD3A-01A2-50BA-C4E9CF60F2D0}"/>
                </a:ext>
              </a:extLst>
            </p:cNvPr>
            <p:cNvSpPr txBox="1"/>
            <p:nvPr/>
          </p:nvSpPr>
          <p:spPr>
            <a:xfrm>
              <a:off x="5513471" y="4501354"/>
              <a:ext cx="553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/>
                <a:t>(s)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FD00A0A8-7B7A-9384-0678-8EEBE0A1794B}"/>
                </a:ext>
              </a:extLst>
            </p:cNvPr>
            <p:cNvSpPr txBox="1"/>
            <p:nvPr/>
          </p:nvSpPr>
          <p:spPr>
            <a:xfrm>
              <a:off x="6879274" y="4414613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/>
                <a:t>(</a:t>
              </a:r>
              <a:r>
                <a:rPr lang="cs-CZ" sz="3600" dirty="0">
                  <a:latin typeface="French Script MT" panose="03020402040607040605" pitchFamily="66" charset="0"/>
                </a:rPr>
                <a:t>l</a:t>
              </a:r>
              <a:r>
                <a:rPr lang="cs-CZ" sz="2400" dirty="0"/>
                <a:t>)</a:t>
              </a:r>
            </a:p>
          </p:txBody>
        </p: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32AAC904-D11E-6403-95E2-80678F3A7EAF}"/>
                </a:ext>
              </a:extLst>
            </p:cNvPr>
            <p:cNvCxnSpPr>
              <a:cxnSpLocks/>
            </p:cNvCxnSpPr>
            <p:nvPr/>
          </p:nvCxnSpPr>
          <p:spPr>
            <a:xfrm>
              <a:off x="6041232" y="5633280"/>
              <a:ext cx="794895" cy="0"/>
            </a:xfrm>
            <a:prstGeom prst="straightConnector1">
              <a:avLst/>
            </a:prstGeom>
            <a:ln w="44450">
              <a:solidFill>
                <a:srgbClr val="0070C0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se šipkou 50">
              <a:extLst>
                <a:ext uri="{FF2B5EF4-FFF2-40B4-BE49-F238E27FC236}">
                  <a16:creationId xmlns:a16="http://schemas.microsoft.com/office/drawing/2014/main" id="{10B0F1F4-BC8F-7B9B-ECD9-6B3F32590D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0396" y="5202020"/>
              <a:ext cx="803925" cy="0"/>
            </a:xfrm>
            <a:prstGeom prst="straightConnector1">
              <a:avLst/>
            </a:prstGeom>
            <a:ln w="44450">
              <a:solidFill>
                <a:srgbClr val="0070C0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Skupina 106">
              <a:extLst>
                <a:ext uri="{FF2B5EF4-FFF2-40B4-BE49-F238E27FC236}">
                  <a16:creationId xmlns:a16="http://schemas.microsoft.com/office/drawing/2014/main" id="{13DA07E3-2496-AB45-9FE4-3B64E748591C}"/>
                </a:ext>
              </a:extLst>
            </p:cNvPr>
            <p:cNvGrpSpPr/>
            <p:nvPr/>
          </p:nvGrpSpPr>
          <p:grpSpPr>
            <a:xfrm rot="3054981">
              <a:off x="6901884" y="5683053"/>
              <a:ext cx="995776" cy="474389"/>
              <a:chOff x="8862450" y="4391798"/>
              <a:chExt cx="995776" cy="474389"/>
            </a:xfrm>
          </p:grpSpPr>
          <p:sp>
            <p:nvSpPr>
              <p:cNvPr id="106" name="Ovál 105">
                <a:extLst>
                  <a:ext uri="{FF2B5EF4-FFF2-40B4-BE49-F238E27FC236}">
                    <a16:creationId xmlns:a16="http://schemas.microsoft.com/office/drawing/2014/main" id="{AD8F2CF7-F5E4-84A6-FE88-E33643F870AE}"/>
                  </a:ext>
                </a:extLst>
              </p:cNvPr>
              <p:cNvSpPr/>
              <p:nvPr/>
            </p:nvSpPr>
            <p:spPr>
              <a:xfrm rot="20654791">
                <a:off x="8862450" y="4428166"/>
                <a:ext cx="995776" cy="37263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100000"/>
                      <a:alpha val="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90" name="Skupina 89">
                <a:extLst>
                  <a:ext uri="{FF2B5EF4-FFF2-40B4-BE49-F238E27FC236}">
                    <a16:creationId xmlns:a16="http://schemas.microsoft.com/office/drawing/2014/main" id="{769C9CB1-ACF7-AFC0-808F-159DD3A00A9B}"/>
                  </a:ext>
                </a:extLst>
              </p:cNvPr>
              <p:cNvGrpSpPr/>
              <p:nvPr/>
            </p:nvGrpSpPr>
            <p:grpSpPr>
              <a:xfrm rot="19213302">
                <a:off x="9038287" y="4391798"/>
                <a:ext cx="614217" cy="474389"/>
                <a:chOff x="9183464" y="4040263"/>
                <a:chExt cx="614217" cy="474389"/>
              </a:xfrm>
            </p:grpSpPr>
            <p:grpSp>
              <p:nvGrpSpPr>
                <p:cNvPr id="91" name="Skupina 90">
                  <a:extLst>
                    <a:ext uri="{FF2B5EF4-FFF2-40B4-BE49-F238E27FC236}">
                      <a16:creationId xmlns:a16="http://schemas.microsoft.com/office/drawing/2014/main" id="{F3AE0961-1825-9203-66CB-6D943A477B07}"/>
                    </a:ext>
                  </a:extLst>
                </p:cNvPr>
                <p:cNvGrpSpPr/>
                <p:nvPr/>
              </p:nvGrpSpPr>
              <p:grpSpPr>
                <a:xfrm>
                  <a:off x="9280182" y="4119558"/>
                  <a:ext cx="420781" cy="316255"/>
                  <a:chOff x="8911919" y="3625181"/>
                  <a:chExt cx="420781" cy="316255"/>
                </a:xfrm>
              </p:grpSpPr>
              <p:grpSp>
                <p:nvGrpSpPr>
                  <p:cNvPr id="96" name="Skupina 95">
                    <a:extLst>
                      <a:ext uri="{FF2B5EF4-FFF2-40B4-BE49-F238E27FC236}">
                        <a16:creationId xmlns:a16="http://schemas.microsoft.com/office/drawing/2014/main" id="{A6F04932-DF68-CA55-53C4-DD831B8DDAF2}"/>
                      </a:ext>
                    </a:extLst>
                  </p:cNvPr>
                  <p:cNvGrpSpPr/>
                  <p:nvPr/>
                </p:nvGrpSpPr>
                <p:grpSpPr>
                  <a:xfrm>
                    <a:off x="8944173" y="3654479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03" name="Přímá spojnice 102">
                      <a:extLst>
                        <a:ext uri="{FF2B5EF4-FFF2-40B4-BE49-F238E27FC236}">
                          <a16:creationId xmlns:a16="http://schemas.microsoft.com/office/drawing/2014/main" id="{D07B9CC1-E5AD-F600-0BB0-1C98B6D3F2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Přímá spojnice 103">
                      <a:extLst>
                        <a:ext uri="{FF2B5EF4-FFF2-40B4-BE49-F238E27FC236}">
                          <a16:creationId xmlns:a16="http://schemas.microsoft.com/office/drawing/2014/main" id="{CAF1A66F-4CE4-2F8D-7321-E74410E9CB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Přímá spojnice 104">
                      <a:extLst>
                        <a:ext uri="{FF2B5EF4-FFF2-40B4-BE49-F238E27FC236}">
                          <a16:creationId xmlns:a16="http://schemas.microsoft.com/office/drawing/2014/main" id="{A454D5AE-BC32-7744-1353-B95A7C1623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Šestiúhelník 96">
                    <a:extLst>
                      <a:ext uri="{FF2B5EF4-FFF2-40B4-BE49-F238E27FC236}">
                        <a16:creationId xmlns:a16="http://schemas.microsoft.com/office/drawing/2014/main" id="{34CF5D79-68B5-59CD-EF24-800C83639986}"/>
                      </a:ext>
                    </a:extLst>
                  </p:cNvPr>
                  <p:cNvSpPr/>
                  <p:nvPr/>
                </p:nvSpPr>
                <p:spPr>
                  <a:xfrm>
                    <a:off x="8911919" y="3625181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grpSp>
                <p:nvGrpSpPr>
                  <p:cNvPr id="98" name="Skupina 97">
                    <a:extLst>
                      <a:ext uri="{FF2B5EF4-FFF2-40B4-BE49-F238E27FC236}">
                        <a16:creationId xmlns:a16="http://schemas.microsoft.com/office/drawing/2014/main" id="{392B173E-981D-51A4-3223-10EBA41E3489}"/>
                      </a:ext>
                    </a:extLst>
                  </p:cNvPr>
                  <p:cNvGrpSpPr/>
                  <p:nvPr/>
                </p:nvGrpSpPr>
                <p:grpSpPr>
                  <a:xfrm>
                    <a:off x="9129193" y="3758310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00" name="Přímá spojnice 99">
                      <a:extLst>
                        <a:ext uri="{FF2B5EF4-FFF2-40B4-BE49-F238E27FC236}">
                          <a16:creationId xmlns:a16="http://schemas.microsoft.com/office/drawing/2014/main" id="{6B3CCDDA-9219-4BE7-EA71-DBE97278F0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Přímá spojnice 100">
                      <a:extLst>
                        <a:ext uri="{FF2B5EF4-FFF2-40B4-BE49-F238E27FC236}">
                          <a16:creationId xmlns:a16="http://schemas.microsoft.com/office/drawing/2014/main" id="{DF5F2356-61AB-1708-6AA5-0DB9D1C2EF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Přímá spojnice 101">
                      <a:extLst>
                        <a:ext uri="{FF2B5EF4-FFF2-40B4-BE49-F238E27FC236}">
                          <a16:creationId xmlns:a16="http://schemas.microsoft.com/office/drawing/2014/main" id="{0458650A-8239-E716-84B6-FA2AAC75FB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9" name="Šestiúhelník 98">
                    <a:extLst>
                      <a:ext uri="{FF2B5EF4-FFF2-40B4-BE49-F238E27FC236}">
                        <a16:creationId xmlns:a16="http://schemas.microsoft.com/office/drawing/2014/main" id="{74673C07-44FE-9A0E-A091-FC568C36E47A}"/>
                      </a:ext>
                    </a:extLst>
                  </p:cNvPr>
                  <p:cNvSpPr/>
                  <p:nvPr/>
                </p:nvSpPr>
                <p:spPr>
                  <a:xfrm>
                    <a:off x="9096939" y="3729012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cxnSp>
              <p:nvCxnSpPr>
                <p:cNvPr id="92" name="Přímá spojnice 91">
                  <a:extLst>
                    <a:ext uri="{FF2B5EF4-FFF2-40B4-BE49-F238E27FC236}">
                      <a16:creationId xmlns:a16="http://schemas.microsoft.com/office/drawing/2014/main" id="{44F89708-03C5-DBD8-F199-27C05A9420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49059" y="4435357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Přímá spojnice 92">
                  <a:extLst>
                    <a:ext uri="{FF2B5EF4-FFF2-40B4-BE49-F238E27FC236}">
                      <a16:creationId xmlns:a16="http://schemas.microsoft.com/office/drawing/2014/main" id="{D2F6F236-4F31-138D-AD94-68710C2AE1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963" y="4329601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Přímá spojnice 93">
                  <a:extLst>
                    <a:ext uri="{FF2B5EF4-FFF2-40B4-BE49-F238E27FC236}">
                      <a16:creationId xmlns:a16="http://schemas.microsoft.com/office/drawing/2014/main" id="{6FA50D96-DBA6-7772-8114-4DA15F39F7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83464" y="4223389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Přímá spojnice 94">
                  <a:extLst>
                    <a:ext uri="{FF2B5EF4-FFF2-40B4-BE49-F238E27FC236}">
                      <a16:creationId xmlns:a16="http://schemas.microsoft.com/office/drawing/2014/main" id="{14DA7CC1-9DCF-152E-ADDD-68081AA45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92612" y="4040263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8F32F772-D00D-438C-02E8-10E139280221}"/>
                </a:ext>
              </a:extLst>
            </p:cNvPr>
            <p:cNvGrpSpPr/>
            <p:nvPr/>
          </p:nvGrpSpPr>
          <p:grpSpPr>
            <a:xfrm>
              <a:off x="6836127" y="5021141"/>
              <a:ext cx="995776" cy="474389"/>
              <a:chOff x="8862450" y="4391798"/>
              <a:chExt cx="995776" cy="474389"/>
            </a:xfrm>
          </p:grpSpPr>
          <p:sp>
            <p:nvSpPr>
              <p:cNvPr id="109" name="Ovál 108">
                <a:extLst>
                  <a:ext uri="{FF2B5EF4-FFF2-40B4-BE49-F238E27FC236}">
                    <a16:creationId xmlns:a16="http://schemas.microsoft.com/office/drawing/2014/main" id="{C4DC520E-288D-14A7-2D06-10D49FB9BD6C}"/>
                  </a:ext>
                </a:extLst>
              </p:cNvPr>
              <p:cNvSpPr/>
              <p:nvPr/>
            </p:nvSpPr>
            <p:spPr>
              <a:xfrm rot="20654791">
                <a:off x="8862450" y="4428166"/>
                <a:ext cx="995776" cy="37263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100000"/>
                      <a:alpha val="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10" name="Skupina 109">
                <a:extLst>
                  <a:ext uri="{FF2B5EF4-FFF2-40B4-BE49-F238E27FC236}">
                    <a16:creationId xmlns:a16="http://schemas.microsoft.com/office/drawing/2014/main" id="{5703129F-68D1-AF14-ABF6-4B978A9873AE}"/>
                  </a:ext>
                </a:extLst>
              </p:cNvPr>
              <p:cNvGrpSpPr/>
              <p:nvPr/>
            </p:nvGrpSpPr>
            <p:grpSpPr>
              <a:xfrm rot="19213302">
                <a:off x="9038287" y="4391798"/>
                <a:ext cx="614217" cy="474389"/>
                <a:chOff x="9183464" y="4040263"/>
                <a:chExt cx="614217" cy="474389"/>
              </a:xfrm>
            </p:grpSpPr>
            <p:grpSp>
              <p:nvGrpSpPr>
                <p:cNvPr id="111" name="Skupina 110">
                  <a:extLst>
                    <a:ext uri="{FF2B5EF4-FFF2-40B4-BE49-F238E27FC236}">
                      <a16:creationId xmlns:a16="http://schemas.microsoft.com/office/drawing/2014/main" id="{17FC7EB0-D4E6-9CC1-7C62-D99B3FFAA5F0}"/>
                    </a:ext>
                  </a:extLst>
                </p:cNvPr>
                <p:cNvGrpSpPr/>
                <p:nvPr/>
              </p:nvGrpSpPr>
              <p:grpSpPr>
                <a:xfrm>
                  <a:off x="9280182" y="4119558"/>
                  <a:ext cx="420781" cy="316255"/>
                  <a:chOff x="8911919" y="3625181"/>
                  <a:chExt cx="420781" cy="316255"/>
                </a:xfrm>
              </p:grpSpPr>
              <p:grpSp>
                <p:nvGrpSpPr>
                  <p:cNvPr id="116" name="Skupina 115">
                    <a:extLst>
                      <a:ext uri="{FF2B5EF4-FFF2-40B4-BE49-F238E27FC236}">
                        <a16:creationId xmlns:a16="http://schemas.microsoft.com/office/drawing/2014/main" id="{5B3B3381-FCFC-4EE2-3B52-6593E23AFA9C}"/>
                      </a:ext>
                    </a:extLst>
                  </p:cNvPr>
                  <p:cNvGrpSpPr/>
                  <p:nvPr/>
                </p:nvGrpSpPr>
                <p:grpSpPr>
                  <a:xfrm>
                    <a:off x="8944173" y="3654479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23" name="Přímá spojnice 122">
                      <a:extLst>
                        <a:ext uri="{FF2B5EF4-FFF2-40B4-BE49-F238E27FC236}">
                          <a16:creationId xmlns:a16="http://schemas.microsoft.com/office/drawing/2014/main" id="{333D9B5C-AD21-6E73-02B1-B89F919F69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Přímá spojnice 123">
                      <a:extLst>
                        <a:ext uri="{FF2B5EF4-FFF2-40B4-BE49-F238E27FC236}">
                          <a16:creationId xmlns:a16="http://schemas.microsoft.com/office/drawing/2014/main" id="{3A9238D1-A8A5-580F-86EF-E2AC7F4BA5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Přímá spojnice 124">
                      <a:extLst>
                        <a:ext uri="{FF2B5EF4-FFF2-40B4-BE49-F238E27FC236}">
                          <a16:creationId xmlns:a16="http://schemas.microsoft.com/office/drawing/2014/main" id="{F881ED79-E843-1747-3794-B6304950A7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7" name="Šestiúhelník 116">
                    <a:extLst>
                      <a:ext uri="{FF2B5EF4-FFF2-40B4-BE49-F238E27FC236}">
                        <a16:creationId xmlns:a16="http://schemas.microsoft.com/office/drawing/2014/main" id="{9C009077-F52D-75D8-12DA-68CBF01009BB}"/>
                      </a:ext>
                    </a:extLst>
                  </p:cNvPr>
                  <p:cNvSpPr/>
                  <p:nvPr/>
                </p:nvSpPr>
                <p:spPr>
                  <a:xfrm>
                    <a:off x="8911919" y="3625181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grpSp>
                <p:nvGrpSpPr>
                  <p:cNvPr id="118" name="Skupina 117">
                    <a:extLst>
                      <a:ext uri="{FF2B5EF4-FFF2-40B4-BE49-F238E27FC236}">
                        <a16:creationId xmlns:a16="http://schemas.microsoft.com/office/drawing/2014/main" id="{1FE6805A-20FA-EA5E-9154-CE2BF68817C9}"/>
                      </a:ext>
                    </a:extLst>
                  </p:cNvPr>
                  <p:cNvGrpSpPr/>
                  <p:nvPr/>
                </p:nvGrpSpPr>
                <p:grpSpPr>
                  <a:xfrm>
                    <a:off x="9129193" y="3758310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20" name="Přímá spojnice 119">
                      <a:extLst>
                        <a:ext uri="{FF2B5EF4-FFF2-40B4-BE49-F238E27FC236}">
                          <a16:creationId xmlns:a16="http://schemas.microsoft.com/office/drawing/2014/main" id="{A455BA88-38BA-8CBB-DD19-5A1AC1AB2C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Přímá spojnice 120">
                      <a:extLst>
                        <a:ext uri="{FF2B5EF4-FFF2-40B4-BE49-F238E27FC236}">
                          <a16:creationId xmlns:a16="http://schemas.microsoft.com/office/drawing/2014/main" id="{6162A7D3-2A32-C0C7-1F11-1EA9E28648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Přímá spojnice 121">
                      <a:extLst>
                        <a:ext uri="{FF2B5EF4-FFF2-40B4-BE49-F238E27FC236}">
                          <a16:creationId xmlns:a16="http://schemas.microsoft.com/office/drawing/2014/main" id="{E4669C5F-0196-511B-915E-EDEC796C7E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Šestiúhelník 118">
                    <a:extLst>
                      <a:ext uri="{FF2B5EF4-FFF2-40B4-BE49-F238E27FC236}">
                        <a16:creationId xmlns:a16="http://schemas.microsoft.com/office/drawing/2014/main" id="{E40B1C99-CE16-D4CA-9290-F560BEA90377}"/>
                      </a:ext>
                    </a:extLst>
                  </p:cNvPr>
                  <p:cNvSpPr/>
                  <p:nvPr/>
                </p:nvSpPr>
                <p:spPr>
                  <a:xfrm>
                    <a:off x="9096939" y="3729012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cxnSp>
              <p:nvCxnSpPr>
                <p:cNvPr id="112" name="Přímá spojnice 111">
                  <a:extLst>
                    <a:ext uri="{FF2B5EF4-FFF2-40B4-BE49-F238E27FC236}">
                      <a16:creationId xmlns:a16="http://schemas.microsoft.com/office/drawing/2014/main" id="{12350762-6DBD-B28A-1F98-88DAE4C6E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49059" y="4435357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Přímá spojnice 112">
                  <a:extLst>
                    <a:ext uri="{FF2B5EF4-FFF2-40B4-BE49-F238E27FC236}">
                      <a16:creationId xmlns:a16="http://schemas.microsoft.com/office/drawing/2014/main" id="{CA7B35A4-78FC-ABE7-6BDA-A6F76D9CE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963" y="4329601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Přímá spojnice 113">
                  <a:extLst>
                    <a:ext uri="{FF2B5EF4-FFF2-40B4-BE49-F238E27FC236}">
                      <a16:creationId xmlns:a16="http://schemas.microsoft.com/office/drawing/2014/main" id="{27508F7E-AD9D-0D02-FCA5-658A24776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83464" y="4223389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Přímá spojnice 114">
                  <a:extLst>
                    <a:ext uri="{FF2B5EF4-FFF2-40B4-BE49-F238E27FC236}">
                      <a16:creationId xmlns:a16="http://schemas.microsoft.com/office/drawing/2014/main" id="{7CA3A7C4-8A82-2BB8-41EB-2C7C3AB5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92612" y="4040263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6" name="Skupina 125">
              <a:extLst>
                <a:ext uri="{FF2B5EF4-FFF2-40B4-BE49-F238E27FC236}">
                  <a16:creationId xmlns:a16="http://schemas.microsoft.com/office/drawing/2014/main" id="{0243C797-803F-41BB-DF1E-9B546098CA5A}"/>
                </a:ext>
              </a:extLst>
            </p:cNvPr>
            <p:cNvGrpSpPr/>
            <p:nvPr/>
          </p:nvGrpSpPr>
          <p:grpSpPr>
            <a:xfrm rot="19735496">
              <a:off x="5087400" y="5208586"/>
              <a:ext cx="995776" cy="474389"/>
              <a:chOff x="8862450" y="4391798"/>
              <a:chExt cx="995776" cy="474389"/>
            </a:xfrm>
          </p:grpSpPr>
          <p:sp>
            <p:nvSpPr>
              <p:cNvPr id="127" name="Ovál 126">
                <a:extLst>
                  <a:ext uri="{FF2B5EF4-FFF2-40B4-BE49-F238E27FC236}">
                    <a16:creationId xmlns:a16="http://schemas.microsoft.com/office/drawing/2014/main" id="{24AA05A0-B8BB-7D2D-5472-CF053095C72A}"/>
                  </a:ext>
                </a:extLst>
              </p:cNvPr>
              <p:cNvSpPr/>
              <p:nvPr/>
            </p:nvSpPr>
            <p:spPr>
              <a:xfrm rot="20654791">
                <a:off x="8862450" y="4428166"/>
                <a:ext cx="995776" cy="37263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100000"/>
                      <a:alpha val="0"/>
                    </a:schemeClr>
                  </a:gs>
                  <a:gs pos="0">
                    <a:schemeClr val="accent3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28" name="Skupina 127">
                <a:extLst>
                  <a:ext uri="{FF2B5EF4-FFF2-40B4-BE49-F238E27FC236}">
                    <a16:creationId xmlns:a16="http://schemas.microsoft.com/office/drawing/2014/main" id="{FBA11CC5-75AD-49EE-C3E5-92C710A3F13E}"/>
                  </a:ext>
                </a:extLst>
              </p:cNvPr>
              <p:cNvGrpSpPr/>
              <p:nvPr/>
            </p:nvGrpSpPr>
            <p:grpSpPr>
              <a:xfrm rot="19213302">
                <a:off x="9038287" y="4391798"/>
                <a:ext cx="614217" cy="474389"/>
                <a:chOff x="9183464" y="4040263"/>
                <a:chExt cx="614217" cy="474389"/>
              </a:xfrm>
            </p:grpSpPr>
            <p:grpSp>
              <p:nvGrpSpPr>
                <p:cNvPr id="129" name="Skupina 128">
                  <a:extLst>
                    <a:ext uri="{FF2B5EF4-FFF2-40B4-BE49-F238E27FC236}">
                      <a16:creationId xmlns:a16="http://schemas.microsoft.com/office/drawing/2014/main" id="{EDA94D34-F1F6-87CD-5EAB-BCF0FD92F9AF}"/>
                    </a:ext>
                  </a:extLst>
                </p:cNvPr>
                <p:cNvGrpSpPr/>
                <p:nvPr/>
              </p:nvGrpSpPr>
              <p:grpSpPr>
                <a:xfrm>
                  <a:off x="9280182" y="4119558"/>
                  <a:ext cx="420781" cy="316255"/>
                  <a:chOff x="8911919" y="3625181"/>
                  <a:chExt cx="420781" cy="316255"/>
                </a:xfrm>
              </p:grpSpPr>
              <p:grpSp>
                <p:nvGrpSpPr>
                  <p:cNvPr id="134" name="Skupina 133">
                    <a:extLst>
                      <a:ext uri="{FF2B5EF4-FFF2-40B4-BE49-F238E27FC236}">
                        <a16:creationId xmlns:a16="http://schemas.microsoft.com/office/drawing/2014/main" id="{8C6223B6-1657-42FD-E541-C39635B44896}"/>
                      </a:ext>
                    </a:extLst>
                  </p:cNvPr>
                  <p:cNvGrpSpPr/>
                  <p:nvPr/>
                </p:nvGrpSpPr>
                <p:grpSpPr>
                  <a:xfrm>
                    <a:off x="8944173" y="3654479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41" name="Přímá spojnice 140">
                      <a:extLst>
                        <a:ext uri="{FF2B5EF4-FFF2-40B4-BE49-F238E27FC236}">
                          <a16:creationId xmlns:a16="http://schemas.microsoft.com/office/drawing/2014/main" id="{0E226809-20F1-5795-2F0C-C803397210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Přímá spojnice 141">
                      <a:extLst>
                        <a:ext uri="{FF2B5EF4-FFF2-40B4-BE49-F238E27FC236}">
                          <a16:creationId xmlns:a16="http://schemas.microsoft.com/office/drawing/2014/main" id="{28FD0039-DF98-0A7A-7177-4801A1F149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Přímá spojnice 142">
                      <a:extLst>
                        <a:ext uri="{FF2B5EF4-FFF2-40B4-BE49-F238E27FC236}">
                          <a16:creationId xmlns:a16="http://schemas.microsoft.com/office/drawing/2014/main" id="{CD3BC8A3-6746-5E3B-F8FC-1D71D0FE78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5" name="Šestiúhelník 134">
                    <a:extLst>
                      <a:ext uri="{FF2B5EF4-FFF2-40B4-BE49-F238E27FC236}">
                        <a16:creationId xmlns:a16="http://schemas.microsoft.com/office/drawing/2014/main" id="{50FD051C-789F-9A32-5473-A1D1AD17326C}"/>
                      </a:ext>
                    </a:extLst>
                  </p:cNvPr>
                  <p:cNvSpPr/>
                  <p:nvPr/>
                </p:nvSpPr>
                <p:spPr>
                  <a:xfrm>
                    <a:off x="8911919" y="3625181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grpSp>
                <p:nvGrpSpPr>
                  <p:cNvPr id="136" name="Skupina 135">
                    <a:extLst>
                      <a:ext uri="{FF2B5EF4-FFF2-40B4-BE49-F238E27FC236}">
                        <a16:creationId xmlns:a16="http://schemas.microsoft.com/office/drawing/2014/main" id="{D0796256-D2B4-88C6-4B5C-65EB3EF69DC2}"/>
                      </a:ext>
                    </a:extLst>
                  </p:cNvPr>
                  <p:cNvGrpSpPr/>
                  <p:nvPr/>
                </p:nvGrpSpPr>
                <p:grpSpPr>
                  <a:xfrm>
                    <a:off x="9129193" y="3758310"/>
                    <a:ext cx="176014" cy="158590"/>
                    <a:chOff x="8572483" y="3518969"/>
                    <a:chExt cx="235761" cy="212424"/>
                  </a:xfrm>
                </p:grpSpPr>
                <p:cxnSp>
                  <p:nvCxnSpPr>
                    <p:cNvPr id="138" name="Přímá spojnice 137">
                      <a:extLst>
                        <a:ext uri="{FF2B5EF4-FFF2-40B4-BE49-F238E27FC236}">
                          <a16:creationId xmlns:a16="http://schemas.microsoft.com/office/drawing/2014/main" id="{7AE625B7-DB60-D12B-A5A1-DC771A57A7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2483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Přímá spojnice 138">
                      <a:extLst>
                        <a:ext uri="{FF2B5EF4-FFF2-40B4-BE49-F238E27FC236}">
                          <a16:creationId xmlns:a16="http://schemas.microsoft.com/office/drawing/2014/main" id="{D74AF8CE-A141-809D-26D0-3A28AB7F78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8755138" y="3518969"/>
                      <a:ext cx="53106" cy="106212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Přímá spojnice 139">
                      <a:extLst>
                        <a:ext uri="{FF2B5EF4-FFF2-40B4-BE49-F238E27FC236}">
                          <a16:creationId xmlns:a16="http://schemas.microsoft.com/office/drawing/2014/main" id="{A0371543-A2A5-0AF0-B4ED-FC78E719B8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625589" y="3731393"/>
                      <a:ext cx="129549" cy="0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7" name="Šestiúhelník 136">
                    <a:extLst>
                      <a:ext uri="{FF2B5EF4-FFF2-40B4-BE49-F238E27FC236}">
                        <a16:creationId xmlns:a16="http://schemas.microsoft.com/office/drawing/2014/main" id="{7DBE416E-0214-9990-DB0E-19BD106548A3}"/>
                      </a:ext>
                    </a:extLst>
                  </p:cNvPr>
                  <p:cNvSpPr/>
                  <p:nvPr/>
                </p:nvSpPr>
                <p:spPr>
                  <a:xfrm>
                    <a:off x="9096939" y="3729012"/>
                    <a:ext cx="235761" cy="212424"/>
                  </a:xfrm>
                  <a:prstGeom prst="hexagon">
                    <a:avLst/>
                  </a:pr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cxnSp>
              <p:nvCxnSpPr>
                <p:cNvPr id="130" name="Přímá spojnice 129">
                  <a:extLst>
                    <a:ext uri="{FF2B5EF4-FFF2-40B4-BE49-F238E27FC236}">
                      <a16:creationId xmlns:a16="http://schemas.microsoft.com/office/drawing/2014/main" id="{BF1F5AF7-26B8-70E0-6804-030DAA2FFB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49059" y="4435357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Přímá spojnice 130">
                  <a:extLst>
                    <a:ext uri="{FF2B5EF4-FFF2-40B4-BE49-F238E27FC236}">
                      <a16:creationId xmlns:a16="http://schemas.microsoft.com/office/drawing/2014/main" id="{21C45235-82BC-3146-D353-B046E7A47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00963" y="4329601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Přímá spojnice 131">
                  <a:extLst>
                    <a:ext uri="{FF2B5EF4-FFF2-40B4-BE49-F238E27FC236}">
                      <a16:creationId xmlns:a16="http://schemas.microsoft.com/office/drawing/2014/main" id="{41AC27FF-AD0B-07AC-954B-6C076E106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83464" y="4223389"/>
                  <a:ext cx="9671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Přímá spojnice 132">
                  <a:extLst>
                    <a:ext uri="{FF2B5EF4-FFF2-40B4-BE49-F238E27FC236}">
                      <a16:creationId xmlns:a16="http://schemas.microsoft.com/office/drawing/2014/main" id="{4B11A64F-9425-BCA2-59EE-DD45BBCE5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92612" y="4040263"/>
                  <a:ext cx="39648" cy="79295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1833C0D-41A8-81A5-51B5-90B90A3D7830}"/>
              </a:ext>
            </a:extLst>
          </p:cNvPr>
          <p:cNvGrpSpPr/>
          <p:nvPr/>
        </p:nvGrpSpPr>
        <p:grpSpPr>
          <a:xfrm>
            <a:off x="8255709" y="2415438"/>
            <a:ext cx="3736823" cy="2746770"/>
            <a:chOff x="8255709" y="2415438"/>
            <a:chExt cx="3736823" cy="2746770"/>
          </a:xfrm>
        </p:grpSpPr>
        <p:sp>
          <p:nvSpPr>
            <p:cNvPr id="145" name="TextovéPole 144">
              <a:extLst>
                <a:ext uri="{FF2B5EF4-FFF2-40B4-BE49-F238E27FC236}">
                  <a16:creationId xmlns:a16="http://schemas.microsoft.com/office/drawing/2014/main" id="{A46B85AF-E568-73FA-43EF-BD877F618B29}"/>
                </a:ext>
              </a:extLst>
            </p:cNvPr>
            <p:cNvSpPr txBox="1"/>
            <p:nvPr/>
          </p:nvSpPr>
          <p:spPr>
            <a:xfrm>
              <a:off x="8255709" y="4331211"/>
              <a:ext cx="37368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cs-CZ"/>
              </a:defPPr>
              <a:lvl1pPr>
                <a:defRPr sz="2400">
                  <a:latin typeface="Aptos" panose="020B0004020202020204" pitchFamily="34" charset="0"/>
                </a:defRPr>
              </a:lvl1pPr>
            </a:lstStyle>
            <a:p>
              <a:pPr algn="just"/>
              <a:r>
                <a:rPr lang="en-US" dirty="0"/>
                <a:t>Can be used for molecules with broad range of MW</a:t>
              </a:r>
              <a:endParaRPr lang="cs-CZ" baseline="-25000" dirty="0"/>
            </a:p>
          </p:txBody>
        </p:sp>
        <p:pic>
          <p:nvPicPr>
            <p:cNvPr id="149" name="Obrázek 148" descr="Obsah obrázku černá, tma, snímek obrazovky&#10;&#10;Obsah vygenerovaný umělou inteligencí může být nesprávný.">
              <a:extLst>
                <a:ext uri="{FF2B5EF4-FFF2-40B4-BE49-F238E27FC236}">
                  <a16:creationId xmlns:a16="http://schemas.microsoft.com/office/drawing/2014/main" id="{24FB0299-5DF9-5238-70BA-614F8B318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827" y="3618696"/>
              <a:ext cx="487174" cy="239526"/>
            </a:xfrm>
            <a:prstGeom prst="rect">
              <a:avLst/>
            </a:prstGeom>
          </p:spPr>
        </p:pic>
        <p:pic>
          <p:nvPicPr>
            <p:cNvPr id="151" name="Obrázek 150" descr="Obsah obrázku útes, korál&#10;&#10;Obsah vygenerovaný umělou inteligencí může být nesprávný.">
              <a:extLst>
                <a:ext uri="{FF2B5EF4-FFF2-40B4-BE49-F238E27FC236}">
                  <a16:creationId xmlns:a16="http://schemas.microsoft.com/office/drawing/2014/main" id="{FEFC35EB-1575-87D2-40FC-831958CC7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28" y="2415438"/>
              <a:ext cx="1226193" cy="1747722"/>
            </a:xfrm>
            <a:prstGeom prst="rect">
              <a:avLst/>
            </a:prstGeom>
          </p:spPr>
        </p:pic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D7EDCC64-5273-3476-A572-63635C48C9F1}"/>
                </a:ext>
              </a:extLst>
            </p:cNvPr>
            <p:cNvSpPr/>
            <p:nvPr/>
          </p:nvSpPr>
          <p:spPr>
            <a:xfrm rot="20581166">
              <a:off x="9521344" y="3625809"/>
              <a:ext cx="480501" cy="196387"/>
            </a:xfrm>
            <a:prstGeom prst="ellipse">
              <a:avLst/>
            </a:pr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63C8BCF-870F-79DE-51D5-B720012887B0}"/>
              </a:ext>
            </a:extLst>
          </p:cNvPr>
          <p:cNvGrpSpPr/>
          <p:nvPr/>
        </p:nvGrpSpPr>
        <p:grpSpPr>
          <a:xfrm>
            <a:off x="514702" y="2529781"/>
            <a:ext cx="3540463" cy="3768921"/>
            <a:chOff x="514702" y="2529781"/>
            <a:chExt cx="3540463" cy="3768921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2317E7D-9C69-CFF1-78C4-A8BFDC2D896F}"/>
                </a:ext>
              </a:extLst>
            </p:cNvPr>
            <p:cNvSpPr txBox="1"/>
            <p:nvPr/>
          </p:nvSpPr>
          <p:spPr>
            <a:xfrm>
              <a:off x="514702" y="5098373"/>
              <a:ext cx="354046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cs-CZ" sz="2400" dirty="0">
                  <a:latin typeface="Aptos" panose="020B0004020202020204" pitchFamily="34" charset="0"/>
                </a:rPr>
                <a:t>LC </a:t>
              </a:r>
              <a:r>
                <a:rPr lang="en-US" sz="2400" dirty="0">
                  <a:latin typeface="Aptos" panose="020B0004020202020204" pitchFamily="34" charset="0"/>
                </a:rPr>
                <a:t>is the most common chromatographic method in clinical laboratory</a:t>
              </a:r>
              <a:endParaRPr lang="cs-CZ" sz="2400" dirty="0">
                <a:latin typeface="Aptos" panose="020B0004020202020204" pitchFamily="34" charset="0"/>
              </a:endParaRPr>
            </a:p>
          </p:txBody>
        </p: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C8351C1C-4C7C-001F-B6EE-501BE4A42CAB}"/>
                </a:ext>
              </a:extLst>
            </p:cNvPr>
            <p:cNvGrpSpPr/>
            <p:nvPr/>
          </p:nvGrpSpPr>
          <p:grpSpPr>
            <a:xfrm>
              <a:off x="514702" y="2529781"/>
              <a:ext cx="3142899" cy="2510927"/>
              <a:chOff x="514702" y="2529781"/>
              <a:chExt cx="3142899" cy="2510927"/>
            </a:xfrm>
          </p:grpSpPr>
          <p:pic>
            <p:nvPicPr>
              <p:cNvPr id="15" name="Obrázek 14" descr="Obsah obrázku nábytek, Stolek, stůl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90C1E51E-D13E-DAAA-57F4-6BA5C6ECA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6597" y="3317062"/>
                <a:ext cx="2241004" cy="1723646"/>
              </a:xfrm>
              <a:prstGeom prst="rect">
                <a:avLst/>
              </a:prstGeom>
            </p:spPr>
          </p:pic>
          <p:pic>
            <p:nvPicPr>
              <p:cNvPr id="11" name="Obrázek 10" descr="Obsah obrázku design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1CBE0AB8-0C89-BABF-8C03-30869C9DB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4537" y="2555018"/>
                <a:ext cx="1925125" cy="1239160"/>
              </a:xfrm>
              <a:prstGeom prst="rect">
                <a:avLst/>
              </a:prstGeom>
              <a:grpFill/>
              <a:ln w="6350">
                <a:noFill/>
              </a:ln>
            </p:spPr>
          </p:pic>
          <p:pic>
            <p:nvPicPr>
              <p:cNvPr id="10" name="Obrázek 9" descr="Obsah obrázku skica, kresba&#10;&#10;Obsah vygenerovaný umělou inteligencí může být nesprávný.">
                <a:extLst>
                  <a:ext uri="{FF2B5EF4-FFF2-40B4-BE49-F238E27FC236}">
                    <a16:creationId xmlns:a16="http://schemas.microsoft.com/office/drawing/2014/main" id="{6A41A3CE-E558-8D94-4DDA-A38BBBE3D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2" y="2529781"/>
                <a:ext cx="853777" cy="24950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5212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C9FE9-F785-A4B9-31AB-D203AC30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en-US" dirty="0" err="1"/>
              <a:t>hase</a:t>
            </a:r>
            <a:r>
              <a:rPr lang="cs-CZ" dirty="0"/>
              <a:t>s</a:t>
            </a:r>
            <a:r>
              <a:rPr lang="en-US" dirty="0"/>
              <a:t> in LC</a:t>
            </a:r>
          </a:p>
        </p:txBody>
      </p:sp>
      <p:sp>
        <p:nvSpPr>
          <p:cNvPr id="192" name="TextovéPole 191">
            <a:extLst>
              <a:ext uri="{FF2B5EF4-FFF2-40B4-BE49-F238E27FC236}">
                <a16:creationId xmlns:a16="http://schemas.microsoft.com/office/drawing/2014/main" id="{C0AA28BD-152F-6C6C-7E92-E97E9399019F}"/>
              </a:ext>
            </a:extLst>
          </p:cNvPr>
          <p:cNvSpPr txBox="1"/>
          <p:nvPr/>
        </p:nvSpPr>
        <p:spPr>
          <a:xfrm>
            <a:off x="849027" y="2551837"/>
            <a:ext cx="10110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Aptos" panose="020B0004020202020204" pitchFamily="34" charset="0"/>
              </a:rPr>
              <a:t>ALWAYS 2 immiscible phases !!!</a:t>
            </a:r>
          </a:p>
        </p:txBody>
      </p:sp>
      <p:sp>
        <p:nvSpPr>
          <p:cNvPr id="203" name="TextovéPole 202">
            <a:extLst>
              <a:ext uri="{FF2B5EF4-FFF2-40B4-BE49-F238E27FC236}">
                <a16:creationId xmlns:a16="http://schemas.microsoft.com/office/drawing/2014/main" id="{BA5CA447-6F93-D953-CACC-7EE63113D68E}"/>
              </a:ext>
            </a:extLst>
          </p:cNvPr>
          <p:cNvSpPr txBox="1"/>
          <p:nvPr/>
        </p:nvSpPr>
        <p:spPr>
          <a:xfrm>
            <a:off x="975034" y="4298788"/>
            <a:ext cx="6579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ptos" panose="020B0004020202020204" pitchFamily="34" charset="0"/>
              </a:rPr>
              <a:t>stationary phase is solid</a:t>
            </a:r>
          </a:p>
        </p:txBody>
      </p:sp>
      <p:sp>
        <p:nvSpPr>
          <p:cNvPr id="204" name="TextovéPole 203">
            <a:extLst>
              <a:ext uri="{FF2B5EF4-FFF2-40B4-BE49-F238E27FC236}">
                <a16:creationId xmlns:a16="http://schemas.microsoft.com/office/drawing/2014/main" id="{DCBF6EAF-F2AE-97AC-E71B-00767D17EC9E}"/>
              </a:ext>
            </a:extLst>
          </p:cNvPr>
          <p:cNvSpPr txBox="1"/>
          <p:nvPr/>
        </p:nvSpPr>
        <p:spPr>
          <a:xfrm>
            <a:off x="5124621" y="5539919"/>
            <a:ext cx="5753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47CFFF"/>
                </a:solidFill>
                <a:latin typeface="Aptos" panose="020B0004020202020204" pitchFamily="34" charset="0"/>
              </a:rPr>
              <a:t>mobile phase is liquid</a:t>
            </a:r>
          </a:p>
        </p:txBody>
      </p:sp>
    </p:spTree>
    <p:extLst>
      <p:ext uri="{BB962C8B-B14F-4D97-AF65-F5344CB8AC3E}">
        <p14:creationId xmlns:p14="http://schemas.microsoft.com/office/powerpoint/2010/main" val="206411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C122A-F303-9B7B-12C1-2A50D70A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69C9D-9CB3-FF67-0586-9909C9BE1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phase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B3B1FBA-0742-CAB6-CBC5-38B1EECD2329}"/>
              </a:ext>
            </a:extLst>
          </p:cNvPr>
          <p:cNvGrpSpPr/>
          <p:nvPr/>
        </p:nvGrpSpPr>
        <p:grpSpPr>
          <a:xfrm>
            <a:off x="5951438" y="802008"/>
            <a:ext cx="5332258" cy="623889"/>
            <a:chOff x="3125400" y="3076574"/>
            <a:chExt cx="5332258" cy="623889"/>
          </a:xfrm>
        </p:grpSpPr>
        <p:sp>
          <p:nvSpPr>
            <p:cNvPr id="5" name="Zaoblený obdélník 1">
              <a:extLst>
                <a:ext uri="{FF2B5EF4-FFF2-40B4-BE49-F238E27FC236}">
                  <a16:creationId xmlns:a16="http://schemas.microsoft.com/office/drawing/2014/main" id="{9348A182-F2AD-384D-60EE-04F8BFE3EF36}"/>
                </a:ext>
              </a:extLst>
            </p:cNvPr>
            <p:cNvSpPr/>
            <p:nvPr/>
          </p:nvSpPr>
          <p:spPr>
            <a:xfrm>
              <a:off x="3650455" y="3166913"/>
              <a:ext cx="4293395" cy="4572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DE3B6EA-8968-17D6-1DD5-223A9603586B}"/>
                </a:ext>
              </a:extLst>
            </p:cNvPr>
            <p:cNvSpPr/>
            <p:nvPr/>
          </p:nvSpPr>
          <p:spPr>
            <a:xfrm>
              <a:off x="3650455" y="3229272"/>
              <a:ext cx="4293395" cy="3424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D61CF6E1-CB46-DC77-29F7-AC2346682EE1}"/>
                </a:ext>
              </a:extLst>
            </p:cNvPr>
            <p:cNvGrpSpPr/>
            <p:nvPr/>
          </p:nvGrpSpPr>
          <p:grpSpPr>
            <a:xfrm>
              <a:off x="3829207" y="3322437"/>
              <a:ext cx="174545" cy="165497"/>
              <a:chOff x="4698205" y="3376612"/>
              <a:chExt cx="174545" cy="165497"/>
            </a:xfrm>
          </p:grpSpPr>
          <p:sp>
            <p:nvSpPr>
              <p:cNvPr id="188" name="Ovál 187">
                <a:extLst>
                  <a:ext uri="{FF2B5EF4-FFF2-40B4-BE49-F238E27FC236}">
                    <a16:creationId xmlns:a16="http://schemas.microsoft.com/office/drawing/2014/main" id="{6D307BE2-1322-35BB-47FE-8975DDA33ED9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ál 188">
                <a:extLst>
                  <a:ext uri="{FF2B5EF4-FFF2-40B4-BE49-F238E27FC236}">
                    <a16:creationId xmlns:a16="http://schemas.microsoft.com/office/drawing/2014/main" id="{169EBBA0-374E-6F96-5786-63F8337B81F5}"/>
                  </a:ext>
                </a:extLst>
              </p:cNvPr>
              <p:cNvSpPr/>
              <p:nvPr/>
            </p:nvSpPr>
            <p:spPr>
              <a:xfrm>
                <a:off x="4796550" y="3423194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ál 189">
                <a:extLst>
                  <a:ext uri="{FF2B5EF4-FFF2-40B4-BE49-F238E27FC236}">
                    <a16:creationId xmlns:a16="http://schemas.microsoft.com/office/drawing/2014/main" id="{CC5BD98F-5D5D-6386-E42F-38CA2B8BDC71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2BC15D95-EC96-687B-7609-F047473547CE}"/>
                </a:ext>
              </a:extLst>
            </p:cNvPr>
            <p:cNvGrpSpPr/>
            <p:nvPr/>
          </p:nvGrpSpPr>
          <p:grpSpPr>
            <a:xfrm>
              <a:off x="3998117" y="3361432"/>
              <a:ext cx="173831" cy="165497"/>
              <a:chOff x="4698205" y="3376612"/>
              <a:chExt cx="173831" cy="165497"/>
            </a:xfrm>
          </p:grpSpPr>
          <p:sp>
            <p:nvSpPr>
              <p:cNvPr id="185" name="Ovál 184">
                <a:extLst>
                  <a:ext uri="{FF2B5EF4-FFF2-40B4-BE49-F238E27FC236}">
                    <a16:creationId xmlns:a16="http://schemas.microsoft.com/office/drawing/2014/main" id="{91C9124E-2526-DC2B-068E-9FDD8325FD64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Ovál 185">
                <a:extLst>
                  <a:ext uri="{FF2B5EF4-FFF2-40B4-BE49-F238E27FC236}">
                    <a16:creationId xmlns:a16="http://schemas.microsoft.com/office/drawing/2014/main" id="{D05D4C01-83C4-01DD-AC90-0B2193BCB6ED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Ovál 186">
                <a:extLst>
                  <a:ext uri="{FF2B5EF4-FFF2-40B4-BE49-F238E27FC236}">
                    <a16:creationId xmlns:a16="http://schemas.microsoft.com/office/drawing/2014/main" id="{910EEDA1-3CAB-1FA0-15FA-6B9D22D20823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E8731232-76E1-82C3-F4C8-7A5DD0B6EA02}"/>
                </a:ext>
              </a:extLst>
            </p:cNvPr>
            <p:cNvGrpSpPr/>
            <p:nvPr/>
          </p:nvGrpSpPr>
          <p:grpSpPr>
            <a:xfrm>
              <a:off x="4117179" y="3253235"/>
              <a:ext cx="173831" cy="165497"/>
              <a:chOff x="4698205" y="3376612"/>
              <a:chExt cx="173831" cy="165497"/>
            </a:xfrm>
          </p:grpSpPr>
          <p:sp>
            <p:nvSpPr>
              <p:cNvPr id="182" name="Ovál 181">
                <a:extLst>
                  <a:ext uri="{FF2B5EF4-FFF2-40B4-BE49-F238E27FC236}">
                    <a16:creationId xmlns:a16="http://schemas.microsoft.com/office/drawing/2014/main" id="{9C9CA449-5D31-5C5D-A3B7-19B6012B6345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Ovál 182">
                <a:extLst>
                  <a:ext uri="{FF2B5EF4-FFF2-40B4-BE49-F238E27FC236}">
                    <a16:creationId xmlns:a16="http://schemas.microsoft.com/office/drawing/2014/main" id="{623D17C0-017D-0785-CC2F-DAB1DFF44EC7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ál 183">
                <a:extLst>
                  <a:ext uri="{FF2B5EF4-FFF2-40B4-BE49-F238E27FC236}">
                    <a16:creationId xmlns:a16="http://schemas.microsoft.com/office/drawing/2014/main" id="{080E13A0-377E-73E9-856E-33EF154AA299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77CAE87A-CD58-E209-17C9-9DB9F4C24EE8}"/>
                </a:ext>
              </a:extLst>
            </p:cNvPr>
            <p:cNvGrpSpPr/>
            <p:nvPr/>
          </p:nvGrpSpPr>
          <p:grpSpPr>
            <a:xfrm>
              <a:off x="4291010" y="3287613"/>
              <a:ext cx="173831" cy="165497"/>
              <a:chOff x="4698205" y="3376612"/>
              <a:chExt cx="173831" cy="165497"/>
            </a:xfrm>
          </p:grpSpPr>
          <p:sp>
            <p:nvSpPr>
              <p:cNvPr id="179" name="Ovál 178">
                <a:extLst>
                  <a:ext uri="{FF2B5EF4-FFF2-40B4-BE49-F238E27FC236}">
                    <a16:creationId xmlns:a16="http://schemas.microsoft.com/office/drawing/2014/main" id="{812FFC9C-9890-9DC6-9DB7-E3091EDB6AB8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Ovál 179">
                <a:extLst>
                  <a:ext uri="{FF2B5EF4-FFF2-40B4-BE49-F238E27FC236}">
                    <a16:creationId xmlns:a16="http://schemas.microsoft.com/office/drawing/2014/main" id="{F33C7A26-1CDD-74BD-28C4-B4C8960D5258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Ovál 180">
                <a:extLst>
                  <a:ext uri="{FF2B5EF4-FFF2-40B4-BE49-F238E27FC236}">
                    <a16:creationId xmlns:a16="http://schemas.microsoft.com/office/drawing/2014/main" id="{B5DCE4F8-B89B-504A-4BF8-198EB2FAB542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F9B40961-05C6-9693-8BE6-D43C162CDCAF}"/>
                </a:ext>
              </a:extLst>
            </p:cNvPr>
            <p:cNvGrpSpPr/>
            <p:nvPr/>
          </p:nvGrpSpPr>
          <p:grpSpPr>
            <a:xfrm>
              <a:off x="4466029" y="3326604"/>
              <a:ext cx="173831" cy="165497"/>
              <a:chOff x="4698205" y="3376612"/>
              <a:chExt cx="173831" cy="165497"/>
            </a:xfrm>
          </p:grpSpPr>
          <p:sp>
            <p:nvSpPr>
              <p:cNvPr id="176" name="Ovál 175">
                <a:extLst>
                  <a:ext uri="{FF2B5EF4-FFF2-40B4-BE49-F238E27FC236}">
                    <a16:creationId xmlns:a16="http://schemas.microsoft.com/office/drawing/2014/main" id="{3BC4E1A1-CE02-EA29-244D-F30B79D427C1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Ovál 176">
                <a:extLst>
                  <a:ext uri="{FF2B5EF4-FFF2-40B4-BE49-F238E27FC236}">
                    <a16:creationId xmlns:a16="http://schemas.microsoft.com/office/drawing/2014/main" id="{7E198949-CBCF-7D54-4201-2B8484305228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Ovál 177">
                <a:extLst>
                  <a:ext uri="{FF2B5EF4-FFF2-40B4-BE49-F238E27FC236}">
                    <a16:creationId xmlns:a16="http://schemas.microsoft.com/office/drawing/2014/main" id="{1AA92C6A-496F-C7DD-A256-8B93653F525D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74E0D21D-A023-E0BB-C9FA-4C4F71547DF4}"/>
                </a:ext>
              </a:extLst>
            </p:cNvPr>
            <p:cNvGrpSpPr/>
            <p:nvPr/>
          </p:nvGrpSpPr>
          <p:grpSpPr>
            <a:xfrm>
              <a:off x="4637477" y="3367981"/>
              <a:ext cx="173831" cy="165497"/>
              <a:chOff x="4698205" y="3376612"/>
              <a:chExt cx="173831" cy="165497"/>
            </a:xfrm>
          </p:grpSpPr>
          <p:sp>
            <p:nvSpPr>
              <p:cNvPr id="173" name="Ovál 172">
                <a:extLst>
                  <a:ext uri="{FF2B5EF4-FFF2-40B4-BE49-F238E27FC236}">
                    <a16:creationId xmlns:a16="http://schemas.microsoft.com/office/drawing/2014/main" id="{7859F718-7ADE-35A1-0A17-031BB1CBE26D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Ovál 173">
                <a:extLst>
                  <a:ext uri="{FF2B5EF4-FFF2-40B4-BE49-F238E27FC236}">
                    <a16:creationId xmlns:a16="http://schemas.microsoft.com/office/drawing/2014/main" id="{5A9D073B-54BC-5F71-009F-66C7D379BCFE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Ovál 174">
                <a:extLst>
                  <a:ext uri="{FF2B5EF4-FFF2-40B4-BE49-F238E27FC236}">
                    <a16:creationId xmlns:a16="http://schemas.microsoft.com/office/drawing/2014/main" id="{98E1A08F-0A7D-A436-1541-2B7373EB8D87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0E990A7B-43F0-7F49-CDE2-934A1F63634F}"/>
                </a:ext>
              </a:extLst>
            </p:cNvPr>
            <p:cNvGrpSpPr/>
            <p:nvPr/>
          </p:nvGrpSpPr>
          <p:grpSpPr>
            <a:xfrm>
              <a:off x="4832735" y="3376910"/>
              <a:ext cx="173831" cy="165497"/>
              <a:chOff x="4698205" y="3376612"/>
              <a:chExt cx="173831" cy="165497"/>
            </a:xfrm>
          </p:grpSpPr>
          <p:sp>
            <p:nvSpPr>
              <p:cNvPr id="170" name="Ovál 169">
                <a:extLst>
                  <a:ext uri="{FF2B5EF4-FFF2-40B4-BE49-F238E27FC236}">
                    <a16:creationId xmlns:a16="http://schemas.microsoft.com/office/drawing/2014/main" id="{DCBF7E8D-976D-4A37-B7D0-E2BA218A046D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Ovál 170">
                <a:extLst>
                  <a:ext uri="{FF2B5EF4-FFF2-40B4-BE49-F238E27FC236}">
                    <a16:creationId xmlns:a16="http://schemas.microsoft.com/office/drawing/2014/main" id="{20581C81-834F-446A-ECC3-E30099A08818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Ovál 171">
                <a:extLst>
                  <a:ext uri="{FF2B5EF4-FFF2-40B4-BE49-F238E27FC236}">
                    <a16:creationId xmlns:a16="http://schemas.microsoft.com/office/drawing/2014/main" id="{C0AAC0B6-DC72-7DC3-3041-E764C8FA27A4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4ABD689C-D162-85BC-A8E3-02211CDF0B74}"/>
                </a:ext>
              </a:extLst>
            </p:cNvPr>
            <p:cNvGrpSpPr/>
            <p:nvPr/>
          </p:nvGrpSpPr>
          <p:grpSpPr>
            <a:xfrm>
              <a:off x="4962508" y="3262164"/>
              <a:ext cx="173831" cy="165497"/>
              <a:chOff x="4698205" y="3376612"/>
              <a:chExt cx="173831" cy="165497"/>
            </a:xfrm>
          </p:grpSpPr>
          <p:sp>
            <p:nvSpPr>
              <p:cNvPr id="167" name="Ovál 166">
                <a:extLst>
                  <a:ext uri="{FF2B5EF4-FFF2-40B4-BE49-F238E27FC236}">
                    <a16:creationId xmlns:a16="http://schemas.microsoft.com/office/drawing/2014/main" id="{479BAEAC-427B-DE19-FF11-DDF4502A4A65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Ovál 167">
                <a:extLst>
                  <a:ext uri="{FF2B5EF4-FFF2-40B4-BE49-F238E27FC236}">
                    <a16:creationId xmlns:a16="http://schemas.microsoft.com/office/drawing/2014/main" id="{6C74A711-0A03-4031-6A1A-3A6B3048CDD2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ál 168">
                <a:extLst>
                  <a:ext uri="{FF2B5EF4-FFF2-40B4-BE49-F238E27FC236}">
                    <a16:creationId xmlns:a16="http://schemas.microsoft.com/office/drawing/2014/main" id="{A0D6C1F1-D892-A510-2A61-4D411364E248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540FB0E7-C7D6-1596-4C82-DDD02656E73C}"/>
                </a:ext>
              </a:extLst>
            </p:cNvPr>
            <p:cNvGrpSpPr/>
            <p:nvPr/>
          </p:nvGrpSpPr>
          <p:grpSpPr>
            <a:xfrm>
              <a:off x="5136955" y="3314997"/>
              <a:ext cx="173831" cy="165497"/>
              <a:chOff x="4698205" y="3376612"/>
              <a:chExt cx="173831" cy="165497"/>
            </a:xfrm>
          </p:grpSpPr>
          <p:sp>
            <p:nvSpPr>
              <p:cNvPr id="164" name="Ovál 163">
                <a:extLst>
                  <a:ext uri="{FF2B5EF4-FFF2-40B4-BE49-F238E27FC236}">
                    <a16:creationId xmlns:a16="http://schemas.microsoft.com/office/drawing/2014/main" id="{0DBB075D-5307-E1DE-8E90-F9629D9B91EC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ál 164">
                <a:extLst>
                  <a:ext uri="{FF2B5EF4-FFF2-40B4-BE49-F238E27FC236}">
                    <a16:creationId xmlns:a16="http://schemas.microsoft.com/office/drawing/2014/main" id="{EFAEDC61-68D9-90E4-24EA-43B584220166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ál 165">
                <a:extLst>
                  <a:ext uri="{FF2B5EF4-FFF2-40B4-BE49-F238E27FC236}">
                    <a16:creationId xmlns:a16="http://schemas.microsoft.com/office/drawing/2014/main" id="{90B595F5-9288-B5E8-2164-913944CADD29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D4794D4F-F995-3E68-27D7-1BBA8F8C0050}"/>
                </a:ext>
              </a:extLst>
            </p:cNvPr>
            <p:cNvGrpSpPr/>
            <p:nvPr/>
          </p:nvGrpSpPr>
          <p:grpSpPr>
            <a:xfrm>
              <a:off x="5303643" y="3361432"/>
              <a:ext cx="173831" cy="165497"/>
              <a:chOff x="4698205" y="3376612"/>
              <a:chExt cx="173831" cy="165497"/>
            </a:xfrm>
          </p:grpSpPr>
          <p:sp>
            <p:nvSpPr>
              <p:cNvPr id="161" name="Ovál 160">
                <a:extLst>
                  <a:ext uri="{FF2B5EF4-FFF2-40B4-BE49-F238E27FC236}">
                    <a16:creationId xmlns:a16="http://schemas.microsoft.com/office/drawing/2014/main" id="{C4F0A883-ACE9-A9CE-775C-A4F4F015BA03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ál 161">
                <a:extLst>
                  <a:ext uri="{FF2B5EF4-FFF2-40B4-BE49-F238E27FC236}">
                    <a16:creationId xmlns:a16="http://schemas.microsoft.com/office/drawing/2014/main" id="{DF737366-F86A-2A44-485F-82DC2128A111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ál 162">
                <a:extLst>
                  <a:ext uri="{FF2B5EF4-FFF2-40B4-BE49-F238E27FC236}">
                    <a16:creationId xmlns:a16="http://schemas.microsoft.com/office/drawing/2014/main" id="{4117334B-D842-E8B4-63D5-1D12D885EF1A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4B65BF5C-0177-98A5-ED4E-6770D13E1755}"/>
                </a:ext>
              </a:extLst>
            </p:cNvPr>
            <p:cNvGrpSpPr/>
            <p:nvPr/>
          </p:nvGrpSpPr>
          <p:grpSpPr>
            <a:xfrm>
              <a:off x="5486098" y="3375124"/>
              <a:ext cx="173831" cy="165497"/>
              <a:chOff x="4698205" y="3376612"/>
              <a:chExt cx="173831" cy="165497"/>
            </a:xfrm>
          </p:grpSpPr>
          <p:sp>
            <p:nvSpPr>
              <p:cNvPr id="158" name="Ovál 157">
                <a:extLst>
                  <a:ext uri="{FF2B5EF4-FFF2-40B4-BE49-F238E27FC236}">
                    <a16:creationId xmlns:a16="http://schemas.microsoft.com/office/drawing/2014/main" id="{40F6B2E7-134A-55E5-5DE7-C346C6DC5EDA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ál 158">
                <a:extLst>
                  <a:ext uri="{FF2B5EF4-FFF2-40B4-BE49-F238E27FC236}">
                    <a16:creationId xmlns:a16="http://schemas.microsoft.com/office/drawing/2014/main" id="{613539C3-A4D9-8C5B-5E05-BFA55F63442F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ál 159">
                <a:extLst>
                  <a:ext uri="{FF2B5EF4-FFF2-40B4-BE49-F238E27FC236}">
                    <a16:creationId xmlns:a16="http://schemas.microsoft.com/office/drawing/2014/main" id="{7EA46F25-349D-DE99-0539-6B0B13D89141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01073A3F-8FAB-6BBA-FFB1-B6C271932780}"/>
                </a:ext>
              </a:extLst>
            </p:cNvPr>
            <p:cNvGrpSpPr/>
            <p:nvPr/>
          </p:nvGrpSpPr>
          <p:grpSpPr>
            <a:xfrm>
              <a:off x="5597147" y="3259783"/>
              <a:ext cx="173831" cy="165497"/>
              <a:chOff x="4698205" y="3376612"/>
              <a:chExt cx="173831" cy="165497"/>
            </a:xfrm>
          </p:grpSpPr>
          <p:sp>
            <p:nvSpPr>
              <p:cNvPr id="155" name="Ovál 154">
                <a:extLst>
                  <a:ext uri="{FF2B5EF4-FFF2-40B4-BE49-F238E27FC236}">
                    <a16:creationId xmlns:a16="http://schemas.microsoft.com/office/drawing/2014/main" id="{5BA6EC17-F790-AB9F-3EEA-254554F25F78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ál 155">
                <a:extLst>
                  <a:ext uri="{FF2B5EF4-FFF2-40B4-BE49-F238E27FC236}">
                    <a16:creationId xmlns:a16="http://schemas.microsoft.com/office/drawing/2014/main" id="{D15AB4C9-6D23-F723-5791-8D6E28314791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Ovál 156">
                <a:extLst>
                  <a:ext uri="{FF2B5EF4-FFF2-40B4-BE49-F238E27FC236}">
                    <a16:creationId xmlns:a16="http://schemas.microsoft.com/office/drawing/2014/main" id="{2790B1DF-E268-DAA2-8B7E-A5450DD29D4C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D82D6D2A-71AC-222B-DCD7-C2F164483544}"/>
                </a:ext>
              </a:extLst>
            </p:cNvPr>
            <p:cNvGrpSpPr/>
            <p:nvPr/>
          </p:nvGrpSpPr>
          <p:grpSpPr>
            <a:xfrm>
              <a:off x="5766184" y="3305621"/>
              <a:ext cx="173831" cy="165497"/>
              <a:chOff x="4698205" y="3376612"/>
              <a:chExt cx="173831" cy="165497"/>
            </a:xfrm>
          </p:grpSpPr>
          <p:sp>
            <p:nvSpPr>
              <p:cNvPr id="152" name="Ovál 151">
                <a:extLst>
                  <a:ext uri="{FF2B5EF4-FFF2-40B4-BE49-F238E27FC236}">
                    <a16:creationId xmlns:a16="http://schemas.microsoft.com/office/drawing/2014/main" id="{56828D5D-D9A9-6BC8-4E2C-B23E84C230C3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Ovál 152">
                <a:extLst>
                  <a:ext uri="{FF2B5EF4-FFF2-40B4-BE49-F238E27FC236}">
                    <a16:creationId xmlns:a16="http://schemas.microsoft.com/office/drawing/2014/main" id="{746616C1-AC09-5F35-7A79-9280F5809E43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ál 153">
                <a:extLst>
                  <a:ext uri="{FF2B5EF4-FFF2-40B4-BE49-F238E27FC236}">
                    <a16:creationId xmlns:a16="http://schemas.microsoft.com/office/drawing/2014/main" id="{FC5D747D-E1B1-B157-9560-6BC29ADCA145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32D5910A-0299-56A4-9213-A6E8BB721CCC}"/>
                </a:ext>
              </a:extLst>
            </p:cNvPr>
            <p:cNvGrpSpPr/>
            <p:nvPr/>
          </p:nvGrpSpPr>
          <p:grpSpPr>
            <a:xfrm>
              <a:off x="5932422" y="3346995"/>
              <a:ext cx="173831" cy="165497"/>
              <a:chOff x="4698205" y="3376612"/>
              <a:chExt cx="173831" cy="165497"/>
            </a:xfrm>
          </p:grpSpPr>
          <p:sp>
            <p:nvSpPr>
              <p:cNvPr id="149" name="Ovál 148">
                <a:extLst>
                  <a:ext uri="{FF2B5EF4-FFF2-40B4-BE49-F238E27FC236}">
                    <a16:creationId xmlns:a16="http://schemas.microsoft.com/office/drawing/2014/main" id="{DDAEB370-4D67-68D8-8568-A8F9DBEDE56D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Ovál 149">
                <a:extLst>
                  <a:ext uri="{FF2B5EF4-FFF2-40B4-BE49-F238E27FC236}">
                    <a16:creationId xmlns:a16="http://schemas.microsoft.com/office/drawing/2014/main" id="{213BA3B7-E27E-1856-80A5-4944BF989DAB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ál 150">
                <a:extLst>
                  <a:ext uri="{FF2B5EF4-FFF2-40B4-BE49-F238E27FC236}">
                    <a16:creationId xmlns:a16="http://schemas.microsoft.com/office/drawing/2014/main" id="{36821AC9-0D66-ED84-8D79-FC9732DD02E7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ED901F9-F38A-9D98-9F59-11412E64D272}"/>
                </a:ext>
              </a:extLst>
            </p:cNvPr>
            <p:cNvGrpSpPr/>
            <p:nvPr/>
          </p:nvGrpSpPr>
          <p:grpSpPr>
            <a:xfrm>
              <a:off x="6106253" y="3371403"/>
              <a:ext cx="173831" cy="165497"/>
              <a:chOff x="4698205" y="3376612"/>
              <a:chExt cx="173831" cy="165497"/>
            </a:xfrm>
          </p:grpSpPr>
          <p:sp>
            <p:nvSpPr>
              <p:cNvPr id="146" name="Ovál 145">
                <a:extLst>
                  <a:ext uri="{FF2B5EF4-FFF2-40B4-BE49-F238E27FC236}">
                    <a16:creationId xmlns:a16="http://schemas.microsoft.com/office/drawing/2014/main" id="{AB2D7F36-F080-EE5B-4AE9-F2C446627AFD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ál 146">
                <a:extLst>
                  <a:ext uri="{FF2B5EF4-FFF2-40B4-BE49-F238E27FC236}">
                    <a16:creationId xmlns:a16="http://schemas.microsoft.com/office/drawing/2014/main" id="{4D47D22C-3561-ACB2-596B-DA416CACF9B7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Ovál 147">
                <a:extLst>
                  <a:ext uri="{FF2B5EF4-FFF2-40B4-BE49-F238E27FC236}">
                    <a16:creationId xmlns:a16="http://schemas.microsoft.com/office/drawing/2014/main" id="{075A856A-E1C1-D5CA-F6E7-FE0C581F5D63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46085E4D-3090-A4D5-096B-144977E627D1}"/>
                </a:ext>
              </a:extLst>
            </p:cNvPr>
            <p:cNvGrpSpPr/>
            <p:nvPr/>
          </p:nvGrpSpPr>
          <p:grpSpPr>
            <a:xfrm>
              <a:off x="6212508" y="3259781"/>
              <a:ext cx="173831" cy="165497"/>
              <a:chOff x="4698205" y="3376612"/>
              <a:chExt cx="173831" cy="165497"/>
            </a:xfrm>
          </p:grpSpPr>
          <p:sp>
            <p:nvSpPr>
              <p:cNvPr id="143" name="Ovál 142">
                <a:extLst>
                  <a:ext uri="{FF2B5EF4-FFF2-40B4-BE49-F238E27FC236}">
                    <a16:creationId xmlns:a16="http://schemas.microsoft.com/office/drawing/2014/main" id="{9EB3CF3A-774D-A38B-64E6-343767DEDD1E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Ovál 143">
                <a:extLst>
                  <a:ext uri="{FF2B5EF4-FFF2-40B4-BE49-F238E27FC236}">
                    <a16:creationId xmlns:a16="http://schemas.microsoft.com/office/drawing/2014/main" id="{6BC173E6-4891-C400-8128-F7D82A151352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Ovál 144">
                <a:extLst>
                  <a:ext uri="{FF2B5EF4-FFF2-40B4-BE49-F238E27FC236}">
                    <a16:creationId xmlns:a16="http://schemas.microsoft.com/office/drawing/2014/main" id="{0B19689A-4AAE-D4F2-7691-34A60EDA09CD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00636536-295D-99CB-BBEC-1BEF5421EB8B}"/>
                </a:ext>
              </a:extLst>
            </p:cNvPr>
            <p:cNvGrpSpPr/>
            <p:nvPr/>
          </p:nvGrpSpPr>
          <p:grpSpPr>
            <a:xfrm>
              <a:off x="6378498" y="3298923"/>
              <a:ext cx="173831" cy="165497"/>
              <a:chOff x="4698205" y="3376612"/>
              <a:chExt cx="173831" cy="165497"/>
            </a:xfrm>
          </p:grpSpPr>
          <p:sp>
            <p:nvSpPr>
              <p:cNvPr id="140" name="Ovál 139">
                <a:extLst>
                  <a:ext uri="{FF2B5EF4-FFF2-40B4-BE49-F238E27FC236}">
                    <a16:creationId xmlns:a16="http://schemas.microsoft.com/office/drawing/2014/main" id="{15F90FE6-4A2F-177B-FE19-1E2590A7B2D3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ál 140">
                <a:extLst>
                  <a:ext uri="{FF2B5EF4-FFF2-40B4-BE49-F238E27FC236}">
                    <a16:creationId xmlns:a16="http://schemas.microsoft.com/office/drawing/2014/main" id="{22FA11FC-B00F-AE90-D897-C9E24926FFF7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ál 141">
                <a:extLst>
                  <a:ext uri="{FF2B5EF4-FFF2-40B4-BE49-F238E27FC236}">
                    <a16:creationId xmlns:a16="http://schemas.microsoft.com/office/drawing/2014/main" id="{9FC7E9A9-938D-EC45-168A-9CC44E55A171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D76ECF0-E41D-71BD-DB58-C2D3EDE7B710}"/>
                </a:ext>
              </a:extLst>
            </p:cNvPr>
            <p:cNvGrpSpPr/>
            <p:nvPr/>
          </p:nvGrpSpPr>
          <p:grpSpPr>
            <a:xfrm>
              <a:off x="6549251" y="3347442"/>
              <a:ext cx="173831" cy="165497"/>
              <a:chOff x="4698205" y="3376612"/>
              <a:chExt cx="173831" cy="165497"/>
            </a:xfrm>
          </p:grpSpPr>
          <p:sp>
            <p:nvSpPr>
              <p:cNvPr id="137" name="Ovál 136">
                <a:extLst>
                  <a:ext uri="{FF2B5EF4-FFF2-40B4-BE49-F238E27FC236}">
                    <a16:creationId xmlns:a16="http://schemas.microsoft.com/office/drawing/2014/main" id="{A81BD9C7-3039-CE3A-6051-8B89BC251625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Ovál 137">
                <a:extLst>
                  <a:ext uri="{FF2B5EF4-FFF2-40B4-BE49-F238E27FC236}">
                    <a16:creationId xmlns:a16="http://schemas.microsoft.com/office/drawing/2014/main" id="{5A2AD953-17C1-0813-CBD5-89F4ECD7E072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Ovál 138">
                <a:extLst>
                  <a:ext uri="{FF2B5EF4-FFF2-40B4-BE49-F238E27FC236}">
                    <a16:creationId xmlns:a16="http://schemas.microsoft.com/office/drawing/2014/main" id="{E375B632-AF9E-2667-22C0-BDCAEAB1F2EF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A4828A17-F519-8286-DFA9-B830FA14679B}"/>
                </a:ext>
              </a:extLst>
            </p:cNvPr>
            <p:cNvGrpSpPr/>
            <p:nvPr/>
          </p:nvGrpSpPr>
          <p:grpSpPr>
            <a:xfrm>
              <a:off x="6719786" y="3375124"/>
              <a:ext cx="173831" cy="165497"/>
              <a:chOff x="4698205" y="3376612"/>
              <a:chExt cx="173831" cy="165497"/>
            </a:xfrm>
          </p:grpSpPr>
          <p:sp>
            <p:nvSpPr>
              <p:cNvPr id="134" name="Ovál 133">
                <a:extLst>
                  <a:ext uri="{FF2B5EF4-FFF2-40B4-BE49-F238E27FC236}">
                    <a16:creationId xmlns:a16="http://schemas.microsoft.com/office/drawing/2014/main" id="{E36F7245-9B4D-D38A-6071-AA4BC5748F82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Ovál 134">
                <a:extLst>
                  <a:ext uri="{FF2B5EF4-FFF2-40B4-BE49-F238E27FC236}">
                    <a16:creationId xmlns:a16="http://schemas.microsoft.com/office/drawing/2014/main" id="{D71A1EE5-E777-2F4A-F6FA-D1B8EAFEE1A1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Ovál 135">
                <a:extLst>
                  <a:ext uri="{FF2B5EF4-FFF2-40B4-BE49-F238E27FC236}">
                    <a16:creationId xmlns:a16="http://schemas.microsoft.com/office/drawing/2014/main" id="{BCE7562B-9115-F771-B1FE-4BDF49998BA0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054FE35B-228E-BEA1-CDA8-9D8551AC2F2C}"/>
                </a:ext>
              </a:extLst>
            </p:cNvPr>
            <p:cNvGrpSpPr/>
            <p:nvPr/>
          </p:nvGrpSpPr>
          <p:grpSpPr>
            <a:xfrm>
              <a:off x="6840685" y="3263502"/>
              <a:ext cx="173831" cy="165497"/>
              <a:chOff x="4698205" y="3376612"/>
              <a:chExt cx="173831" cy="165497"/>
            </a:xfrm>
          </p:grpSpPr>
          <p:sp>
            <p:nvSpPr>
              <p:cNvPr id="131" name="Ovál 130">
                <a:extLst>
                  <a:ext uri="{FF2B5EF4-FFF2-40B4-BE49-F238E27FC236}">
                    <a16:creationId xmlns:a16="http://schemas.microsoft.com/office/drawing/2014/main" id="{3DA70D19-05D1-C6B4-1926-F73F41E38169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ál 131">
                <a:extLst>
                  <a:ext uri="{FF2B5EF4-FFF2-40B4-BE49-F238E27FC236}">
                    <a16:creationId xmlns:a16="http://schemas.microsoft.com/office/drawing/2014/main" id="{2D42B781-4A96-D8E1-D508-3BFBAE43F677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Ovál 132">
                <a:extLst>
                  <a:ext uri="{FF2B5EF4-FFF2-40B4-BE49-F238E27FC236}">
                    <a16:creationId xmlns:a16="http://schemas.microsoft.com/office/drawing/2014/main" id="{EED0F0E4-1866-396B-7FBB-D8E4EEF306EC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8A9A1E1A-BB19-128E-29B9-80AC1F66C8D5}"/>
                </a:ext>
              </a:extLst>
            </p:cNvPr>
            <p:cNvGrpSpPr/>
            <p:nvPr/>
          </p:nvGrpSpPr>
          <p:grpSpPr>
            <a:xfrm>
              <a:off x="7009069" y="3305621"/>
              <a:ext cx="173831" cy="165497"/>
              <a:chOff x="4698205" y="3376612"/>
              <a:chExt cx="173831" cy="165497"/>
            </a:xfrm>
          </p:grpSpPr>
          <p:sp>
            <p:nvSpPr>
              <p:cNvPr id="128" name="Ovál 127">
                <a:extLst>
                  <a:ext uri="{FF2B5EF4-FFF2-40B4-BE49-F238E27FC236}">
                    <a16:creationId xmlns:a16="http://schemas.microsoft.com/office/drawing/2014/main" id="{633A5E6A-4B19-202C-608D-E74673AC97E9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Ovál 128">
                <a:extLst>
                  <a:ext uri="{FF2B5EF4-FFF2-40B4-BE49-F238E27FC236}">
                    <a16:creationId xmlns:a16="http://schemas.microsoft.com/office/drawing/2014/main" id="{851DA319-740F-A1A7-E40A-FCB7268400A9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ál 129">
                <a:extLst>
                  <a:ext uri="{FF2B5EF4-FFF2-40B4-BE49-F238E27FC236}">
                    <a16:creationId xmlns:a16="http://schemas.microsoft.com/office/drawing/2014/main" id="{F8BA902D-38D7-28C8-2904-D4462FAFF323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3F51ABF5-1898-01BA-09F6-14E3FBA3AE42}"/>
                </a:ext>
              </a:extLst>
            </p:cNvPr>
            <p:cNvGrpSpPr/>
            <p:nvPr/>
          </p:nvGrpSpPr>
          <p:grpSpPr>
            <a:xfrm>
              <a:off x="7176825" y="3346399"/>
              <a:ext cx="173831" cy="165497"/>
              <a:chOff x="4698205" y="3376612"/>
              <a:chExt cx="173831" cy="165497"/>
            </a:xfrm>
          </p:grpSpPr>
          <p:sp>
            <p:nvSpPr>
              <p:cNvPr id="125" name="Ovál 124">
                <a:extLst>
                  <a:ext uri="{FF2B5EF4-FFF2-40B4-BE49-F238E27FC236}">
                    <a16:creationId xmlns:a16="http://schemas.microsoft.com/office/drawing/2014/main" id="{70E7DCD4-E32B-B58E-D8BE-5ED10527CCEC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ál 125">
                <a:extLst>
                  <a:ext uri="{FF2B5EF4-FFF2-40B4-BE49-F238E27FC236}">
                    <a16:creationId xmlns:a16="http://schemas.microsoft.com/office/drawing/2014/main" id="{11289501-CFD3-00D4-3C04-6AC609CEA49C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Ovál 126">
                <a:extLst>
                  <a:ext uri="{FF2B5EF4-FFF2-40B4-BE49-F238E27FC236}">
                    <a16:creationId xmlns:a16="http://schemas.microsoft.com/office/drawing/2014/main" id="{B3E9E7CC-9C30-F72E-FF44-E84331DEEBCB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986CBCEB-230F-D2C5-E11F-E50D70C99E23}"/>
                </a:ext>
              </a:extLst>
            </p:cNvPr>
            <p:cNvGrpSpPr/>
            <p:nvPr/>
          </p:nvGrpSpPr>
          <p:grpSpPr>
            <a:xfrm>
              <a:off x="7350656" y="3375124"/>
              <a:ext cx="173831" cy="165497"/>
              <a:chOff x="4698205" y="3376612"/>
              <a:chExt cx="173831" cy="165497"/>
            </a:xfrm>
          </p:grpSpPr>
          <p:sp>
            <p:nvSpPr>
              <p:cNvPr id="122" name="Ovál 121">
                <a:extLst>
                  <a:ext uri="{FF2B5EF4-FFF2-40B4-BE49-F238E27FC236}">
                    <a16:creationId xmlns:a16="http://schemas.microsoft.com/office/drawing/2014/main" id="{D9EC6B7D-8F6A-3164-D58F-7D50E1FA4970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ál 122">
                <a:extLst>
                  <a:ext uri="{FF2B5EF4-FFF2-40B4-BE49-F238E27FC236}">
                    <a16:creationId xmlns:a16="http://schemas.microsoft.com/office/drawing/2014/main" id="{2537A4D9-BFF3-DD9D-63C0-577EFCAA6412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ál 123">
                <a:extLst>
                  <a:ext uri="{FF2B5EF4-FFF2-40B4-BE49-F238E27FC236}">
                    <a16:creationId xmlns:a16="http://schemas.microsoft.com/office/drawing/2014/main" id="{69C5D0A7-D5C2-5BD7-F0B3-B716BE0C72D2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4109780C-BBB9-2387-9D64-9A8A05C3515F}"/>
                </a:ext>
              </a:extLst>
            </p:cNvPr>
            <p:cNvGrpSpPr/>
            <p:nvPr/>
          </p:nvGrpSpPr>
          <p:grpSpPr>
            <a:xfrm>
              <a:off x="7468862" y="3259781"/>
              <a:ext cx="173831" cy="165497"/>
              <a:chOff x="4698205" y="3376612"/>
              <a:chExt cx="173831" cy="165497"/>
            </a:xfrm>
          </p:grpSpPr>
          <p:sp>
            <p:nvSpPr>
              <p:cNvPr id="119" name="Ovál 118">
                <a:extLst>
                  <a:ext uri="{FF2B5EF4-FFF2-40B4-BE49-F238E27FC236}">
                    <a16:creationId xmlns:a16="http://schemas.microsoft.com/office/drawing/2014/main" id="{3C744A38-F4D3-279D-2EF3-50D7C82A9E3F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ál 119">
                <a:extLst>
                  <a:ext uri="{FF2B5EF4-FFF2-40B4-BE49-F238E27FC236}">
                    <a16:creationId xmlns:a16="http://schemas.microsoft.com/office/drawing/2014/main" id="{C4AA90BE-FBAC-145E-6C06-2743679C3DE9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ál 120">
                <a:extLst>
                  <a:ext uri="{FF2B5EF4-FFF2-40B4-BE49-F238E27FC236}">
                    <a16:creationId xmlns:a16="http://schemas.microsoft.com/office/drawing/2014/main" id="{6EC68A1A-CE15-ABD5-C65A-EEE6964C28AB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6DD29C8A-1779-67EE-D6DA-8B70F915C008}"/>
                </a:ext>
              </a:extLst>
            </p:cNvPr>
            <p:cNvGrpSpPr/>
            <p:nvPr/>
          </p:nvGrpSpPr>
          <p:grpSpPr>
            <a:xfrm>
              <a:off x="7633617" y="3298923"/>
              <a:ext cx="173831" cy="165497"/>
              <a:chOff x="4698205" y="3376612"/>
              <a:chExt cx="173831" cy="165497"/>
            </a:xfrm>
          </p:grpSpPr>
          <p:sp>
            <p:nvSpPr>
              <p:cNvPr id="116" name="Ovál 115">
                <a:extLst>
                  <a:ext uri="{FF2B5EF4-FFF2-40B4-BE49-F238E27FC236}">
                    <a16:creationId xmlns:a16="http://schemas.microsoft.com/office/drawing/2014/main" id="{031AA8B3-6625-097C-36DB-91D8D6CB03F6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ál 116">
                <a:extLst>
                  <a:ext uri="{FF2B5EF4-FFF2-40B4-BE49-F238E27FC236}">
                    <a16:creationId xmlns:a16="http://schemas.microsoft.com/office/drawing/2014/main" id="{21AB2B2D-B590-FA18-91E7-32040D6EC724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ál 117">
                <a:extLst>
                  <a:ext uri="{FF2B5EF4-FFF2-40B4-BE49-F238E27FC236}">
                    <a16:creationId xmlns:a16="http://schemas.microsoft.com/office/drawing/2014/main" id="{F60CC71F-FF41-F223-E019-62F3E3475C29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4D90B549-6C4D-5B51-E115-5EFA14665A12}"/>
                </a:ext>
              </a:extLst>
            </p:cNvPr>
            <p:cNvSpPr/>
            <p:nvPr/>
          </p:nvSpPr>
          <p:spPr>
            <a:xfrm>
              <a:off x="7223291" y="325978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B6BB0D31-D376-6A5F-EF85-072BF9FFF362}"/>
                </a:ext>
              </a:extLst>
            </p:cNvPr>
            <p:cNvSpPr/>
            <p:nvPr/>
          </p:nvSpPr>
          <p:spPr>
            <a:xfrm>
              <a:off x="7125087" y="327607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DCB74684-DFB5-6640-D191-0524177C07A0}"/>
                </a:ext>
              </a:extLst>
            </p:cNvPr>
            <p:cNvSpPr/>
            <p:nvPr/>
          </p:nvSpPr>
          <p:spPr>
            <a:xfrm>
              <a:off x="7293885" y="3319129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E28C2D7F-012D-F1F4-489A-6B42F3283114}"/>
                </a:ext>
              </a:extLst>
            </p:cNvPr>
            <p:cNvSpPr/>
            <p:nvPr/>
          </p:nvSpPr>
          <p:spPr>
            <a:xfrm>
              <a:off x="7385007" y="3267967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0D228115-B16C-CE90-C5BC-D419628E86B6}"/>
                </a:ext>
              </a:extLst>
            </p:cNvPr>
            <p:cNvSpPr/>
            <p:nvPr/>
          </p:nvSpPr>
          <p:spPr>
            <a:xfrm>
              <a:off x="6503942" y="3268264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C0646B21-64B8-63DF-7535-593B9007A81A}"/>
                </a:ext>
              </a:extLst>
            </p:cNvPr>
            <p:cNvSpPr/>
            <p:nvPr/>
          </p:nvSpPr>
          <p:spPr>
            <a:xfrm>
              <a:off x="6662866" y="330413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AB86A745-781C-61FC-FC8C-D421613E39A5}"/>
                </a:ext>
              </a:extLst>
            </p:cNvPr>
            <p:cNvSpPr/>
            <p:nvPr/>
          </p:nvSpPr>
          <p:spPr>
            <a:xfrm>
              <a:off x="6756251" y="3271094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51E40A74-27DF-1E49-1E56-864176AB2803}"/>
                </a:ext>
              </a:extLst>
            </p:cNvPr>
            <p:cNvSpPr/>
            <p:nvPr/>
          </p:nvSpPr>
          <p:spPr>
            <a:xfrm>
              <a:off x="6915048" y="342989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ál 39">
              <a:extLst>
                <a:ext uri="{FF2B5EF4-FFF2-40B4-BE49-F238E27FC236}">
                  <a16:creationId xmlns:a16="http://schemas.microsoft.com/office/drawing/2014/main" id="{13E01EDC-99AD-B596-8956-C231E27C9F0A}"/>
                </a:ext>
              </a:extLst>
            </p:cNvPr>
            <p:cNvSpPr/>
            <p:nvPr/>
          </p:nvSpPr>
          <p:spPr>
            <a:xfrm>
              <a:off x="7078947" y="346680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ál 40">
              <a:extLst>
                <a:ext uri="{FF2B5EF4-FFF2-40B4-BE49-F238E27FC236}">
                  <a16:creationId xmlns:a16="http://schemas.microsoft.com/office/drawing/2014/main" id="{EB7BA970-0BBA-217B-E605-E7D3BCD9737B}"/>
                </a:ext>
              </a:extLst>
            </p:cNvPr>
            <p:cNvSpPr/>
            <p:nvPr/>
          </p:nvSpPr>
          <p:spPr>
            <a:xfrm>
              <a:off x="7546702" y="3430633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A71B45F9-81F7-4560-7340-7626443165FA}"/>
                </a:ext>
              </a:extLst>
            </p:cNvPr>
            <p:cNvSpPr/>
            <p:nvPr/>
          </p:nvSpPr>
          <p:spPr>
            <a:xfrm>
              <a:off x="6294443" y="342989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4BC06060-DB8F-FF36-44B2-5183C19D9D04}"/>
                </a:ext>
              </a:extLst>
            </p:cNvPr>
            <p:cNvSpPr/>
            <p:nvPr/>
          </p:nvSpPr>
          <p:spPr>
            <a:xfrm>
              <a:off x="6451373" y="3458019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A7AD19DF-60EF-054E-47E7-9482D762138E}"/>
                </a:ext>
              </a:extLst>
            </p:cNvPr>
            <p:cNvSpPr/>
            <p:nvPr/>
          </p:nvSpPr>
          <p:spPr>
            <a:xfrm>
              <a:off x="5879840" y="3273920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8F9EB35B-0600-1071-5552-A7B3FF707CAF}"/>
                </a:ext>
              </a:extLst>
            </p:cNvPr>
            <p:cNvSpPr/>
            <p:nvPr/>
          </p:nvSpPr>
          <p:spPr>
            <a:xfrm>
              <a:off x="5977621" y="325978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DA40E2E7-F0B2-5706-0BE9-1176EAB76171}"/>
                </a:ext>
              </a:extLst>
            </p:cNvPr>
            <p:cNvSpPr/>
            <p:nvPr/>
          </p:nvSpPr>
          <p:spPr>
            <a:xfrm>
              <a:off x="6048817" y="3318865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3FC985C6-6D7D-67D8-F16D-84AA82C3C99A}"/>
                </a:ext>
              </a:extLst>
            </p:cNvPr>
            <p:cNvSpPr/>
            <p:nvPr/>
          </p:nvSpPr>
          <p:spPr>
            <a:xfrm>
              <a:off x="6132940" y="3272805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267099CD-60BF-57DF-9A19-632C5BCA3620}"/>
                </a:ext>
              </a:extLst>
            </p:cNvPr>
            <p:cNvSpPr/>
            <p:nvPr/>
          </p:nvSpPr>
          <p:spPr>
            <a:xfrm>
              <a:off x="5672416" y="3421410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FCF8701D-53F5-C578-3E6D-D0B283668EF0}"/>
                </a:ext>
              </a:extLst>
            </p:cNvPr>
            <p:cNvSpPr/>
            <p:nvPr/>
          </p:nvSpPr>
          <p:spPr>
            <a:xfrm>
              <a:off x="5826451" y="3465016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6AA203C8-C93B-B79F-C19B-16653EE88593}"/>
                </a:ext>
              </a:extLst>
            </p:cNvPr>
            <p:cNvSpPr/>
            <p:nvPr/>
          </p:nvSpPr>
          <p:spPr>
            <a:xfrm>
              <a:off x="5420761" y="3337023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97A16475-E7E9-ED97-1752-C0588B45A1BB}"/>
                </a:ext>
              </a:extLst>
            </p:cNvPr>
            <p:cNvSpPr/>
            <p:nvPr/>
          </p:nvSpPr>
          <p:spPr>
            <a:xfrm>
              <a:off x="5508577" y="3274665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8A26DEF9-0C16-E03D-3173-A0D68EF77E7C}"/>
                </a:ext>
              </a:extLst>
            </p:cNvPr>
            <p:cNvSpPr/>
            <p:nvPr/>
          </p:nvSpPr>
          <p:spPr>
            <a:xfrm>
              <a:off x="5261256" y="3283000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2187786D-5260-2373-4C18-6ACF3E470FD3}"/>
                </a:ext>
              </a:extLst>
            </p:cNvPr>
            <p:cNvSpPr/>
            <p:nvPr/>
          </p:nvSpPr>
          <p:spPr>
            <a:xfrm>
              <a:off x="5363068" y="3261717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5BC1CE56-F406-2BD5-E3D5-93E32F6E71AB}"/>
                </a:ext>
              </a:extLst>
            </p:cNvPr>
            <p:cNvSpPr/>
            <p:nvPr/>
          </p:nvSpPr>
          <p:spPr>
            <a:xfrm>
              <a:off x="5029143" y="342617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ál 54">
              <a:extLst>
                <a:ext uri="{FF2B5EF4-FFF2-40B4-BE49-F238E27FC236}">
                  <a16:creationId xmlns:a16="http://schemas.microsoft.com/office/drawing/2014/main" id="{6D9E66B1-A656-327A-7460-AC73B4203816}"/>
                </a:ext>
              </a:extLst>
            </p:cNvPr>
            <p:cNvSpPr/>
            <p:nvPr/>
          </p:nvSpPr>
          <p:spPr>
            <a:xfrm>
              <a:off x="4760827" y="3338214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DFC0F5E0-0FDE-18DE-C0F1-17F6B16BC183}"/>
                </a:ext>
              </a:extLst>
            </p:cNvPr>
            <p:cNvSpPr/>
            <p:nvPr/>
          </p:nvSpPr>
          <p:spPr>
            <a:xfrm>
              <a:off x="4410072" y="326186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9A38C3D8-47A1-BC82-EACD-CA7B8925BE68}"/>
                </a:ext>
              </a:extLst>
            </p:cNvPr>
            <p:cNvSpPr/>
            <p:nvPr/>
          </p:nvSpPr>
          <p:spPr>
            <a:xfrm>
              <a:off x="4583253" y="329416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9CDBC13C-15A7-E786-39C3-89AE6B5ADCC9}"/>
                </a:ext>
              </a:extLst>
            </p:cNvPr>
            <p:cNvSpPr/>
            <p:nvPr/>
          </p:nvSpPr>
          <p:spPr>
            <a:xfrm>
              <a:off x="4870324" y="3283000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AF3DAFAE-30F4-7BDC-AF62-8C658ED9B47F}"/>
                </a:ext>
              </a:extLst>
            </p:cNvPr>
            <p:cNvSpPr/>
            <p:nvPr/>
          </p:nvSpPr>
          <p:spPr>
            <a:xfrm>
              <a:off x="4683868" y="326722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1845B7D8-4AA6-9B2E-6F76-75EFDE976D13}"/>
                </a:ext>
              </a:extLst>
            </p:cNvPr>
            <p:cNvSpPr/>
            <p:nvPr/>
          </p:nvSpPr>
          <p:spPr>
            <a:xfrm>
              <a:off x="4205734" y="3421109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4EEE20E3-629A-D067-F963-4462C160EF72}"/>
                </a:ext>
              </a:extLst>
            </p:cNvPr>
            <p:cNvSpPr/>
            <p:nvPr/>
          </p:nvSpPr>
          <p:spPr>
            <a:xfrm>
              <a:off x="4366279" y="3448943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41946DFC-B3A2-470F-70B5-BE8C371C7C8A}"/>
                </a:ext>
              </a:extLst>
            </p:cNvPr>
            <p:cNvSpPr/>
            <p:nvPr/>
          </p:nvSpPr>
          <p:spPr>
            <a:xfrm>
              <a:off x="3916238" y="3259781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0AE14B79-2D35-E6FF-A889-B468EE90759E}"/>
                </a:ext>
              </a:extLst>
            </p:cNvPr>
            <p:cNvSpPr/>
            <p:nvPr/>
          </p:nvSpPr>
          <p:spPr>
            <a:xfrm>
              <a:off x="3725871" y="344179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E7E74043-15E9-DE0A-E472-FDF27D86EF86}"/>
                </a:ext>
              </a:extLst>
            </p:cNvPr>
            <p:cNvSpPr/>
            <p:nvPr/>
          </p:nvSpPr>
          <p:spPr>
            <a:xfrm>
              <a:off x="5104198" y="323916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F6F37F72-AB31-651A-64BA-88B9841CB078}"/>
                </a:ext>
              </a:extLst>
            </p:cNvPr>
            <p:cNvSpPr/>
            <p:nvPr/>
          </p:nvSpPr>
          <p:spPr>
            <a:xfrm>
              <a:off x="4788644" y="3243856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05BA5F96-F8EB-9E4B-6F1E-1289802A7882}"/>
                </a:ext>
              </a:extLst>
            </p:cNvPr>
            <p:cNvSpPr/>
            <p:nvPr/>
          </p:nvSpPr>
          <p:spPr>
            <a:xfrm>
              <a:off x="4540392" y="349031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ál 66">
              <a:extLst>
                <a:ext uri="{FF2B5EF4-FFF2-40B4-BE49-F238E27FC236}">
                  <a16:creationId xmlns:a16="http://schemas.microsoft.com/office/drawing/2014/main" id="{2E724763-BE41-B97D-3941-A2983DB4B9F9}"/>
                </a:ext>
              </a:extLst>
            </p:cNvPr>
            <p:cNvSpPr/>
            <p:nvPr/>
          </p:nvSpPr>
          <p:spPr>
            <a:xfrm>
              <a:off x="5212558" y="3485256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ál 67">
              <a:extLst>
                <a:ext uri="{FF2B5EF4-FFF2-40B4-BE49-F238E27FC236}">
                  <a16:creationId xmlns:a16="http://schemas.microsoft.com/office/drawing/2014/main" id="{1C982CBD-9F58-E21E-E985-7D2C8EB1A551}"/>
                </a:ext>
              </a:extLst>
            </p:cNvPr>
            <p:cNvSpPr/>
            <p:nvPr/>
          </p:nvSpPr>
          <p:spPr>
            <a:xfrm>
              <a:off x="4278972" y="3485256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991D7BE5-9DF6-F539-4E45-C7BE43D72B3C}"/>
                </a:ext>
              </a:extLst>
            </p:cNvPr>
            <p:cNvSpPr/>
            <p:nvPr/>
          </p:nvSpPr>
          <p:spPr>
            <a:xfrm>
              <a:off x="3889182" y="3480936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ál 69">
              <a:extLst>
                <a:ext uri="{FF2B5EF4-FFF2-40B4-BE49-F238E27FC236}">
                  <a16:creationId xmlns:a16="http://schemas.microsoft.com/office/drawing/2014/main" id="{B63440E9-8252-0DF9-63BF-6D768E6903DF}"/>
                </a:ext>
              </a:extLst>
            </p:cNvPr>
            <p:cNvSpPr/>
            <p:nvPr/>
          </p:nvSpPr>
          <p:spPr>
            <a:xfrm>
              <a:off x="3788955" y="322927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ál 70">
              <a:extLst>
                <a:ext uri="{FF2B5EF4-FFF2-40B4-BE49-F238E27FC236}">
                  <a16:creationId xmlns:a16="http://schemas.microsoft.com/office/drawing/2014/main" id="{F7AB154B-544B-D67B-A68F-A61E36CF5DA9}"/>
                </a:ext>
              </a:extLst>
            </p:cNvPr>
            <p:cNvSpPr/>
            <p:nvPr/>
          </p:nvSpPr>
          <p:spPr>
            <a:xfrm>
              <a:off x="4040774" y="324861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C371A47C-4B16-4B32-A9C5-0E41BA53E91F}"/>
                </a:ext>
              </a:extLst>
            </p:cNvPr>
            <p:cNvSpPr/>
            <p:nvPr/>
          </p:nvSpPr>
          <p:spPr>
            <a:xfrm>
              <a:off x="4147192" y="3497907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ál 72">
              <a:extLst>
                <a:ext uri="{FF2B5EF4-FFF2-40B4-BE49-F238E27FC236}">
                  <a16:creationId xmlns:a16="http://schemas.microsoft.com/office/drawing/2014/main" id="{6BC9F2F7-84EF-BB8C-3535-1606CA02D6ED}"/>
                </a:ext>
              </a:extLst>
            </p:cNvPr>
            <p:cNvSpPr/>
            <p:nvPr/>
          </p:nvSpPr>
          <p:spPr>
            <a:xfrm>
              <a:off x="7633617" y="3487189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ál 73">
              <a:extLst>
                <a:ext uri="{FF2B5EF4-FFF2-40B4-BE49-F238E27FC236}">
                  <a16:creationId xmlns:a16="http://schemas.microsoft.com/office/drawing/2014/main" id="{5984B361-605C-DCBD-CCF4-5313D2BC4AF3}"/>
                </a:ext>
              </a:extLst>
            </p:cNvPr>
            <p:cNvSpPr/>
            <p:nvPr/>
          </p:nvSpPr>
          <p:spPr>
            <a:xfrm>
              <a:off x="7730702" y="3458019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ál 74">
              <a:extLst>
                <a:ext uri="{FF2B5EF4-FFF2-40B4-BE49-F238E27FC236}">
                  <a16:creationId xmlns:a16="http://schemas.microsoft.com/office/drawing/2014/main" id="{FC8F8AE9-9C6E-C470-A4FF-7BADBCA97C8D}"/>
                </a:ext>
              </a:extLst>
            </p:cNvPr>
            <p:cNvSpPr/>
            <p:nvPr/>
          </p:nvSpPr>
          <p:spPr>
            <a:xfrm>
              <a:off x="7745015" y="3268042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ál 75">
              <a:extLst>
                <a:ext uri="{FF2B5EF4-FFF2-40B4-BE49-F238E27FC236}">
                  <a16:creationId xmlns:a16="http://schemas.microsoft.com/office/drawing/2014/main" id="{1FD0292F-557D-8AF3-7108-C768BA5F4153}"/>
                </a:ext>
              </a:extLst>
            </p:cNvPr>
            <p:cNvSpPr/>
            <p:nvPr/>
          </p:nvSpPr>
          <p:spPr>
            <a:xfrm>
              <a:off x="7829126" y="342527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23A8A672-503F-A30C-4D41-E3F0779FD686}"/>
                </a:ext>
              </a:extLst>
            </p:cNvPr>
            <p:cNvSpPr/>
            <p:nvPr/>
          </p:nvSpPr>
          <p:spPr>
            <a:xfrm>
              <a:off x="7833975" y="3312168"/>
              <a:ext cx="76200" cy="738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8" name="Skupina 77">
              <a:extLst>
                <a:ext uri="{FF2B5EF4-FFF2-40B4-BE49-F238E27FC236}">
                  <a16:creationId xmlns:a16="http://schemas.microsoft.com/office/drawing/2014/main" id="{B4177092-A8E9-FB0A-128A-0A87E4950288}"/>
                </a:ext>
              </a:extLst>
            </p:cNvPr>
            <p:cNvGrpSpPr/>
            <p:nvPr/>
          </p:nvGrpSpPr>
          <p:grpSpPr>
            <a:xfrm>
              <a:off x="3650455" y="3271837"/>
              <a:ext cx="173831" cy="165497"/>
              <a:chOff x="4698205" y="3376612"/>
              <a:chExt cx="173831" cy="165497"/>
            </a:xfrm>
          </p:grpSpPr>
          <p:sp>
            <p:nvSpPr>
              <p:cNvPr id="113" name="Ovál 112">
                <a:extLst>
                  <a:ext uri="{FF2B5EF4-FFF2-40B4-BE49-F238E27FC236}">
                    <a16:creationId xmlns:a16="http://schemas.microsoft.com/office/drawing/2014/main" id="{047BD55A-EF94-6C66-71B1-86E081F01EE3}"/>
                  </a:ext>
                </a:extLst>
              </p:cNvPr>
              <p:cNvSpPr/>
              <p:nvPr/>
            </p:nvSpPr>
            <p:spPr>
              <a:xfrm>
                <a:off x="4719636" y="3376612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ál 113">
                <a:extLst>
                  <a:ext uri="{FF2B5EF4-FFF2-40B4-BE49-F238E27FC236}">
                    <a16:creationId xmlns:a16="http://schemas.microsoft.com/office/drawing/2014/main" id="{582378A3-3E32-7E9F-CCD4-7E04EF270D97}"/>
                  </a:ext>
                </a:extLst>
              </p:cNvPr>
              <p:cNvSpPr/>
              <p:nvPr/>
            </p:nvSpPr>
            <p:spPr>
              <a:xfrm>
                <a:off x="4795836" y="3443287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ál 114">
                <a:extLst>
                  <a:ext uri="{FF2B5EF4-FFF2-40B4-BE49-F238E27FC236}">
                    <a16:creationId xmlns:a16="http://schemas.microsoft.com/office/drawing/2014/main" id="{43595E7C-659E-E7BB-F652-3BA32E248F76}"/>
                  </a:ext>
                </a:extLst>
              </p:cNvPr>
              <p:cNvSpPr/>
              <p:nvPr/>
            </p:nvSpPr>
            <p:spPr>
              <a:xfrm>
                <a:off x="4698205" y="3468290"/>
                <a:ext cx="76200" cy="738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3C87953D-9CBA-F751-B83C-DC4CBEE9B019}"/>
                </a:ext>
              </a:extLst>
            </p:cNvPr>
            <p:cNvGrpSpPr/>
            <p:nvPr/>
          </p:nvGrpSpPr>
          <p:grpSpPr>
            <a:xfrm>
              <a:off x="3125400" y="3076574"/>
              <a:ext cx="539063" cy="623889"/>
              <a:chOff x="4173150" y="3181349"/>
              <a:chExt cx="539063" cy="623889"/>
            </a:xfrm>
          </p:grpSpPr>
          <p:sp>
            <p:nvSpPr>
              <p:cNvPr id="105" name="Zaoblený obdélník 9">
                <a:extLst>
                  <a:ext uri="{FF2B5EF4-FFF2-40B4-BE49-F238E27FC236}">
                    <a16:creationId xmlns:a16="http://schemas.microsoft.com/office/drawing/2014/main" id="{7A7D4ED6-0958-2A27-1C68-97808C2525DB}"/>
                  </a:ext>
                </a:extLst>
              </p:cNvPr>
              <p:cNvSpPr/>
              <p:nvPr/>
            </p:nvSpPr>
            <p:spPr>
              <a:xfrm>
                <a:off x="4175314" y="3181349"/>
                <a:ext cx="529250" cy="62388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6" name="Skupina 105">
                <a:extLst>
                  <a:ext uri="{FF2B5EF4-FFF2-40B4-BE49-F238E27FC236}">
                    <a16:creationId xmlns:a16="http://schemas.microsoft.com/office/drawing/2014/main" id="{E04076D0-A6FA-17F3-3CD6-5A6164F63567}"/>
                  </a:ext>
                </a:extLst>
              </p:cNvPr>
              <p:cNvGrpSpPr/>
              <p:nvPr/>
            </p:nvGrpSpPr>
            <p:grpSpPr>
              <a:xfrm>
                <a:off x="4419405" y="3419623"/>
                <a:ext cx="278597" cy="153740"/>
                <a:chOff x="4283674" y="3385691"/>
                <a:chExt cx="409417" cy="223838"/>
              </a:xfrm>
            </p:grpSpPr>
            <p:sp>
              <p:nvSpPr>
                <p:cNvPr id="111" name="Lichoběžník 110">
                  <a:extLst>
                    <a:ext uri="{FF2B5EF4-FFF2-40B4-BE49-F238E27FC236}">
                      <a16:creationId xmlns:a16="http://schemas.microsoft.com/office/drawing/2014/main" id="{3B73A0EA-80C2-6877-46AF-7B77C6D6BA17}"/>
                    </a:ext>
                  </a:extLst>
                </p:cNvPr>
                <p:cNvSpPr/>
                <p:nvPr/>
              </p:nvSpPr>
              <p:spPr>
                <a:xfrm rot="5400000">
                  <a:off x="4300714" y="3368651"/>
                  <a:ext cx="223838" cy="257918"/>
                </a:xfrm>
                <a:prstGeom prst="trapezoid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Obdélník 111">
                  <a:extLst>
                    <a:ext uri="{FF2B5EF4-FFF2-40B4-BE49-F238E27FC236}">
                      <a16:creationId xmlns:a16="http://schemas.microsoft.com/office/drawing/2014/main" id="{FA74459F-3DDE-6B57-95EC-196E006DEDA1}"/>
                    </a:ext>
                  </a:extLst>
                </p:cNvPr>
                <p:cNvSpPr/>
                <p:nvPr/>
              </p:nvSpPr>
              <p:spPr>
                <a:xfrm>
                  <a:off x="4545037" y="3443435"/>
                  <a:ext cx="148054" cy="1079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7" name="Obdélník 106">
                <a:extLst>
                  <a:ext uri="{FF2B5EF4-FFF2-40B4-BE49-F238E27FC236}">
                    <a16:creationId xmlns:a16="http://schemas.microsoft.com/office/drawing/2014/main" id="{0845942E-A022-A044-52FC-441C1C31B13B}"/>
                  </a:ext>
                </a:extLst>
              </p:cNvPr>
              <p:cNvSpPr/>
              <p:nvPr/>
            </p:nvSpPr>
            <p:spPr>
              <a:xfrm>
                <a:off x="4175314" y="3406080"/>
                <a:ext cx="246638" cy="1808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bdélník 107">
                <a:extLst>
                  <a:ext uri="{FF2B5EF4-FFF2-40B4-BE49-F238E27FC236}">
                    <a16:creationId xmlns:a16="http://schemas.microsoft.com/office/drawing/2014/main" id="{4087A8AA-FF0C-E8AA-F42F-CB3687141E1F}"/>
                  </a:ext>
                </a:extLst>
              </p:cNvPr>
              <p:cNvSpPr/>
              <p:nvPr/>
            </p:nvSpPr>
            <p:spPr>
              <a:xfrm>
                <a:off x="4561110" y="3463826"/>
                <a:ext cx="151103" cy="6756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Volný tvar 15">
                <a:extLst>
                  <a:ext uri="{FF2B5EF4-FFF2-40B4-BE49-F238E27FC236}">
                    <a16:creationId xmlns:a16="http://schemas.microsoft.com/office/drawing/2014/main" id="{8FCF8B52-6775-1812-2D0D-F73C51BB7E4B}"/>
                  </a:ext>
                </a:extLst>
              </p:cNvPr>
              <p:cNvSpPr/>
              <p:nvPr/>
            </p:nvSpPr>
            <p:spPr>
              <a:xfrm>
                <a:off x="4173163" y="3404983"/>
                <a:ext cx="244766" cy="44457"/>
              </a:xfrm>
              <a:custGeom>
                <a:avLst/>
                <a:gdLst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00025 w 266774"/>
                  <a:gd name="connsiteY22" fmla="*/ 16669 h 47625"/>
                  <a:gd name="connsiteX23" fmla="*/ 211931 w 266774"/>
                  <a:gd name="connsiteY23" fmla="*/ 38100 h 47625"/>
                  <a:gd name="connsiteX24" fmla="*/ 226218 w 266774"/>
                  <a:gd name="connsiteY24" fmla="*/ 47625 h 47625"/>
                  <a:gd name="connsiteX25" fmla="*/ 233362 w 266774"/>
                  <a:gd name="connsiteY25" fmla="*/ 38100 h 47625"/>
                  <a:gd name="connsiteX26" fmla="*/ 238125 w 266774"/>
                  <a:gd name="connsiteY26" fmla="*/ 30956 h 47625"/>
                  <a:gd name="connsiteX27" fmla="*/ 245268 w 266774"/>
                  <a:gd name="connsiteY27" fmla="*/ 28575 h 47625"/>
                  <a:gd name="connsiteX28" fmla="*/ 252412 w 266774"/>
                  <a:gd name="connsiteY28" fmla="*/ 23813 h 47625"/>
                  <a:gd name="connsiteX29" fmla="*/ 257175 w 266774"/>
                  <a:gd name="connsiteY29" fmla="*/ 16669 h 47625"/>
                  <a:gd name="connsiteX30" fmla="*/ 259556 w 266774"/>
                  <a:gd name="connsiteY30" fmla="*/ 9525 h 47625"/>
                  <a:gd name="connsiteX31" fmla="*/ 266700 w 266774"/>
                  <a:gd name="connsiteY31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11931 w 266774"/>
                  <a:gd name="connsiteY22" fmla="*/ 38100 h 47625"/>
                  <a:gd name="connsiteX23" fmla="*/ 226218 w 266774"/>
                  <a:gd name="connsiteY23" fmla="*/ 47625 h 47625"/>
                  <a:gd name="connsiteX24" fmla="*/ 233362 w 266774"/>
                  <a:gd name="connsiteY24" fmla="*/ 38100 h 47625"/>
                  <a:gd name="connsiteX25" fmla="*/ 238125 w 266774"/>
                  <a:gd name="connsiteY25" fmla="*/ 30956 h 47625"/>
                  <a:gd name="connsiteX26" fmla="*/ 245268 w 266774"/>
                  <a:gd name="connsiteY26" fmla="*/ 28575 h 47625"/>
                  <a:gd name="connsiteX27" fmla="*/ 252412 w 266774"/>
                  <a:gd name="connsiteY27" fmla="*/ 23813 h 47625"/>
                  <a:gd name="connsiteX28" fmla="*/ 257175 w 266774"/>
                  <a:gd name="connsiteY28" fmla="*/ 16669 h 47625"/>
                  <a:gd name="connsiteX29" fmla="*/ 259556 w 266774"/>
                  <a:gd name="connsiteY29" fmla="*/ 9525 h 47625"/>
                  <a:gd name="connsiteX30" fmla="*/ 266700 w 266774"/>
                  <a:gd name="connsiteY30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95262 w 266774"/>
                  <a:gd name="connsiteY20" fmla="*/ 2381 h 47625"/>
                  <a:gd name="connsiteX21" fmla="*/ 211931 w 266774"/>
                  <a:gd name="connsiteY21" fmla="*/ 38100 h 47625"/>
                  <a:gd name="connsiteX22" fmla="*/ 226218 w 266774"/>
                  <a:gd name="connsiteY22" fmla="*/ 47625 h 47625"/>
                  <a:gd name="connsiteX23" fmla="*/ 233362 w 266774"/>
                  <a:gd name="connsiteY23" fmla="*/ 38100 h 47625"/>
                  <a:gd name="connsiteX24" fmla="*/ 238125 w 266774"/>
                  <a:gd name="connsiteY24" fmla="*/ 30956 h 47625"/>
                  <a:gd name="connsiteX25" fmla="*/ 245268 w 266774"/>
                  <a:gd name="connsiteY25" fmla="*/ 28575 h 47625"/>
                  <a:gd name="connsiteX26" fmla="*/ 252412 w 266774"/>
                  <a:gd name="connsiteY26" fmla="*/ 23813 h 47625"/>
                  <a:gd name="connsiteX27" fmla="*/ 257175 w 266774"/>
                  <a:gd name="connsiteY27" fmla="*/ 16669 h 47625"/>
                  <a:gd name="connsiteX28" fmla="*/ 259556 w 266774"/>
                  <a:gd name="connsiteY28" fmla="*/ 9525 h 47625"/>
                  <a:gd name="connsiteX29" fmla="*/ 266700 w 266774"/>
                  <a:gd name="connsiteY29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66687 w 266774"/>
                  <a:gd name="connsiteY18" fmla="*/ 35719 h 47625"/>
                  <a:gd name="connsiteX19" fmla="*/ 195262 w 266774"/>
                  <a:gd name="connsiteY19" fmla="*/ 2381 h 47625"/>
                  <a:gd name="connsiteX20" fmla="*/ 211931 w 266774"/>
                  <a:gd name="connsiteY20" fmla="*/ 38100 h 47625"/>
                  <a:gd name="connsiteX21" fmla="*/ 226218 w 266774"/>
                  <a:gd name="connsiteY21" fmla="*/ 47625 h 47625"/>
                  <a:gd name="connsiteX22" fmla="*/ 233362 w 266774"/>
                  <a:gd name="connsiteY22" fmla="*/ 38100 h 47625"/>
                  <a:gd name="connsiteX23" fmla="*/ 238125 w 266774"/>
                  <a:gd name="connsiteY23" fmla="*/ 30956 h 47625"/>
                  <a:gd name="connsiteX24" fmla="*/ 245268 w 266774"/>
                  <a:gd name="connsiteY24" fmla="*/ 28575 h 47625"/>
                  <a:gd name="connsiteX25" fmla="*/ 252412 w 266774"/>
                  <a:gd name="connsiteY25" fmla="*/ 23813 h 47625"/>
                  <a:gd name="connsiteX26" fmla="*/ 257175 w 266774"/>
                  <a:gd name="connsiteY26" fmla="*/ 16669 h 47625"/>
                  <a:gd name="connsiteX27" fmla="*/ 259556 w 266774"/>
                  <a:gd name="connsiteY27" fmla="*/ 9525 h 47625"/>
                  <a:gd name="connsiteX28" fmla="*/ 266700 w 266774"/>
                  <a:gd name="connsiteY28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66687 w 266774"/>
                  <a:gd name="connsiteY17" fmla="*/ 35719 h 47625"/>
                  <a:gd name="connsiteX18" fmla="*/ 195262 w 266774"/>
                  <a:gd name="connsiteY18" fmla="*/ 2381 h 47625"/>
                  <a:gd name="connsiteX19" fmla="*/ 211931 w 266774"/>
                  <a:gd name="connsiteY19" fmla="*/ 38100 h 47625"/>
                  <a:gd name="connsiteX20" fmla="*/ 226218 w 266774"/>
                  <a:gd name="connsiteY20" fmla="*/ 47625 h 47625"/>
                  <a:gd name="connsiteX21" fmla="*/ 233362 w 266774"/>
                  <a:gd name="connsiteY21" fmla="*/ 38100 h 47625"/>
                  <a:gd name="connsiteX22" fmla="*/ 238125 w 266774"/>
                  <a:gd name="connsiteY22" fmla="*/ 30956 h 47625"/>
                  <a:gd name="connsiteX23" fmla="*/ 245268 w 266774"/>
                  <a:gd name="connsiteY23" fmla="*/ 28575 h 47625"/>
                  <a:gd name="connsiteX24" fmla="*/ 252412 w 266774"/>
                  <a:gd name="connsiteY24" fmla="*/ 23813 h 47625"/>
                  <a:gd name="connsiteX25" fmla="*/ 257175 w 266774"/>
                  <a:gd name="connsiteY25" fmla="*/ 16669 h 47625"/>
                  <a:gd name="connsiteX26" fmla="*/ 259556 w 266774"/>
                  <a:gd name="connsiteY26" fmla="*/ 9525 h 47625"/>
                  <a:gd name="connsiteX27" fmla="*/ 266700 w 266774"/>
                  <a:gd name="connsiteY27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21443 w 266774"/>
                  <a:gd name="connsiteY13" fmla="*/ 2381 h 47625"/>
                  <a:gd name="connsiteX14" fmla="*/ 126206 w 266774"/>
                  <a:gd name="connsiteY14" fmla="*/ 9525 h 47625"/>
                  <a:gd name="connsiteX15" fmla="*/ 135731 w 266774"/>
                  <a:gd name="connsiteY15" fmla="*/ 21431 h 47625"/>
                  <a:gd name="connsiteX16" fmla="*/ 166687 w 266774"/>
                  <a:gd name="connsiteY16" fmla="*/ 35719 h 47625"/>
                  <a:gd name="connsiteX17" fmla="*/ 195262 w 266774"/>
                  <a:gd name="connsiteY17" fmla="*/ 2381 h 47625"/>
                  <a:gd name="connsiteX18" fmla="*/ 211931 w 266774"/>
                  <a:gd name="connsiteY18" fmla="*/ 38100 h 47625"/>
                  <a:gd name="connsiteX19" fmla="*/ 226218 w 266774"/>
                  <a:gd name="connsiteY19" fmla="*/ 47625 h 47625"/>
                  <a:gd name="connsiteX20" fmla="*/ 233362 w 266774"/>
                  <a:gd name="connsiteY20" fmla="*/ 38100 h 47625"/>
                  <a:gd name="connsiteX21" fmla="*/ 238125 w 266774"/>
                  <a:gd name="connsiteY21" fmla="*/ 30956 h 47625"/>
                  <a:gd name="connsiteX22" fmla="*/ 245268 w 266774"/>
                  <a:gd name="connsiteY22" fmla="*/ 28575 h 47625"/>
                  <a:gd name="connsiteX23" fmla="*/ 252412 w 266774"/>
                  <a:gd name="connsiteY23" fmla="*/ 23813 h 47625"/>
                  <a:gd name="connsiteX24" fmla="*/ 257175 w 266774"/>
                  <a:gd name="connsiteY24" fmla="*/ 16669 h 47625"/>
                  <a:gd name="connsiteX25" fmla="*/ 259556 w 266774"/>
                  <a:gd name="connsiteY25" fmla="*/ 9525 h 47625"/>
                  <a:gd name="connsiteX26" fmla="*/ 266700 w 266774"/>
                  <a:gd name="connsiteY26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21443 w 266774"/>
                  <a:gd name="connsiteY12" fmla="*/ 2381 h 47625"/>
                  <a:gd name="connsiteX13" fmla="*/ 126206 w 266774"/>
                  <a:gd name="connsiteY13" fmla="*/ 9525 h 47625"/>
                  <a:gd name="connsiteX14" fmla="*/ 135731 w 266774"/>
                  <a:gd name="connsiteY14" fmla="*/ 21431 h 47625"/>
                  <a:gd name="connsiteX15" fmla="*/ 166687 w 266774"/>
                  <a:gd name="connsiteY15" fmla="*/ 35719 h 47625"/>
                  <a:gd name="connsiteX16" fmla="*/ 195262 w 266774"/>
                  <a:gd name="connsiteY16" fmla="*/ 2381 h 47625"/>
                  <a:gd name="connsiteX17" fmla="*/ 211931 w 266774"/>
                  <a:gd name="connsiteY17" fmla="*/ 38100 h 47625"/>
                  <a:gd name="connsiteX18" fmla="*/ 226218 w 266774"/>
                  <a:gd name="connsiteY18" fmla="*/ 47625 h 47625"/>
                  <a:gd name="connsiteX19" fmla="*/ 233362 w 266774"/>
                  <a:gd name="connsiteY19" fmla="*/ 38100 h 47625"/>
                  <a:gd name="connsiteX20" fmla="*/ 238125 w 266774"/>
                  <a:gd name="connsiteY20" fmla="*/ 30956 h 47625"/>
                  <a:gd name="connsiteX21" fmla="*/ 245268 w 266774"/>
                  <a:gd name="connsiteY21" fmla="*/ 28575 h 47625"/>
                  <a:gd name="connsiteX22" fmla="*/ 252412 w 266774"/>
                  <a:gd name="connsiteY22" fmla="*/ 23813 h 47625"/>
                  <a:gd name="connsiteX23" fmla="*/ 257175 w 266774"/>
                  <a:gd name="connsiteY23" fmla="*/ 16669 h 47625"/>
                  <a:gd name="connsiteX24" fmla="*/ 259556 w 266774"/>
                  <a:gd name="connsiteY24" fmla="*/ 9525 h 47625"/>
                  <a:gd name="connsiteX25" fmla="*/ 266700 w 266774"/>
                  <a:gd name="connsiteY25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35731 w 266774"/>
                  <a:gd name="connsiteY13" fmla="*/ 21431 h 47625"/>
                  <a:gd name="connsiteX14" fmla="*/ 166687 w 266774"/>
                  <a:gd name="connsiteY14" fmla="*/ 35719 h 47625"/>
                  <a:gd name="connsiteX15" fmla="*/ 195262 w 266774"/>
                  <a:gd name="connsiteY15" fmla="*/ 2381 h 47625"/>
                  <a:gd name="connsiteX16" fmla="*/ 211931 w 266774"/>
                  <a:gd name="connsiteY16" fmla="*/ 38100 h 47625"/>
                  <a:gd name="connsiteX17" fmla="*/ 226218 w 266774"/>
                  <a:gd name="connsiteY17" fmla="*/ 47625 h 47625"/>
                  <a:gd name="connsiteX18" fmla="*/ 233362 w 266774"/>
                  <a:gd name="connsiteY18" fmla="*/ 38100 h 47625"/>
                  <a:gd name="connsiteX19" fmla="*/ 238125 w 266774"/>
                  <a:gd name="connsiteY19" fmla="*/ 30956 h 47625"/>
                  <a:gd name="connsiteX20" fmla="*/ 245268 w 266774"/>
                  <a:gd name="connsiteY20" fmla="*/ 28575 h 47625"/>
                  <a:gd name="connsiteX21" fmla="*/ 252412 w 266774"/>
                  <a:gd name="connsiteY21" fmla="*/ 23813 h 47625"/>
                  <a:gd name="connsiteX22" fmla="*/ 257175 w 266774"/>
                  <a:gd name="connsiteY22" fmla="*/ 16669 h 47625"/>
                  <a:gd name="connsiteX23" fmla="*/ 259556 w 266774"/>
                  <a:gd name="connsiteY23" fmla="*/ 9525 h 47625"/>
                  <a:gd name="connsiteX24" fmla="*/ 266700 w 266774"/>
                  <a:gd name="connsiteY24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66687 w 266774"/>
                  <a:gd name="connsiteY13" fmla="*/ 35719 h 47625"/>
                  <a:gd name="connsiteX14" fmla="*/ 195262 w 266774"/>
                  <a:gd name="connsiteY14" fmla="*/ 2381 h 47625"/>
                  <a:gd name="connsiteX15" fmla="*/ 211931 w 266774"/>
                  <a:gd name="connsiteY15" fmla="*/ 38100 h 47625"/>
                  <a:gd name="connsiteX16" fmla="*/ 226218 w 266774"/>
                  <a:gd name="connsiteY16" fmla="*/ 47625 h 47625"/>
                  <a:gd name="connsiteX17" fmla="*/ 233362 w 266774"/>
                  <a:gd name="connsiteY17" fmla="*/ 38100 h 47625"/>
                  <a:gd name="connsiteX18" fmla="*/ 238125 w 266774"/>
                  <a:gd name="connsiteY18" fmla="*/ 30956 h 47625"/>
                  <a:gd name="connsiteX19" fmla="*/ 245268 w 266774"/>
                  <a:gd name="connsiteY19" fmla="*/ 28575 h 47625"/>
                  <a:gd name="connsiteX20" fmla="*/ 252412 w 266774"/>
                  <a:gd name="connsiteY20" fmla="*/ 23813 h 47625"/>
                  <a:gd name="connsiteX21" fmla="*/ 257175 w 266774"/>
                  <a:gd name="connsiteY21" fmla="*/ 16669 h 47625"/>
                  <a:gd name="connsiteX22" fmla="*/ 259556 w 266774"/>
                  <a:gd name="connsiteY22" fmla="*/ 9525 h 47625"/>
                  <a:gd name="connsiteX23" fmla="*/ 266700 w 266774"/>
                  <a:gd name="connsiteY23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66687 w 266774"/>
                  <a:gd name="connsiteY12" fmla="*/ 35719 h 47625"/>
                  <a:gd name="connsiteX13" fmla="*/ 195262 w 266774"/>
                  <a:gd name="connsiteY13" fmla="*/ 2381 h 47625"/>
                  <a:gd name="connsiteX14" fmla="*/ 211931 w 266774"/>
                  <a:gd name="connsiteY14" fmla="*/ 38100 h 47625"/>
                  <a:gd name="connsiteX15" fmla="*/ 226218 w 266774"/>
                  <a:gd name="connsiteY15" fmla="*/ 47625 h 47625"/>
                  <a:gd name="connsiteX16" fmla="*/ 233362 w 266774"/>
                  <a:gd name="connsiteY16" fmla="*/ 38100 h 47625"/>
                  <a:gd name="connsiteX17" fmla="*/ 238125 w 266774"/>
                  <a:gd name="connsiteY17" fmla="*/ 30956 h 47625"/>
                  <a:gd name="connsiteX18" fmla="*/ 245268 w 266774"/>
                  <a:gd name="connsiteY18" fmla="*/ 28575 h 47625"/>
                  <a:gd name="connsiteX19" fmla="*/ 252412 w 266774"/>
                  <a:gd name="connsiteY19" fmla="*/ 23813 h 47625"/>
                  <a:gd name="connsiteX20" fmla="*/ 257175 w 266774"/>
                  <a:gd name="connsiteY20" fmla="*/ 16669 h 47625"/>
                  <a:gd name="connsiteX21" fmla="*/ 259556 w 266774"/>
                  <a:gd name="connsiteY21" fmla="*/ 9525 h 47625"/>
                  <a:gd name="connsiteX22" fmla="*/ 266700 w 266774"/>
                  <a:gd name="connsiteY22" fmla="*/ 0 h 47625"/>
                  <a:gd name="connsiteX0" fmla="*/ 0 w 266774"/>
                  <a:gd name="connsiteY0" fmla="*/ 7144 h 44174"/>
                  <a:gd name="connsiteX1" fmla="*/ 11906 w 266774"/>
                  <a:gd name="connsiteY1" fmla="*/ 16669 h 44174"/>
                  <a:gd name="connsiteX2" fmla="*/ 21431 w 266774"/>
                  <a:gd name="connsiteY2" fmla="*/ 28575 h 44174"/>
                  <a:gd name="connsiteX3" fmla="*/ 23812 w 266774"/>
                  <a:gd name="connsiteY3" fmla="*/ 35719 h 44174"/>
                  <a:gd name="connsiteX4" fmla="*/ 38100 w 266774"/>
                  <a:gd name="connsiteY4" fmla="*/ 26194 h 44174"/>
                  <a:gd name="connsiteX5" fmla="*/ 47625 w 266774"/>
                  <a:gd name="connsiteY5" fmla="*/ 11906 h 44174"/>
                  <a:gd name="connsiteX6" fmla="*/ 52387 w 266774"/>
                  <a:gd name="connsiteY6" fmla="*/ 4763 h 44174"/>
                  <a:gd name="connsiteX7" fmla="*/ 59531 w 266774"/>
                  <a:gd name="connsiteY7" fmla="*/ 2381 h 44174"/>
                  <a:gd name="connsiteX8" fmla="*/ 73818 w 266774"/>
                  <a:gd name="connsiteY8" fmla="*/ 26194 h 44174"/>
                  <a:gd name="connsiteX9" fmla="*/ 78581 w 266774"/>
                  <a:gd name="connsiteY9" fmla="*/ 33338 h 44174"/>
                  <a:gd name="connsiteX10" fmla="*/ 92868 w 266774"/>
                  <a:gd name="connsiteY10" fmla="*/ 42863 h 44174"/>
                  <a:gd name="connsiteX11" fmla="*/ 121443 w 266774"/>
                  <a:gd name="connsiteY11" fmla="*/ 2381 h 44174"/>
                  <a:gd name="connsiteX12" fmla="*/ 166687 w 266774"/>
                  <a:gd name="connsiteY12" fmla="*/ 35719 h 44174"/>
                  <a:gd name="connsiteX13" fmla="*/ 195262 w 266774"/>
                  <a:gd name="connsiteY13" fmla="*/ 2381 h 44174"/>
                  <a:gd name="connsiteX14" fmla="*/ 211931 w 266774"/>
                  <a:gd name="connsiteY14" fmla="*/ 38100 h 44174"/>
                  <a:gd name="connsiteX15" fmla="*/ 233362 w 266774"/>
                  <a:gd name="connsiteY15" fmla="*/ 38100 h 44174"/>
                  <a:gd name="connsiteX16" fmla="*/ 238125 w 266774"/>
                  <a:gd name="connsiteY16" fmla="*/ 30956 h 44174"/>
                  <a:gd name="connsiteX17" fmla="*/ 245268 w 266774"/>
                  <a:gd name="connsiteY17" fmla="*/ 28575 h 44174"/>
                  <a:gd name="connsiteX18" fmla="*/ 252412 w 266774"/>
                  <a:gd name="connsiteY18" fmla="*/ 23813 h 44174"/>
                  <a:gd name="connsiteX19" fmla="*/ 257175 w 266774"/>
                  <a:gd name="connsiteY19" fmla="*/ 16669 h 44174"/>
                  <a:gd name="connsiteX20" fmla="*/ 259556 w 266774"/>
                  <a:gd name="connsiteY20" fmla="*/ 9525 h 44174"/>
                  <a:gd name="connsiteX21" fmla="*/ 266700 w 266774"/>
                  <a:gd name="connsiteY21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2412 w 266700"/>
                  <a:gd name="connsiteY18" fmla="*/ 23813 h 44174"/>
                  <a:gd name="connsiteX19" fmla="*/ 259556 w 266700"/>
                  <a:gd name="connsiteY19" fmla="*/ 9525 h 44174"/>
                  <a:gd name="connsiteX20" fmla="*/ 266700 w 266700"/>
                  <a:gd name="connsiteY20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9556 w 266700"/>
                  <a:gd name="connsiteY18" fmla="*/ 9525 h 44174"/>
                  <a:gd name="connsiteX19" fmla="*/ 266700 w 266700"/>
                  <a:gd name="connsiteY19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59556 w 266700"/>
                  <a:gd name="connsiteY17" fmla="*/ 9525 h 44174"/>
                  <a:gd name="connsiteX18" fmla="*/ 266700 w 266700"/>
                  <a:gd name="connsiteY18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59556 w 266700"/>
                  <a:gd name="connsiteY16" fmla="*/ 9525 h 44174"/>
                  <a:gd name="connsiteX17" fmla="*/ 266700 w 266700"/>
                  <a:gd name="connsiteY17" fmla="*/ 0 h 44174"/>
                  <a:gd name="connsiteX0" fmla="*/ 0 w 266882"/>
                  <a:gd name="connsiteY0" fmla="*/ 7144 h 44174"/>
                  <a:gd name="connsiteX1" fmla="*/ 11906 w 266882"/>
                  <a:gd name="connsiteY1" fmla="*/ 16669 h 44174"/>
                  <a:gd name="connsiteX2" fmla="*/ 21431 w 266882"/>
                  <a:gd name="connsiteY2" fmla="*/ 28575 h 44174"/>
                  <a:gd name="connsiteX3" fmla="*/ 23812 w 266882"/>
                  <a:gd name="connsiteY3" fmla="*/ 35719 h 44174"/>
                  <a:gd name="connsiteX4" fmla="*/ 38100 w 266882"/>
                  <a:gd name="connsiteY4" fmla="*/ 26194 h 44174"/>
                  <a:gd name="connsiteX5" fmla="*/ 47625 w 266882"/>
                  <a:gd name="connsiteY5" fmla="*/ 11906 h 44174"/>
                  <a:gd name="connsiteX6" fmla="*/ 52387 w 266882"/>
                  <a:gd name="connsiteY6" fmla="*/ 4763 h 44174"/>
                  <a:gd name="connsiteX7" fmla="*/ 59531 w 266882"/>
                  <a:gd name="connsiteY7" fmla="*/ 2381 h 44174"/>
                  <a:gd name="connsiteX8" fmla="*/ 73818 w 266882"/>
                  <a:gd name="connsiteY8" fmla="*/ 26194 h 44174"/>
                  <a:gd name="connsiteX9" fmla="*/ 78581 w 266882"/>
                  <a:gd name="connsiteY9" fmla="*/ 33338 h 44174"/>
                  <a:gd name="connsiteX10" fmla="*/ 92868 w 266882"/>
                  <a:gd name="connsiteY10" fmla="*/ 42863 h 44174"/>
                  <a:gd name="connsiteX11" fmla="*/ 121443 w 266882"/>
                  <a:gd name="connsiteY11" fmla="*/ 2381 h 44174"/>
                  <a:gd name="connsiteX12" fmla="*/ 166687 w 266882"/>
                  <a:gd name="connsiteY12" fmla="*/ 35719 h 44174"/>
                  <a:gd name="connsiteX13" fmla="*/ 195262 w 266882"/>
                  <a:gd name="connsiteY13" fmla="*/ 2381 h 44174"/>
                  <a:gd name="connsiteX14" fmla="*/ 211931 w 266882"/>
                  <a:gd name="connsiteY14" fmla="*/ 38100 h 44174"/>
                  <a:gd name="connsiteX15" fmla="*/ 259556 w 266882"/>
                  <a:gd name="connsiteY15" fmla="*/ 9525 h 44174"/>
                  <a:gd name="connsiteX16" fmla="*/ 266700 w 266882"/>
                  <a:gd name="connsiteY16" fmla="*/ 0 h 44174"/>
                  <a:gd name="connsiteX0" fmla="*/ 0 w 259556"/>
                  <a:gd name="connsiteY0" fmla="*/ 4794 h 41824"/>
                  <a:gd name="connsiteX1" fmla="*/ 11906 w 259556"/>
                  <a:gd name="connsiteY1" fmla="*/ 14319 h 41824"/>
                  <a:gd name="connsiteX2" fmla="*/ 21431 w 259556"/>
                  <a:gd name="connsiteY2" fmla="*/ 26225 h 41824"/>
                  <a:gd name="connsiteX3" fmla="*/ 23812 w 259556"/>
                  <a:gd name="connsiteY3" fmla="*/ 33369 h 41824"/>
                  <a:gd name="connsiteX4" fmla="*/ 38100 w 259556"/>
                  <a:gd name="connsiteY4" fmla="*/ 23844 h 41824"/>
                  <a:gd name="connsiteX5" fmla="*/ 47625 w 259556"/>
                  <a:gd name="connsiteY5" fmla="*/ 9556 h 41824"/>
                  <a:gd name="connsiteX6" fmla="*/ 52387 w 259556"/>
                  <a:gd name="connsiteY6" fmla="*/ 2413 h 41824"/>
                  <a:gd name="connsiteX7" fmla="*/ 59531 w 259556"/>
                  <a:gd name="connsiteY7" fmla="*/ 31 h 41824"/>
                  <a:gd name="connsiteX8" fmla="*/ 73818 w 259556"/>
                  <a:gd name="connsiteY8" fmla="*/ 23844 h 41824"/>
                  <a:gd name="connsiteX9" fmla="*/ 78581 w 259556"/>
                  <a:gd name="connsiteY9" fmla="*/ 30988 h 41824"/>
                  <a:gd name="connsiteX10" fmla="*/ 92868 w 259556"/>
                  <a:gd name="connsiteY10" fmla="*/ 40513 h 41824"/>
                  <a:gd name="connsiteX11" fmla="*/ 121443 w 259556"/>
                  <a:gd name="connsiteY11" fmla="*/ 31 h 41824"/>
                  <a:gd name="connsiteX12" fmla="*/ 166687 w 259556"/>
                  <a:gd name="connsiteY12" fmla="*/ 33369 h 41824"/>
                  <a:gd name="connsiteX13" fmla="*/ 195262 w 259556"/>
                  <a:gd name="connsiteY13" fmla="*/ 31 h 41824"/>
                  <a:gd name="connsiteX14" fmla="*/ 211931 w 259556"/>
                  <a:gd name="connsiteY14" fmla="*/ 35750 h 41824"/>
                  <a:gd name="connsiteX15" fmla="*/ 259556 w 259556"/>
                  <a:gd name="connsiteY15" fmla="*/ 7175 h 41824"/>
                  <a:gd name="connsiteX0" fmla="*/ 0 w 259556"/>
                  <a:gd name="connsiteY0" fmla="*/ 4794 h 41213"/>
                  <a:gd name="connsiteX1" fmla="*/ 11906 w 259556"/>
                  <a:gd name="connsiteY1" fmla="*/ 14319 h 41213"/>
                  <a:gd name="connsiteX2" fmla="*/ 21431 w 259556"/>
                  <a:gd name="connsiteY2" fmla="*/ 26225 h 41213"/>
                  <a:gd name="connsiteX3" fmla="*/ 23812 w 259556"/>
                  <a:gd name="connsiteY3" fmla="*/ 33369 h 41213"/>
                  <a:gd name="connsiteX4" fmla="*/ 38100 w 259556"/>
                  <a:gd name="connsiteY4" fmla="*/ 23844 h 41213"/>
                  <a:gd name="connsiteX5" fmla="*/ 47625 w 259556"/>
                  <a:gd name="connsiteY5" fmla="*/ 9556 h 41213"/>
                  <a:gd name="connsiteX6" fmla="*/ 52387 w 259556"/>
                  <a:gd name="connsiteY6" fmla="*/ 2413 h 41213"/>
                  <a:gd name="connsiteX7" fmla="*/ 59531 w 259556"/>
                  <a:gd name="connsiteY7" fmla="*/ 31 h 41213"/>
                  <a:gd name="connsiteX8" fmla="*/ 73818 w 259556"/>
                  <a:gd name="connsiteY8" fmla="*/ 23844 h 41213"/>
                  <a:gd name="connsiteX9" fmla="*/ 92868 w 259556"/>
                  <a:gd name="connsiteY9" fmla="*/ 40513 h 41213"/>
                  <a:gd name="connsiteX10" fmla="*/ 121443 w 259556"/>
                  <a:gd name="connsiteY10" fmla="*/ 31 h 41213"/>
                  <a:gd name="connsiteX11" fmla="*/ 166687 w 259556"/>
                  <a:gd name="connsiteY11" fmla="*/ 33369 h 41213"/>
                  <a:gd name="connsiteX12" fmla="*/ 195262 w 259556"/>
                  <a:gd name="connsiteY12" fmla="*/ 31 h 41213"/>
                  <a:gd name="connsiteX13" fmla="*/ 211931 w 259556"/>
                  <a:gd name="connsiteY13" fmla="*/ 35750 h 41213"/>
                  <a:gd name="connsiteX14" fmla="*/ 259556 w 259556"/>
                  <a:gd name="connsiteY14" fmla="*/ 7175 h 4121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47625 w 259556"/>
                  <a:gd name="connsiteY5" fmla="*/ 9596 h 35833"/>
                  <a:gd name="connsiteX6" fmla="*/ 52387 w 259556"/>
                  <a:gd name="connsiteY6" fmla="*/ 2453 h 35833"/>
                  <a:gd name="connsiteX7" fmla="*/ 59531 w 259556"/>
                  <a:gd name="connsiteY7" fmla="*/ 71 h 35833"/>
                  <a:gd name="connsiteX8" fmla="*/ 73818 w 259556"/>
                  <a:gd name="connsiteY8" fmla="*/ 23884 h 35833"/>
                  <a:gd name="connsiteX9" fmla="*/ 121443 w 259556"/>
                  <a:gd name="connsiteY9" fmla="*/ 71 h 35833"/>
                  <a:gd name="connsiteX10" fmla="*/ 166687 w 259556"/>
                  <a:gd name="connsiteY10" fmla="*/ 33409 h 35833"/>
                  <a:gd name="connsiteX11" fmla="*/ 195262 w 259556"/>
                  <a:gd name="connsiteY11" fmla="*/ 71 h 35833"/>
                  <a:gd name="connsiteX12" fmla="*/ 211931 w 259556"/>
                  <a:gd name="connsiteY12" fmla="*/ 35790 h 35833"/>
                  <a:gd name="connsiteX13" fmla="*/ 259556 w 259556"/>
                  <a:gd name="connsiteY13" fmla="*/ 7215 h 3583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52387 w 259556"/>
                  <a:gd name="connsiteY5" fmla="*/ 2453 h 35833"/>
                  <a:gd name="connsiteX6" fmla="*/ 59531 w 259556"/>
                  <a:gd name="connsiteY6" fmla="*/ 71 h 35833"/>
                  <a:gd name="connsiteX7" fmla="*/ 73818 w 259556"/>
                  <a:gd name="connsiteY7" fmla="*/ 23884 h 35833"/>
                  <a:gd name="connsiteX8" fmla="*/ 121443 w 259556"/>
                  <a:gd name="connsiteY8" fmla="*/ 71 h 35833"/>
                  <a:gd name="connsiteX9" fmla="*/ 166687 w 259556"/>
                  <a:gd name="connsiteY9" fmla="*/ 33409 h 35833"/>
                  <a:gd name="connsiteX10" fmla="*/ 195262 w 259556"/>
                  <a:gd name="connsiteY10" fmla="*/ 71 h 35833"/>
                  <a:gd name="connsiteX11" fmla="*/ 211931 w 259556"/>
                  <a:gd name="connsiteY11" fmla="*/ 35790 h 35833"/>
                  <a:gd name="connsiteX12" fmla="*/ 259556 w 259556"/>
                  <a:gd name="connsiteY12" fmla="*/ 7215 h 35833"/>
                  <a:gd name="connsiteX0" fmla="*/ 0 w 259556"/>
                  <a:gd name="connsiteY0" fmla="*/ 5401 h 36400"/>
                  <a:gd name="connsiteX1" fmla="*/ 11906 w 259556"/>
                  <a:gd name="connsiteY1" fmla="*/ 14926 h 36400"/>
                  <a:gd name="connsiteX2" fmla="*/ 21431 w 259556"/>
                  <a:gd name="connsiteY2" fmla="*/ 26832 h 36400"/>
                  <a:gd name="connsiteX3" fmla="*/ 23812 w 259556"/>
                  <a:gd name="connsiteY3" fmla="*/ 33976 h 36400"/>
                  <a:gd name="connsiteX4" fmla="*/ 52387 w 259556"/>
                  <a:gd name="connsiteY4" fmla="*/ 3020 h 36400"/>
                  <a:gd name="connsiteX5" fmla="*/ 59531 w 259556"/>
                  <a:gd name="connsiteY5" fmla="*/ 638 h 36400"/>
                  <a:gd name="connsiteX6" fmla="*/ 73818 w 259556"/>
                  <a:gd name="connsiteY6" fmla="*/ 24451 h 36400"/>
                  <a:gd name="connsiteX7" fmla="*/ 121443 w 259556"/>
                  <a:gd name="connsiteY7" fmla="*/ 638 h 36400"/>
                  <a:gd name="connsiteX8" fmla="*/ 166687 w 259556"/>
                  <a:gd name="connsiteY8" fmla="*/ 33976 h 36400"/>
                  <a:gd name="connsiteX9" fmla="*/ 195262 w 259556"/>
                  <a:gd name="connsiteY9" fmla="*/ 638 h 36400"/>
                  <a:gd name="connsiteX10" fmla="*/ 211931 w 259556"/>
                  <a:gd name="connsiteY10" fmla="*/ 36357 h 36400"/>
                  <a:gd name="connsiteX11" fmla="*/ 259556 w 259556"/>
                  <a:gd name="connsiteY11" fmla="*/ 7782 h 36400"/>
                  <a:gd name="connsiteX0" fmla="*/ 0 w 259556"/>
                  <a:gd name="connsiteY0" fmla="*/ 4916 h 35915"/>
                  <a:gd name="connsiteX1" fmla="*/ 11906 w 259556"/>
                  <a:gd name="connsiteY1" fmla="*/ 14441 h 35915"/>
                  <a:gd name="connsiteX2" fmla="*/ 21431 w 259556"/>
                  <a:gd name="connsiteY2" fmla="*/ 26347 h 35915"/>
                  <a:gd name="connsiteX3" fmla="*/ 52387 w 259556"/>
                  <a:gd name="connsiteY3" fmla="*/ 2535 h 35915"/>
                  <a:gd name="connsiteX4" fmla="*/ 59531 w 259556"/>
                  <a:gd name="connsiteY4" fmla="*/ 153 h 35915"/>
                  <a:gd name="connsiteX5" fmla="*/ 73818 w 259556"/>
                  <a:gd name="connsiteY5" fmla="*/ 23966 h 35915"/>
                  <a:gd name="connsiteX6" fmla="*/ 121443 w 259556"/>
                  <a:gd name="connsiteY6" fmla="*/ 153 h 35915"/>
                  <a:gd name="connsiteX7" fmla="*/ 166687 w 259556"/>
                  <a:gd name="connsiteY7" fmla="*/ 33491 h 35915"/>
                  <a:gd name="connsiteX8" fmla="*/ 195262 w 259556"/>
                  <a:gd name="connsiteY8" fmla="*/ 153 h 35915"/>
                  <a:gd name="connsiteX9" fmla="*/ 211931 w 259556"/>
                  <a:gd name="connsiteY9" fmla="*/ 35872 h 35915"/>
                  <a:gd name="connsiteX10" fmla="*/ 259556 w 259556"/>
                  <a:gd name="connsiteY10" fmla="*/ 7297 h 35915"/>
                  <a:gd name="connsiteX0" fmla="*/ 0 w 259556"/>
                  <a:gd name="connsiteY0" fmla="*/ 4916 h 35915"/>
                  <a:gd name="connsiteX1" fmla="*/ 21431 w 259556"/>
                  <a:gd name="connsiteY1" fmla="*/ 26347 h 35915"/>
                  <a:gd name="connsiteX2" fmla="*/ 52387 w 259556"/>
                  <a:gd name="connsiteY2" fmla="*/ 2535 h 35915"/>
                  <a:gd name="connsiteX3" fmla="*/ 59531 w 259556"/>
                  <a:gd name="connsiteY3" fmla="*/ 153 h 35915"/>
                  <a:gd name="connsiteX4" fmla="*/ 73818 w 259556"/>
                  <a:gd name="connsiteY4" fmla="*/ 23966 h 35915"/>
                  <a:gd name="connsiteX5" fmla="*/ 121443 w 259556"/>
                  <a:gd name="connsiteY5" fmla="*/ 153 h 35915"/>
                  <a:gd name="connsiteX6" fmla="*/ 166687 w 259556"/>
                  <a:gd name="connsiteY6" fmla="*/ 33491 h 35915"/>
                  <a:gd name="connsiteX7" fmla="*/ 195262 w 259556"/>
                  <a:gd name="connsiteY7" fmla="*/ 153 h 35915"/>
                  <a:gd name="connsiteX8" fmla="*/ 211931 w 259556"/>
                  <a:gd name="connsiteY8" fmla="*/ 35872 h 35915"/>
                  <a:gd name="connsiteX9" fmla="*/ 259556 w 259556"/>
                  <a:gd name="connsiteY9" fmla="*/ 7297 h 35915"/>
                  <a:gd name="connsiteX0" fmla="*/ 0 w 259556"/>
                  <a:gd name="connsiteY0" fmla="*/ 4836 h 35835"/>
                  <a:gd name="connsiteX1" fmla="*/ 21431 w 259556"/>
                  <a:gd name="connsiteY1" fmla="*/ 26267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836 h 35835"/>
                  <a:gd name="connsiteX1" fmla="*/ 24074 w 259556"/>
                  <a:gd name="connsiteY1" fmla="*/ 32688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770 h 35769"/>
                  <a:gd name="connsiteX1" fmla="*/ 24074 w 259556"/>
                  <a:gd name="connsiteY1" fmla="*/ 32622 h 35769"/>
                  <a:gd name="connsiteX2" fmla="*/ 52387 w 259556"/>
                  <a:gd name="connsiteY2" fmla="*/ 2389 h 35769"/>
                  <a:gd name="connsiteX3" fmla="*/ 81749 w 259556"/>
                  <a:gd name="connsiteY3" fmla="*/ 30241 h 35769"/>
                  <a:gd name="connsiteX4" fmla="*/ 121443 w 259556"/>
                  <a:gd name="connsiteY4" fmla="*/ 7 h 35769"/>
                  <a:gd name="connsiteX5" fmla="*/ 166687 w 259556"/>
                  <a:gd name="connsiteY5" fmla="*/ 33345 h 35769"/>
                  <a:gd name="connsiteX6" fmla="*/ 195262 w 259556"/>
                  <a:gd name="connsiteY6" fmla="*/ 7 h 35769"/>
                  <a:gd name="connsiteX7" fmla="*/ 211931 w 259556"/>
                  <a:gd name="connsiteY7" fmla="*/ 35726 h 35769"/>
                  <a:gd name="connsiteX8" fmla="*/ 259556 w 259556"/>
                  <a:gd name="connsiteY8" fmla="*/ 7151 h 35769"/>
                  <a:gd name="connsiteX0" fmla="*/ 0 w 259556"/>
                  <a:gd name="connsiteY0" fmla="*/ 4817 h 35816"/>
                  <a:gd name="connsiteX1" fmla="*/ 24074 w 259556"/>
                  <a:gd name="connsiteY1" fmla="*/ 32669 h 35816"/>
                  <a:gd name="connsiteX2" fmla="*/ 52387 w 259556"/>
                  <a:gd name="connsiteY2" fmla="*/ 2436 h 35816"/>
                  <a:gd name="connsiteX3" fmla="*/ 81749 w 259556"/>
                  <a:gd name="connsiteY3" fmla="*/ 30288 h 35816"/>
                  <a:gd name="connsiteX4" fmla="*/ 121443 w 259556"/>
                  <a:gd name="connsiteY4" fmla="*/ 54 h 35816"/>
                  <a:gd name="connsiteX5" fmla="*/ 150824 w 259556"/>
                  <a:gd name="connsiteY5" fmla="*/ 26970 h 35816"/>
                  <a:gd name="connsiteX6" fmla="*/ 195262 w 259556"/>
                  <a:gd name="connsiteY6" fmla="*/ 54 h 35816"/>
                  <a:gd name="connsiteX7" fmla="*/ 211931 w 259556"/>
                  <a:gd name="connsiteY7" fmla="*/ 35773 h 35816"/>
                  <a:gd name="connsiteX8" fmla="*/ 259556 w 259556"/>
                  <a:gd name="connsiteY8" fmla="*/ 7198 h 35816"/>
                  <a:gd name="connsiteX0" fmla="*/ 0 w 259556"/>
                  <a:gd name="connsiteY0" fmla="*/ 4772 h 32628"/>
                  <a:gd name="connsiteX1" fmla="*/ 24074 w 259556"/>
                  <a:gd name="connsiteY1" fmla="*/ 32624 h 32628"/>
                  <a:gd name="connsiteX2" fmla="*/ 52387 w 259556"/>
                  <a:gd name="connsiteY2" fmla="*/ 2391 h 32628"/>
                  <a:gd name="connsiteX3" fmla="*/ 81749 w 259556"/>
                  <a:gd name="connsiteY3" fmla="*/ 30243 h 32628"/>
                  <a:gd name="connsiteX4" fmla="*/ 121443 w 259556"/>
                  <a:gd name="connsiteY4" fmla="*/ 9 h 32628"/>
                  <a:gd name="connsiteX5" fmla="*/ 150824 w 259556"/>
                  <a:gd name="connsiteY5" fmla="*/ 26925 h 32628"/>
                  <a:gd name="connsiteX6" fmla="*/ 195262 w 259556"/>
                  <a:gd name="connsiteY6" fmla="*/ 9 h 32628"/>
                  <a:gd name="connsiteX7" fmla="*/ 219862 w 259556"/>
                  <a:gd name="connsiteY7" fmla="*/ 27166 h 32628"/>
                  <a:gd name="connsiteX8" fmla="*/ 259556 w 259556"/>
                  <a:gd name="connsiteY8" fmla="*/ 7153 h 32628"/>
                  <a:gd name="connsiteX0" fmla="*/ 0 w 256913"/>
                  <a:gd name="connsiteY0" fmla="*/ 6181 h 34037"/>
                  <a:gd name="connsiteX1" fmla="*/ 24074 w 256913"/>
                  <a:gd name="connsiteY1" fmla="*/ 34033 h 34037"/>
                  <a:gd name="connsiteX2" fmla="*/ 52387 w 256913"/>
                  <a:gd name="connsiteY2" fmla="*/ 3800 h 34037"/>
                  <a:gd name="connsiteX3" fmla="*/ 81749 w 256913"/>
                  <a:gd name="connsiteY3" fmla="*/ 31652 h 34037"/>
                  <a:gd name="connsiteX4" fmla="*/ 121443 w 256913"/>
                  <a:gd name="connsiteY4" fmla="*/ 1418 h 34037"/>
                  <a:gd name="connsiteX5" fmla="*/ 150824 w 256913"/>
                  <a:gd name="connsiteY5" fmla="*/ 28334 h 34037"/>
                  <a:gd name="connsiteX6" fmla="*/ 195262 w 256913"/>
                  <a:gd name="connsiteY6" fmla="*/ 1418 h 34037"/>
                  <a:gd name="connsiteX7" fmla="*/ 219862 w 256913"/>
                  <a:gd name="connsiteY7" fmla="*/ 28575 h 34037"/>
                  <a:gd name="connsiteX8" fmla="*/ 256913 w 256913"/>
                  <a:gd name="connsiteY8" fmla="*/ 0 h 34037"/>
                  <a:gd name="connsiteX0" fmla="*/ 0 w 307142"/>
                  <a:gd name="connsiteY0" fmla="*/ 0 h 107048"/>
                  <a:gd name="connsiteX1" fmla="*/ 74303 w 307142"/>
                  <a:gd name="connsiteY1" fmla="*/ 107046 h 107048"/>
                  <a:gd name="connsiteX2" fmla="*/ 102616 w 307142"/>
                  <a:gd name="connsiteY2" fmla="*/ 76813 h 107048"/>
                  <a:gd name="connsiteX3" fmla="*/ 131978 w 307142"/>
                  <a:gd name="connsiteY3" fmla="*/ 104665 h 107048"/>
                  <a:gd name="connsiteX4" fmla="*/ 171672 w 307142"/>
                  <a:gd name="connsiteY4" fmla="*/ 74431 h 107048"/>
                  <a:gd name="connsiteX5" fmla="*/ 201053 w 307142"/>
                  <a:gd name="connsiteY5" fmla="*/ 101347 h 107048"/>
                  <a:gd name="connsiteX6" fmla="*/ 245491 w 307142"/>
                  <a:gd name="connsiteY6" fmla="*/ 74431 h 107048"/>
                  <a:gd name="connsiteX7" fmla="*/ 270091 w 307142"/>
                  <a:gd name="connsiteY7" fmla="*/ 101588 h 107048"/>
                  <a:gd name="connsiteX8" fmla="*/ 307142 w 307142"/>
                  <a:gd name="connsiteY8" fmla="*/ 73013 h 107048"/>
                  <a:gd name="connsiteX0" fmla="*/ 0 w 307142"/>
                  <a:gd name="connsiteY0" fmla="*/ 0 h 107052"/>
                  <a:gd name="connsiteX1" fmla="*/ 46032 w 307142"/>
                  <a:gd name="connsiteY1" fmla="*/ 73793 h 107052"/>
                  <a:gd name="connsiteX2" fmla="*/ 74303 w 307142"/>
                  <a:gd name="connsiteY2" fmla="*/ 107046 h 107052"/>
                  <a:gd name="connsiteX3" fmla="*/ 102616 w 307142"/>
                  <a:gd name="connsiteY3" fmla="*/ 76813 h 107052"/>
                  <a:gd name="connsiteX4" fmla="*/ 131978 w 307142"/>
                  <a:gd name="connsiteY4" fmla="*/ 104665 h 107052"/>
                  <a:gd name="connsiteX5" fmla="*/ 171672 w 307142"/>
                  <a:gd name="connsiteY5" fmla="*/ 74431 h 107052"/>
                  <a:gd name="connsiteX6" fmla="*/ 201053 w 307142"/>
                  <a:gd name="connsiteY6" fmla="*/ 101347 h 107052"/>
                  <a:gd name="connsiteX7" fmla="*/ 245491 w 307142"/>
                  <a:gd name="connsiteY7" fmla="*/ 74431 h 107052"/>
                  <a:gd name="connsiteX8" fmla="*/ 270091 w 307142"/>
                  <a:gd name="connsiteY8" fmla="*/ 101588 h 107052"/>
                  <a:gd name="connsiteX9" fmla="*/ 307142 w 307142"/>
                  <a:gd name="connsiteY9" fmla="*/ 73013 h 107052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4 w 271736"/>
                  <a:gd name="connsiteY9" fmla="*/ 5922 h 39961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5 w 271736"/>
                  <a:gd name="connsiteY9" fmla="*/ 5922 h 39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736" h="39961">
                    <a:moveTo>
                      <a:pt x="271588" y="1402"/>
                    </a:moveTo>
                    <a:cubicBezTo>
                      <a:pt x="279260" y="13701"/>
                      <a:pt x="-12000" y="-11139"/>
                      <a:pt x="384" y="6702"/>
                    </a:cubicBezTo>
                    <a:cubicBezTo>
                      <a:pt x="12768" y="24543"/>
                      <a:pt x="19224" y="39452"/>
                      <a:pt x="28655" y="39955"/>
                    </a:cubicBezTo>
                    <a:cubicBezTo>
                      <a:pt x="38086" y="40458"/>
                      <a:pt x="47356" y="10119"/>
                      <a:pt x="56968" y="9722"/>
                    </a:cubicBezTo>
                    <a:cubicBezTo>
                      <a:pt x="66580" y="9325"/>
                      <a:pt x="74821" y="37971"/>
                      <a:pt x="86330" y="37574"/>
                    </a:cubicBezTo>
                    <a:cubicBezTo>
                      <a:pt x="97839" y="37177"/>
                      <a:pt x="114512" y="7893"/>
                      <a:pt x="126024" y="7340"/>
                    </a:cubicBezTo>
                    <a:cubicBezTo>
                      <a:pt x="137536" y="6787"/>
                      <a:pt x="143102" y="34256"/>
                      <a:pt x="155405" y="34256"/>
                    </a:cubicBezTo>
                    <a:cubicBezTo>
                      <a:pt x="167708" y="34256"/>
                      <a:pt x="188337" y="7300"/>
                      <a:pt x="199843" y="7340"/>
                    </a:cubicBezTo>
                    <a:cubicBezTo>
                      <a:pt x="211349" y="7380"/>
                      <a:pt x="214168" y="34733"/>
                      <a:pt x="224443" y="34497"/>
                    </a:cubicBezTo>
                    <a:cubicBezTo>
                      <a:pt x="234718" y="34261"/>
                      <a:pt x="252367" y="12272"/>
                      <a:pt x="261495" y="5922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Volný tvar 225">
                <a:extLst>
                  <a:ext uri="{FF2B5EF4-FFF2-40B4-BE49-F238E27FC236}">
                    <a16:creationId xmlns:a16="http://schemas.microsoft.com/office/drawing/2014/main" id="{E592C306-00B6-281C-44AA-C2DA2882883E}"/>
                  </a:ext>
                </a:extLst>
              </p:cNvPr>
              <p:cNvSpPr/>
              <p:nvPr/>
            </p:nvSpPr>
            <p:spPr>
              <a:xfrm rot="10800000">
                <a:off x="4173150" y="3542447"/>
                <a:ext cx="244766" cy="44457"/>
              </a:xfrm>
              <a:custGeom>
                <a:avLst/>
                <a:gdLst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00025 w 266774"/>
                  <a:gd name="connsiteY22" fmla="*/ 16669 h 47625"/>
                  <a:gd name="connsiteX23" fmla="*/ 211931 w 266774"/>
                  <a:gd name="connsiteY23" fmla="*/ 38100 h 47625"/>
                  <a:gd name="connsiteX24" fmla="*/ 226218 w 266774"/>
                  <a:gd name="connsiteY24" fmla="*/ 47625 h 47625"/>
                  <a:gd name="connsiteX25" fmla="*/ 233362 w 266774"/>
                  <a:gd name="connsiteY25" fmla="*/ 38100 h 47625"/>
                  <a:gd name="connsiteX26" fmla="*/ 238125 w 266774"/>
                  <a:gd name="connsiteY26" fmla="*/ 30956 h 47625"/>
                  <a:gd name="connsiteX27" fmla="*/ 245268 w 266774"/>
                  <a:gd name="connsiteY27" fmla="*/ 28575 h 47625"/>
                  <a:gd name="connsiteX28" fmla="*/ 252412 w 266774"/>
                  <a:gd name="connsiteY28" fmla="*/ 23813 h 47625"/>
                  <a:gd name="connsiteX29" fmla="*/ 257175 w 266774"/>
                  <a:gd name="connsiteY29" fmla="*/ 16669 h 47625"/>
                  <a:gd name="connsiteX30" fmla="*/ 259556 w 266774"/>
                  <a:gd name="connsiteY30" fmla="*/ 9525 h 47625"/>
                  <a:gd name="connsiteX31" fmla="*/ 266700 w 266774"/>
                  <a:gd name="connsiteY31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11931 w 266774"/>
                  <a:gd name="connsiteY22" fmla="*/ 38100 h 47625"/>
                  <a:gd name="connsiteX23" fmla="*/ 226218 w 266774"/>
                  <a:gd name="connsiteY23" fmla="*/ 47625 h 47625"/>
                  <a:gd name="connsiteX24" fmla="*/ 233362 w 266774"/>
                  <a:gd name="connsiteY24" fmla="*/ 38100 h 47625"/>
                  <a:gd name="connsiteX25" fmla="*/ 238125 w 266774"/>
                  <a:gd name="connsiteY25" fmla="*/ 30956 h 47625"/>
                  <a:gd name="connsiteX26" fmla="*/ 245268 w 266774"/>
                  <a:gd name="connsiteY26" fmla="*/ 28575 h 47625"/>
                  <a:gd name="connsiteX27" fmla="*/ 252412 w 266774"/>
                  <a:gd name="connsiteY27" fmla="*/ 23813 h 47625"/>
                  <a:gd name="connsiteX28" fmla="*/ 257175 w 266774"/>
                  <a:gd name="connsiteY28" fmla="*/ 16669 h 47625"/>
                  <a:gd name="connsiteX29" fmla="*/ 259556 w 266774"/>
                  <a:gd name="connsiteY29" fmla="*/ 9525 h 47625"/>
                  <a:gd name="connsiteX30" fmla="*/ 266700 w 266774"/>
                  <a:gd name="connsiteY30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95262 w 266774"/>
                  <a:gd name="connsiteY20" fmla="*/ 2381 h 47625"/>
                  <a:gd name="connsiteX21" fmla="*/ 211931 w 266774"/>
                  <a:gd name="connsiteY21" fmla="*/ 38100 h 47625"/>
                  <a:gd name="connsiteX22" fmla="*/ 226218 w 266774"/>
                  <a:gd name="connsiteY22" fmla="*/ 47625 h 47625"/>
                  <a:gd name="connsiteX23" fmla="*/ 233362 w 266774"/>
                  <a:gd name="connsiteY23" fmla="*/ 38100 h 47625"/>
                  <a:gd name="connsiteX24" fmla="*/ 238125 w 266774"/>
                  <a:gd name="connsiteY24" fmla="*/ 30956 h 47625"/>
                  <a:gd name="connsiteX25" fmla="*/ 245268 w 266774"/>
                  <a:gd name="connsiteY25" fmla="*/ 28575 h 47625"/>
                  <a:gd name="connsiteX26" fmla="*/ 252412 w 266774"/>
                  <a:gd name="connsiteY26" fmla="*/ 23813 h 47625"/>
                  <a:gd name="connsiteX27" fmla="*/ 257175 w 266774"/>
                  <a:gd name="connsiteY27" fmla="*/ 16669 h 47625"/>
                  <a:gd name="connsiteX28" fmla="*/ 259556 w 266774"/>
                  <a:gd name="connsiteY28" fmla="*/ 9525 h 47625"/>
                  <a:gd name="connsiteX29" fmla="*/ 266700 w 266774"/>
                  <a:gd name="connsiteY29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66687 w 266774"/>
                  <a:gd name="connsiteY18" fmla="*/ 35719 h 47625"/>
                  <a:gd name="connsiteX19" fmla="*/ 195262 w 266774"/>
                  <a:gd name="connsiteY19" fmla="*/ 2381 h 47625"/>
                  <a:gd name="connsiteX20" fmla="*/ 211931 w 266774"/>
                  <a:gd name="connsiteY20" fmla="*/ 38100 h 47625"/>
                  <a:gd name="connsiteX21" fmla="*/ 226218 w 266774"/>
                  <a:gd name="connsiteY21" fmla="*/ 47625 h 47625"/>
                  <a:gd name="connsiteX22" fmla="*/ 233362 w 266774"/>
                  <a:gd name="connsiteY22" fmla="*/ 38100 h 47625"/>
                  <a:gd name="connsiteX23" fmla="*/ 238125 w 266774"/>
                  <a:gd name="connsiteY23" fmla="*/ 30956 h 47625"/>
                  <a:gd name="connsiteX24" fmla="*/ 245268 w 266774"/>
                  <a:gd name="connsiteY24" fmla="*/ 28575 h 47625"/>
                  <a:gd name="connsiteX25" fmla="*/ 252412 w 266774"/>
                  <a:gd name="connsiteY25" fmla="*/ 23813 h 47625"/>
                  <a:gd name="connsiteX26" fmla="*/ 257175 w 266774"/>
                  <a:gd name="connsiteY26" fmla="*/ 16669 h 47625"/>
                  <a:gd name="connsiteX27" fmla="*/ 259556 w 266774"/>
                  <a:gd name="connsiteY27" fmla="*/ 9525 h 47625"/>
                  <a:gd name="connsiteX28" fmla="*/ 266700 w 266774"/>
                  <a:gd name="connsiteY28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66687 w 266774"/>
                  <a:gd name="connsiteY17" fmla="*/ 35719 h 47625"/>
                  <a:gd name="connsiteX18" fmla="*/ 195262 w 266774"/>
                  <a:gd name="connsiteY18" fmla="*/ 2381 h 47625"/>
                  <a:gd name="connsiteX19" fmla="*/ 211931 w 266774"/>
                  <a:gd name="connsiteY19" fmla="*/ 38100 h 47625"/>
                  <a:gd name="connsiteX20" fmla="*/ 226218 w 266774"/>
                  <a:gd name="connsiteY20" fmla="*/ 47625 h 47625"/>
                  <a:gd name="connsiteX21" fmla="*/ 233362 w 266774"/>
                  <a:gd name="connsiteY21" fmla="*/ 38100 h 47625"/>
                  <a:gd name="connsiteX22" fmla="*/ 238125 w 266774"/>
                  <a:gd name="connsiteY22" fmla="*/ 30956 h 47625"/>
                  <a:gd name="connsiteX23" fmla="*/ 245268 w 266774"/>
                  <a:gd name="connsiteY23" fmla="*/ 28575 h 47625"/>
                  <a:gd name="connsiteX24" fmla="*/ 252412 w 266774"/>
                  <a:gd name="connsiteY24" fmla="*/ 23813 h 47625"/>
                  <a:gd name="connsiteX25" fmla="*/ 257175 w 266774"/>
                  <a:gd name="connsiteY25" fmla="*/ 16669 h 47625"/>
                  <a:gd name="connsiteX26" fmla="*/ 259556 w 266774"/>
                  <a:gd name="connsiteY26" fmla="*/ 9525 h 47625"/>
                  <a:gd name="connsiteX27" fmla="*/ 266700 w 266774"/>
                  <a:gd name="connsiteY27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21443 w 266774"/>
                  <a:gd name="connsiteY13" fmla="*/ 2381 h 47625"/>
                  <a:gd name="connsiteX14" fmla="*/ 126206 w 266774"/>
                  <a:gd name="connsiteY14" fmla="*/ 9525 h 47625"/>
                  <a:gd name="connsiteX15" fmla="*/ 135731 w 266774"/>
                  <a:gd name="connsiteY15" fmla="*/ 21431 h 47625"/>
                  <a:gd name="connsiteX16" fmla="*/ 166687 w 266774"/>
                  <a:gd name="connsiteY16" fmla="*/ 35719 h 47625"/>
                  <a:gd name="connsiteX17" fmla="*/ 195262 w 266774"/>
                  <a:gd name="connsiteY17" fmla="*/ 2381 h 47625"/>
                  <a:gd name="connsiteX18" fmla="*/ 211931 w 266774"/>
                  <a:gd name="connsiteY18" fmla="*/ 38100 h 47625"/>
                  <a:gd name="connsiteX19" fmla="*/ 226218 w 266774"/>
                  <a:gd name="connsiteY19" fmla="*/ 47625 h 47625"/>
                  <a:gd name="connsiteX20" fmla="*/ 233362 w 266774"/>
                  <a:gd name="connsiteY20" fmla="*/ 38100 h 47625"/>
                  <a:gd name="connsiteX21" fmla="*/ 238125 w 266774"/>
                  <a:gd name="connsiteY21" fmla="*/ 30956 h 47625"/>
                  <a:gd name="connsiteX22" fmla="*/ 245268 w 266774"/>
                  <a:gd name="connsiteY22" fmla="*/ 28575 h 47625"/>
                  <a:gd name="connsiteX23" fmla="*/ 252412 w 266774"/>
                  <a:gd name="connsiteY23" fmla="*/ 23813 h 47625"/>
                  <a:gd name="connsiteX24" fmla="*/ 257175 w 266774"/>
                  <a:gd name="connsiteY24" fmla="*/ 16669 h 47625"/>
                  <a:gd name="connsiteX25" fmla="*/ 259556 w 266774"/>
                  <a:gd name="connsiteY25" fmla="*/ 9525 h 47625"/>
                  <a:gd name="connsiteX26" fmla="*/ 266700 w 266774"/>
                  <a:gd name="connsiteY26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21443 w 266774"/>
                  <a:gd name="connsiteY12" fmla="*/ 2381 h 47625"/>
                  <a:gd name="connsiteX13" fmla="*/ 126206 w 266774"/>
                  <a:gd name="connsiteY13" fmla="*/ 9525 h 47625"/>
                  <a:gd name="connsiteX14" fmla="*/ 135731 w 266774"/>
                  <a:gd name="connsiteY14" fmla="*/ 21431 h 47625"/>
                  <a:gd name="connsiteX15" fmla="*/ 166687 w 266774"/>
                  <a:gd name="connsiteY15" fmla="*/ 35719 h 47625"/>
                  <a:gd name="connsiteX16" fmla="*/ 195262 w 266774"/>
                  <a:gd name="connsiteY16" fmla="*/ 2381 h 47625"/>
                  <a:gd name="connsiteX17" fmla="*/ 211931 w 266774"/>
                  <a:gd name="connsiteY17" fmla="*/ 38100 h 47625"/>
                  <a:gd name="connsiteX18" fmla="*/ 226218 w 266774"/>
                  <a:gd name="connsiteY18" fmla="*/ 47625 h 47625"/>
                  <a:gd name="connsiteX19" fmla="*/ 233362 w 266774"/>
                  <a:gd name="connsiteY19" fmla="*/ 38100 h 47625"/>
                  <a:gd name="connsiteX20" fmla="*/ 238125 w 266774"/>
                  <a:gd name="connsiteY20" fmla="*/ 30956 h 47625"/>
                  <a:gd name="connsiteX21" fmla="*/ 245268 w 266774"/>
                  <a:gd name="connsiteY21" fmla="*/ 28575 h 47625"/>
                  <a:gd name="connsiteX22" fmla="*/ 252412 w 266774"/>
                  <a:gd name="connsiteY22" fmla="*/ 23813 h 47625"/>
                  <a:gd name="connsiteX23" fmla="*/ 257175 w 266774"/>
                  <a:gd name="connsiteY23" fmla="*/ 16669 h 47625"/>
                  <a:gd name="connsiteX24" fmla="*/ 259556 w 266774"/>
                  <a:gd name="connsiteY24" fmla="*/ 9525 h 47625"/>
                  <a:gd name="connsiteX25" fmla="*/ 266700 w 266774"/>
                  <a:gd name="connsiteY25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35731 w 266774"/>
                  <a:gd name="connsiteY13" fmla="*/ 21431 h 47625"/>
                  <a:gd name="connsiteX14" fmla="*/ 166687 w 266774"/>
                  <a:gd name="connsiteY14" fmla="*/ 35719 h 47625"/>
                  <a:gd name="connsiteX15" fmla="*/ 195262 w 266774"/>
                  <a:gd name="connsiteY15" fmla="*/ 2381 h 47625"/>
                  <a:gd name="connsiteX16" fmla="*/ 211931 w 266774"/>
                  <a:gd name="connsiteY16" fmla="*/ 38100 h 47625"/>
                  <a:gd name="connsiteX17" fmla="*/ 226218 w 266774"/>
                  <a:gd name="connsiteY17" fmla="*/ 47625 h 47625"/>
                  <a:gd name="connsiteX18" fmla="*/ 233362 w 266774"/>
                  <a:gd name="connsiteY18" fmla="*/ 38100 h 47625"/>
                  <a:gd name="connsiteX19" fmla="*/ 238125 w 266774"/>
                  <a:gd name="connsiteY19" fmla="*/ 30956 h 47625"/>
                  <a:gd name="connsiteX20" fmla="*/ 245268 w 266774"/>
                  <a:gd name="connsiteY20" fmla="*/ 28575 h 47625"/>
                  <a:gd name="connsiteX21" fmla="*/ 252412 w 266774"/>
                  <a:gd name="connsiteY21" fmla="*/ 23813 h 47625"/>
                  <a:gd name="connsiteX22" fmla="*/ 257175 w 266774"/>
                  <a:gd name="connsiteY22" fmla="*/ 16669 h 47625"/>
                  <a:gd name="connsiteX23" fmla="*/ 259556 w 266774"/>
                  <a:gd name="connsiteY23" fmla="*/ 9525 h 47625"/>
                  <a:gd name="connsiteX24" fmla="*/ 266700 w 266774"/>
                  <a:gd name="connsiteY24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66687 w 266774"/>
                  <a:gd name="connsiteY13" fmla="*/ 35719 h 47625"/>
                  <a:gd name="connsiteX14" fmla="*/ 195262 w 266774"/>
                  <a:gd name="connsiteY14" fmla="*/ 2381 h 47625"/>
                  <a:gd name="connsiteX15" fmla="*/ 211931 w 266774"/>
                  <a:gd name="connsiteY15" fmla="*/ 38100 h 47625"/>
                  <a:gd name="connsiteX16" fmla="*/ 226218 w 266774"/>
                  <a:gd name="connsiteY16" fmla="*/ 47625 h 47625"/>
                  <a:gd name="connsiteX17" fmla="*/ 233362 w 266774"/>
                  <a:gd name="connsiteY17" fmla="*/ 38100 h 47625"/>
                  <a:gd name="connsiteX18" fmla="*/ 238125 w 266774"/>
                  <a:gd name="connsiteY18" fmla="*/ 30956 h 47625"/>
                  <a:gd name="connsiteX19" fmla="*/ 245268 w 266774"/>
                  <a:gd name="connsiteY19" fmla="*/ 28575 h 47625"/>
                  <a:gd name="connsiteX20" fmla="*/ 252412 w 266774"/>
                  <a:gd name="connsiteY20" fmla="*/ 23813 h 47625"/>
                  <a:gd name="connsiteX21" fmla="*/ 257175 w 266774"/>
                  <a:gd name="connsiteY21" fmla="*/ 16669 h 47625"/>
                  <a:gd name="connsiteX22" fmla="*/ 259556 w 266774"/>
                  <a:gd name="connsiteY22" fmla="*/ 9525 h 47625"/>
                  <a:gd name="connsiteX23" fmla="*/ 266700 w 266774"/>
                  <a:gd name="connsiteY23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66687 w 266774"/>
                  <a:gd name="connsiteY12" fmla="*/ 35719 h 47625"/>
                  <a:gd name="connsiteX13" fmla="*/ 195262 w 266774"/>
                  <a:gd name="connsiteY13" fmla="*/ 2381 h 47625"/>
                  <a:gd name="connsiteX14" fmla="*/ 211931 w 266774"/>
                  <a:gd name="connsiteY14" fmla="*/ 38100 h 47625"/>
                  <a:gd name="connsiteX15" fmla="*/ 226218 w 266774"/>
                  <a:gd name="connsiteY15" fmla="*/ 47625 h 47625"/>
                  <a:gd name="connsiteX16" fmla="*/ 233362 w 266774"/>
                  <a:gd name="connsiteY16" fmla="*/ 38100 h 47625"/>
                  <a:gd name="connsiteX17" fmla="*/ 238125 w 266774"/>
                  <a:gd name="connsiteY17" fmla="*/ 30956 h 47625"/>
                  <a:gd name="connsiteX18" fmla="*/ 245268 w 266774"/>
                  <a:gd name="connsiteY18" fmla="*/ 28575 h 47625"/>
                  <a:gd name="connsiteX19" fmla="*/ 252412 w 266774"/>
                  <a:gd name="connsiteY19" fmla="*/ 23813 h 47625"/>
                  <a:gd name="connsiteX20" fmla="*/ 257175 w 266774"/>
                  <a:gd name="connsiteY20" fmla="*/ 16669 h 47625"/>
                  <a:gd name="connsiteX21" fmla="*/ 259556 w 266774"/>
                  <a:gd name="connsiteY21" fmla="*/ 9525 h 47625"/>
                  <a:gd name="connsiteX22" fmla="*/ 266700 w 266774"/>
                  <a:gd name="connsiteY22" fmla="*/ 0 h 47625"/>
                  <a:gd name="connsiteX0" fmla="*/ 0 w 266774"/>
                  <a:gd name="connsiteY0" fmla="*/ 7144 h 44174"/>
                  <a:gd name="connsiteX1" fmla="*/ 11906 w 266774"/>
                  <a:gd name="connsiteY1" fmla="*/ 16669 h 44174"/>
                  <a:gd name="connsiteX2" fmla="*/ 21431 w 266774"/>
                  <a:gd name="connsiteY2" fmla="*/ 28575 h 44174"/>
                  <a:gd name="connsiteX3" fmla="*/ 23812 w 266774"/>
                  <a:gd name="connsiteY3" fmla="*/ 35719 h 44174"/>
                  <a:gd name="connsiteX4" fmla="*/ 38100 w 266774"/>
                  <a:gd name="connsiteY4" fmla="*/ 26194 h 44174"/>
                  <a:gd name="connsiteX5" fmla="*/ 47625 w 266774"/>
                  <a:gd name="connsiteY5" fmla="*/ 11906 h 44174"/>
                  <a:gd name="connsiteX6" fmla="*/ 52387 w 266774"/>
                  <a:gd name="connsiteY6" fmla="*/ 4763 h 44174"/>
                  <a:gd name="connsiteX7" fmla="*/ 59531 w 266774"/>
                  <a:gd name="connsiteY7" fmla="*/ 2381 h 44174"/>
                  <a:gd name="connsiteX8" fmla="*/ 73818 w 266774"/>
                  <a:gd name="connsiteY8" fmla="*/ 26194 h 44174"/>
                  <a:gd name="connsiteX9" fmla="*/ 78581 w 266774"/>
                  <a:gd name="connsiteY9" fmla="*/ 33338 h 44174"/>
                  <a:gd name="connsiteX10" fmla="*/ 92868 w 266774"/>
                  <a:gd name="connsiteY10" fmla="*/ 42863 h 44174"/>
                  <a:gd name="connsiteX11" fmla="*/ 121443 w 266774"/>
                  <a:gd name="connsiteY11" fmla="*/ 2381 h 44174"/>
                  <a:gd name="connsiteX12" fmla="*/ 166687 w 266774"/>
                  <a:gd name="connsiteY12" fmla="*/ 35719 h 44174"/>
                  <a:gd name="connsiteX13" fmla="*/ 195262 w 266774"/>
                  <a:gd name="connsiteY13" fmla="*/ 2381 h 44174"/>
                  <a:gd name="connsiteX14" fmla="*/ 211931 w 266774"/>
                  <a:gd name="connsiteY14" fmla="*/ 38100 h 44174"/>
                  <a:gd name="connsiteX15" fmla="*/ 233362 w 266774"/>
                  <a:gd name="connsiteY15" fmla="*/ 38100 h 44174"/>
                  <a:gd name="connsiteX16" fmla="*/ 238125 w 266774"/>
                  <a:gd name="connsiteY16" fmla="*/ 30956 h 44174"/>
                  <a:gd name="connsiteX17" fmla="*/ 245268 w 266774"/>
                  <a:gd name="connsiteY17" fmla="*/ 28575 h 44174"/>
                  <a:gd name="connsiteX18" fmla="*/ 252412 w 266774"/>
                  <a:gd name="connsiteY18" fmla="*/ 23813 h 44174"/>
                  <a:gd name="connsiteX19" fmla="*/ 257175 w 266774"/>
                  <a:gd name="connsiteY19" fmla="*/ 16669 h 44174"/>
                  <a:gd name="connsiteX20" fmla="*/ 259556 w 266774"/>
                  <a:gd name="connsiteY20" fmla="*/ 9525 h 44174"/>
                  <a:gd name="connsiteX21" fmla="*/ 266700 w 266774"/>
                  <a:gd name="connsiteY21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2412 w 266700"/>
                  <a:gd name="connsiteY18" fmla="*/ 23813 h 44174"/>
                  <a:gd name="connsiteX19" fmla="*/ 259556 w 266700"/>
                  <a:gd name="connsiteY19" fmla="*/ 9525 h 44174"/>
                  <a:gd name="connsiteX20" fmla="*/ 266700 w 266700"/>
                  <a:gd name="connsiteY20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9556 w 266700"/>
                  <a:gd name="connsiteY18" fmla="*/ 9525 h 44174"/>
                  <a:gd name="connsiteX19" fmla="*/ 266700 w 266700"/>
                  <a:gd name="connsiteY19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59556 w 266700"/>
                  <a:gd name="connsiteY17" fmla="*/ 9525 h 44174"/>
                  <a:gd name="connsiteX18" fmla="*/ 266700 w 266700"/>
                  <a:gd name="connsiteY18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59556 w 266700"/>
                  <a:gd name="connsiteY16" fmla="*/ 9525 h 44174"/>
                  <a:gd name="connsiteX17" fmla="*/ 266700 w 266700"/>
                  <a:gd name="connsiteY17" fmla="*/ 0 h 44174"/>
                  <a:gd name="connsiteX0" fmla="*/ 0 w 266882"/>
                  <a:gd name="connsiteY0" fmla="*/ 7144 h 44174"/>
                  <a:gd name="connsiteX1" fmla="*/ 11906 w 266882"/>
                  <a:gd name="connsiteY1" fmla="*/ 16669 h 44174"/>
                  <a:gd name="connsiteX2" fmla="*/ 21431 w 266882"/>
                  <a:gd name="connsiteY2" fmla="*/ 28575 h 44174"/>
                  <a:gd name="connsiteX3" fmla="*/ 23812 w 266882"/>
                  <a:gd name="connsiteY3" fmla="*/ 35719 h 44174"/>
                  <a:gd name="connsiteX4" fmla="*/ 38100 w 266882"/>
                  <a:gd name="connsiteY4" fmla="*/ 26194 h 44174"/>
                  <a:gd name="connsiteX5" fmla="*/ 47625 w 266882"/>
                  <a:gd name="connsiteY5" fmla="*/ 11906 h 44174"/>
                  <a:gd name="connsiteX6" fmla="*/ 52387 w 266882"/>
                  <a:gd name="connsiteY6" fmla="*/ 4763 h 44174"/>
                  <a:gd name="connsiteX7" fmla="*/ 59531 w 266882"/>
                  <a:gd name="connsiteY7" fmla="*/ 2381 h 44174"/>
                  <a:gd name="connsiteX8" fmla="*/ 73818 w 266882"/>
                  <a:gd name="connsiteY8" fmla="*/ 26194 h 44174"/>
                  <a:gd name="connsiteX9" fmla="*/ 78581 w 266882"/>
                  <a:gd name="connsiteY9" fmla="*/ 33338 h 44174"/>
                  <a:gd name="connsiteX10" fmla="*/ 92868 w 266882"/>
                  <a:gd name="connsiteY10" fmla="*/ 42863 h 44174"/>
                  <a:gd name="connsiteX11" fmla="*/ 121443 w 266882"/>
                  <a:gd name="connsiteY11" fmla="*/ 2381 h 44174"/>
                  <a:gd name="connsiteX12" fmla="*/ 166687 w 266882"/>
                  <a:gd name="connsiteY12" fmla="*/ 35719 h 44174"/>
                  <a:gd name="connsiteX13" fmla="*/ 195262 w 266882"/>
                  <a:gd name="connsiteY13" fmla="*/ 2381 h 44174"/>
                  <a:gd name="connsiteX14" fmla="*/ 211931 w 266882"/>
                  <a:gd name="connsiteY14" fmla="*/ 38100 h 44174"/>
                  <a:gd name="connsiteX15" fmla="*/ 259556 w 266882"/>
                  <a:gd name="connsiteY15" fmla="*/ 9525 h 44174"/>
                  <a:gd name="connsiteX16" fmla="*/ 266700 w 266882"/>
                  <a:gd name="connsiteY16" fmla="*/ 0 h 44174"/>
                  <a:gd name="connsiteX0" fmla="*/ 0 w 259556"/>
                  <a:gd name="connsiteY0" fmla="*/ 4794 h 41824"/>
                  <a:gd name="connsiteX1" fmla="*/ 11906 w 259556"/>
                  <a:gd name="connsiteY1" fmla="*/ 14319 h 41824"/>
                  <a:gd name="connsiteX2" fmla="*/ 21431 w 259556"/>
                  <a:gd name="connsiteY2" fmla="*/ 26225 h 41824"/>
                  <a:gd name="connsiteX3" fmla="*/ 23812 w 259556"/>
                  <a:gd name="connsiteY3" fmla="*/ 33369 h 41824"/>
                  <a:gd name="connsiteX4" fmla="*/ 38100 w 259556"/>
                  <a:gd name="connsiteY4" fmla="*/ 23844 h 41824"/>
                  <a:gd name="connsiteX5" fmla="*/ 47625 w 259556"/>
                  <a:gd name="connsiteY5" fmla="*/ 9556 h 41824"/>
                  <a:gd name="connsiteX6" fmla="*/ 52387 w 259556"/>
                  <a:gd name="connsiteY6" fmla="*/ 2413 h 41824"/>
                  <a:gd name="connsiteX7" fmla="*/ 59531 w 259556"/>
                  <a:gd name="connsiteY7" fmla="*/ 31 h 41824"/>
                  <a:gd name="connsiteX8" fmla="*/ 73818 w 259556"/>
                  <a:gd name="connsiteY8" fmla="*/ 23844 h 41824"/>
                  <a:gd name="connsiteX9" fmla="*/ 78581 w 259556"/>
                  <a:gd name="connsiteY9" fmla="*/ 30988 h 41824"/>
                  <a:gd name="connsiteX10" fmla="*/ 92868 w 259556"/>
                  <a:gd name="connsiteY10" fmla="*/ 40513 h 41824"/>
                  <a:gd name="connsiteX11" fmla="*/ 121443 w 259556"/>
                  <a:gd name="connsiteY11" fmla="*/ 31 h 41824"/>
                  <a:gd name="connsiteX12" fmla="*/ 166687 w 259556"/>
                  <a:gd name="connsiteY12" fmla="*/ 33369 h 41824"/>
                  <a:gd name="connsiteX13" fmla="*/ 195262 w 259556"/>
                  <a:gd name="connsiteY13" fmla="*/ 31 h 41824"/>
                  <a:gd name="connsiteX14" fmla="*/ 211931 w 259556"/>
                  <a:gd name="connsiteY14" fmla="*/ 35750 h 41824"/>
                  <a:gd name="connsiteX15" fmla="*/ 259556 w 259556"/>
                  <a:gd name="connsiteY15" fmla="*/ 7175 h 41824"/>
                  <a:gd name="connsiteX0" fmla="*/ 0 w 259556"/>
                  <a:gd name="connsiteY0" fmla="*/ 4794 h 41213"/>
                  <a:gd name="connsiteX1" fmla="*/ 11906 w 259556"/>
                  <a:gd name="connsiteY1" fmla="*/ 14319 h 41213"/>
                  <a:gd name="connsiteX2" fmla="*/ 21431 w 259556"/>
                  <a:gd name="connsiteY2" fmla="*/ 26225 h 41213"/>
                  <a:gd name="connsiteX3" fmla="*/ 23812 w 259556"/>
                  <a:gd name="connsiteY3" fmla="*/ 33369 h 41213"/>
                  <a:gd name="connsiteX4" fmla="*/ 38100 w 259556"/>
                  <a:gd name="connsiteY4" fmla="*/ 23844 h 41213"/>
                  <a:gd name="connsiteX5" fmla="*/ 47625 w 259556"/>
                  <a:gd name="connsiteY5" fmla="*/ 9556 h 41213"/>
                  <a:gd name="connsiteX6" fmla="*/ 52387 w 259556"/>
                  <a:gd name="connsiteY6" fmla="*/ 2413 h 41213"/>
                  <a:gd name="connsiteX7" fmla="*/ 59531 w 259556"/>
                  <a:gd name="connsiteY7" fmla="*/ 31 h 41213"/>
                  <a:gd name="connsiteX8" fmla="*/ 73818 w 259556"/>
                  <a:gd name="connsiteY8" fmla="*/ 23844 h 41213"/>
                  <a:gd name="connsiteX9" fmla="*/ 92868 w 259556"/>
                  <a:gd name="connsiteY9" fmla="*/ 40513 h 41213"/>
                  <a:gd name="connsiteX10" fmla="*/ 121443 w 259556"/>
                  <a:gd name="connsiteY10" fmla="*/ 31 h 41213"/>
                  <a:gd name="connsiteX11" fmla="*/ 166687 w 259556"/>
                  <a:gd name="connsiteY11" fmla="*/ 33369 h 41213"/>
                  <a:gd name="connsiteX12" fmla="*/ 195262 w 259556"/>
                  <a:gd name="connsiteY12" fmla="*/ 31 h 41213"/>
                  <a:gd name="connsiteX13" fmla="*/ 211931 w 259556"/>
                  <a:gd name="connsiteY13" fmla="*/ 35750 h 41213"/>
                  <a:gd name="connsiteX14" fmla="*/ 259556 w 259556"/>
                  <a:gd name="connsiteY14" fmla="*/ 7175 h 4121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47625 w 259556"/>
                  <a:gd name="connsiteY5" fmla="*/ 9596 h 35833"/>
                  <a:gd name="connsiteX6" fmla="*/ 52387 w 259556"/>
                  <a:gd name="connsiteY6" fmla="*/ 2453 h 35833"/>
                  <a:gd name="connsiteX7" fmla="*/ 59531 w 259556"/>
                  <a:gd name="connsiteY7" fmla="*/ 71 h 35833"/>
                  <a:gd name="connsiteX8" fmla="*/ 73818 w 259556"/>
                  <a:gd name="connsiteY8" fmla="*/ 23884 h 35833"/>
                  <a:gd name="connsiteX9" fmla="*/ 121443 w 259556"/>
                  <a:gd name="connsiteY9" fmla="*/ 71 h 35833"/>
                  <a:gd name="connsiteX10" fmla="*/ 166687 w 259556"/>
                  <a:gd name="connsiteY10" fmla="*/ 33409 h 35833"/>
                  <a:gd name="connsiteX11" fmla="*/ 195262 w 259556"/>
                  <a:gd name="connsiteY11" fmla="*/ 71 h 35833"/>
                  <a:gd name="connsiteX12" fmla="*/ 211931 w 259556"/>
                  <a:gd name="connsiteY12" fmla="*/ 35790 h 35833"/>
                  <a:gd name="connsiteX13" fmla="*/ 259556 w 259556"/>
                  <a:gd name="connsiteY13" fmla="*/ 7215 h 3583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52387 w 259556"/>
                  <a:gd name="connsiteY5" fmla="*/ 2453 h 35833"/>
                  <a:gd name="connsiteX6" fmla="*/ 59531 w 259556"/>
                  <a:gd name="connsiteY6" fmla="*/ 71 h 35833"/>
                  <a:gd name="connsiteX7" fmla="*/ 73818 w 259556"/>
                  <a:gd name="connsiteY7" fmla="*/ 23884 h 35833"/>
                  <a:gd name="connsiteX8" fmla="*/ 121443 w 259556"/>
                  <a:gd name="connsiteY8" fmla="*/ 71 h 35833"/>
                  <a:gd name="connsiteX9" fmla="*/ 166687 w 259556"/>
                  <a:gd name="connsiteY9" fmla="*/ 33409 h 35833"/>
                  <a:gd name="connsiteX10" fmla="*/ 195262 w 259556"/>
                  <a:gd name="connsiteY10" fmla="*/ 71 h 35833"/>
                  <a:gd name="connsiteX11" fmla="*/ 211931 w 259556"/>
                  <a:gd name="connsiteY11" fmla="*/ 35790 h 35833"/>
                  <a:gd name="connsiteX12" fmla="*/ 259556 w 259556"/>
                  <a:gd name="connsiteY12" fmla="*/ 7215 h 35833"/>
                  <a:gd name="connsiteX0" fmla="*/ 0 w 259556"/>
                  <a:gd name="connsiteY0" fmla="*/ 5401 h 36400"/>
                  <a:gd name="connsiteX1" fmla="*/ 11906 w 259556"/>
                  <a:gd name="connsiteY1" fmla="*/ 14926 h 36400"/>
                  <a:gd name="connsiteX2" fmla="*/ 21431 w 259556"/>
                  <a:gd name="connsiteY2" fmla="*/ 26832 h 36400"/>
                  <a:gd name="connsiteX3" fmla="*/ 23812 w 259556"/>
                  <a:gd name="connsiteY3" fmla="*/ 33976 h 36400"/>
                  <a:gd name="connsiteX4" fmla="*/ 52387 w 259556"/>
                  <a:gd name="connsiteY4" fmla="*/ 3020 h 36400"/>
                  <a:gd name="connsiteX5" fmla="*/ 59531 w 259556"/>
                  <a:gd name="connsiteY5" fmla="*/ 638 h 36400"/>
                  <a:gd name="connsiteX6" fmla="*/ 73818 w 259556"/>
                  <a:gd name="connsiteY6" fmla="*/ 24451 h 36400"/>
                  <a:gd name="connsiteX7" fmla="*/ 121443 w 259556"/>
                  <a:gd name="connsiteY7" fmla="*/ 638 h 36400"/>
                  <a:gd name="connsiteX8" fmla="*/ 166687 w 259556"/>
                  <a:gd name="connsiteY8" fmla="*/ 33976 h 36400"/>
                  <a:gd name="connsiteX9" fmla="*/ 195262 w 259556"/>
                  <a:gd name="connsiteY9" fmla="*/ 638 h 36400"/>
                  <a:gd name="connsiteX10" fmla="*/ 211931 w 259556"/>
                  <a:gd name="connsiteY10" fmla="*/ 36357 h 36400"/>
                  <a:gd name="connsiteX11" fmla="*/ 259556 w 259556"/>
                  <a:gd name="connsiteY11" fmla="*/ 7782 h 36400"/>
                  <a:gd name="connsiteX0" fmla="*/ 0 w 259556"/>
                  <a:gd name="connsiteY0" fmla="*/ 4916 h 35915"/>
                  <a:gd name="connsiteX1" fmla="*/ 11906 w 259556"/>
                  <a:gd name="connsiteY1" fmla="*/ 14441 h 35915"/>
                  <a:gd name="connsiteX2" fmla="*/ 21431 w 259556"/>
                  <a:gd name="connsiteY2" fmla="*/ 26347 h 35915"/>
                  <a:gd name="connsiteX3" fmla="*/ 52387 w 259556"/>
                  <a:gd name="connsiteY3" fmla="*/ 2535 h 35915"/>
                  <a:gd name="connsiteX4" fmla="*/ 59531 w 259556"/>
                  <a:gd name="connsiteY4" fmla="*/ 153 h 35915"/>
                  <a:gd name="connsiteX5" fmla="*/ 73818 w 259556"/>
                  <a:gd name="connsiteY5" fmla="*/ 23966 h 35915"/>
                  <a:gd name="connsiteX6" fmla="*/ 121443 w 259556"/>
                  <a:gd name="connsiteY6" fmla="*/ 153 h 35915"/>
                  <a:gd name="connsiteX7" fmla="*/ 166687 w 259556"/>
                  <a:gd name="connsiteY7" fmla="*/ 33491 h 35915"/>
                  <a:gd name="connsiteX8" fmla="*/ 195262 w 259556"/>
                  <a:gd name="connsiteY8" fmla="*/ 153 h 35915"/>
                  <a:gd name="connsiteX9" fmla="*/ 211931 w 259556"/>
                  <a:gd name="connsiteY9" fmla="*/ 35872 h 35915"/>
                  <a:gd name="connsiteX10" fmla="*/ 259556 w 259556"/>
                  <a:gd name="connsiteY10" fmla="*/ 7297 h 35915"/>
                  <a:gd name="connsiteX0" fmla="*/ 0 w 259556"/>
                  <a:gd name="connsiteY0" fmla="*/ 4916 h 35915"/>
                  <a:gd name="connsiteX1" fmla="*/ 21431 w 259556"/>
                  <a:gd name="connsiteY1" fmla="*/ 26347 h 35915"/>
                  <a:gd name="connsiteX2" fmla="*/ 52387 w 259556"/>
                  <a:gd name="connsiteY2" fmla="*/ 2535 h 35915"/>
                  <a:gd name="connsiteX3" fmla="*/ 59531 w 259556"/>
                  <a:gd name="connsiteY3" fmla="*/ 153 h 35915"/>
                  <a:gd name="connsiteX4" fmla="*/ 73818 w 259556"/>
                  <a:gd name="connsiteY4" fmla="*/ 23966 h 35915"/>
                  <a:gd name="connsiteX5" fmla="*/ 121443 w 259556"/>
                  <a:gd name="connsiteY5" fmla="*/ 153 h 35915"/>
                  <a:gd name="connsiteX6" fmla="*/ 166687 w 259556"/>
                  <a:gd name="connsiteY6" fmla="*/ 33491 h 35915"/>
                  <a:gd name="connsiteX7" fmla="*/ 195262 w 259556"/>
                  <a:gd name="connsiteY7" fmla="*/ 153 h 35915"/>
                  <a:gd name="connsiteX8" fmla="*/ 211931 w 259556"/>
                  <a:gd name="connsiteY8" fmla="*/ 35872 h 35915"/>
                  <a:gd name="connsiteX9" fmla="*/ 259556 w 259556"/>
                  <a:gd name="connsiteY9" fmla="*/ 7297 h 35915"/>
                  <a:gd name="connsiteX0" fmla="*/ 0 w 259556"/>
                  <a:gd name="connsiteY0" fmla="*/ 4836 h 35835"/>
                  <a:gd name="connsiteX1" fmla="*/ 21431 w 259556"/>
                  <a:gd name="connsiteY1" fmla="*/ 26267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836 h 35835"/>
                  <a:gd name="connsiteX1" fmla="*/ 24074 w 259556"/>
                  <a:gd name="connsiteY1" fmla="*/ 32688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770 h 35769"/>
                  <a:gd name="connsiteX1" fmla="*/ 24074 w 259556"/>
                  <a:gd name="connsiteY1" fmla="*/ 32622 h 35769"/>
                  <a:gd name="connsiteX2" fmla="*/ 52387 w 259556"/>
                  <a:gd name="connsiteY2" fmla="*/ 2389 h 35769"/>
                  <a:gd name="connsiteX3" fmla="*/ 81749 w 259556"/>
                  <a:gd name="connsiteY3" fmla="*/ 30241 h 35769"/>
                  <a:gd name="connsiteX4" fmla="*/ 121443 w 259556"/>
                  <a:gd name="connsiteY4" fmla="*/ 7 h 35769"/>
                  <a:gd name="connsiteX5" fmla="*/ 166687 w 259556"/>
                  <a:gd name="connsiteY5" fmla="*/ 33345 h 35769"/>
                  <a:gd name="connsiteX6" fmla="*/ 195262 w 259556"/>
                  <a:gd name="connsiteY6" fmla="*/ 7 h 35769"/>
                  <a:gd name="connsiteX7" fmla="*/ 211931 w 259556"/>
                  <a:gd name="connsiteY7" fmla="*/ 35726 h 35769"/>
                  <a:gd name="connsiteX8" fmla="*/ 259556 w 259556"/>
                  <a:gd name="connsiteY8" fmla="*/ 7151 h 35769"/>
                  <a:gd name="connsiteX0" fmla="*/ 0 w 259556"/>
                  <a:gd name="connsiteY0" fmla="*/ 4817 h 35816"/>
                  <a:gd name="connsiteX1" fmla="*/ 24074 w 259556"/>
                  <a:gd name="connsiteY1" fmla="*/ 32669 h 35816"/>
                  <a:gd name="connsiteX2" fmla="*/ 52387 w 259556"/>
                  <a:gd name="connsiteY2" fmla="*/ 2436 h 35816"/>
                  <a:gd name="connsiteX3" fmla="*/ 81749 w 259556"/>
                  <a:gd name="connsiteY3" fmla="*/ 30288 h 35816"/>
                  <a:gd name="connsiteX4" fmla="*/ 121443 w 259556"/>
                  <a:gd name="connsiteY4" fmla="*/ 54 h 35816"/>
                  <a:gd name="connsiteX5" fmla="*/ 150824 w 259556"/>
                  <a:gd name="connsiteY5" fmla="*/ 26970 h 35816"/>
                  <a:gd name="connsiteX6" fmla="*/ 195262 w 259556"/>
                  <a:gd name="connsiteY6" fmla="*/ 54 h 35816"/>
                  <a:gd name="connsiteX7" fmla="*/ 211931 w 259556"/>
                  <a:gd name="connsiteY7" fmla="*/ 35773 h 35816"/>
                  <a:gd name="connsiteX8" fmla="*/ 259556 w 259556"/>
                  <a:gd name="connsiteY8" fmla="*/ 7198 h 35816"/>
                  <a:gd name="connsiteX0" fmla="*/ 0 w 259556"/>
                  <a:gd name="connsiteY0" fmla="*/ 4772 h 32628"/>
                  <a:gd name="connsiteX1" fmla="*/ 24074 w 259556"/>
                  <a:gd name="connsiteY1" fmla="*/ 32624 h 32628"/>
                  <a:gd name="connsiteX2" fmla="*/ 52387 w 259556"/>
                  <a:gd name="connsiteY2" fmla="*/ 2391 h 32628"/>
                  <a:gd name="connsiteX3" fmla="*/ 81749 w 259556"/>
                  <a:gd name="connsiteY3" fmla="*/ 30243 h 32628"/>
                  <a:gd name="connsiteX4" fmla="*/ 121443 w 259556"/>
                  <a:gd name="connsiteY4" fmla="*/ 9 h 32628"/>
                  <a:gd name="connsiteX5" fmla="*/ 150824 w 259556"/>
                  <a:gd name="connsiteY5" fmla="*/ 26925 h 32628"/>
                  <a:gd name="connsiteX6" fmla="*/ 195262 w 259556"/>
                  <a:gd name="connsiteY6" fmla="*/ 9 h 32628"/>
                  <a:gd name="connsiteX7" fmla="*/ 219862 w 259556"/>
                  <a:gd name="connsiteY7" fmla="*/ 27166 h 32628"/>
                  <a:gd name="connsiteX8" fmla="*/ 259556 w 259556"/>
                  <a:gd name="connsiteY8" fmla="*/ 7153 h 32628"/>
                  <a:gd name="connsiteX0" fmla="*/ 0 w 256913"/>
                  <a:gd name="connsiteY0" fmla="*/ 6181 h 34037"/>
                  <a:gd name="connsiteX1" fmla="*/ 24074 w 256913"/>
                  <a:gd name="connsiteY1" fmla="*/ 34033 h 34037"/>
                  <a:gd name="connsiteX2" fmla="*/ 52387 w 256913"/>
                  <a:gd name="connsiteY2" fmla="*/ 3800 h 34037"/>
                  <a:gd name="connsiteX3" fmla="*/ 81749 w 256913"/>
                  <a:gd name="connsiteY3" fmla="*/ 31652 h 34037"/>
                  <a:gd name="connsiteX4" fmla="*/ 121443 w 256913"/>
                  <a:gd name="connsiteY4" fmla="*/ 1418 h 34037"/>
                  <a:gd name="connsiteX5" fmla="*/ 150824 w 256913"/>
                  <a:gd name="connsiteY5" fmla="*/ 28334 h 34037"/>
                  <a:gd name="connsiteX6" fmla="*/ 195262 w 256913"/>
                  <a:gd name="connsiteY6" fmla="*/ 1418 h 34037"/>
                  <a:gd name="connsiteX7" fmla="*/ 219862 w 256913"/>
                  <a:gd name="connsiteY7" fmla="*/ 28575 h 34037"/>
                  <a:gd name="connsiteX8" fmla="*/ 256913 w 256913"/>
                  <a:gd name="connsiteY8" fmla="*/ 0 h 34037"/>
                  <a:gd name="connsiteX0" fmla="*/ 0 w 307142"/>
                  <a:gd name="connsiteY0" fmla="*/ 0 h 107048"/>
                  <a:gd name="connsiteX1" fmla="*/ 74303 w 307142"/>
                  <a:gd name="connsiteY1" fmla="*/ 107046 h 107048"/>
                  <a:gd name="connsiteX2" fmla="*/ 102616 w 307142"/>
                  <a:gd name="connsiteY2" fmla="*/ 76813 h 107048"/>
                  <a:gd name="connsiteX3" fmla="*/ 131978 w 307142"/>
                  <a:gd name="connsiteY3" fmla="*/ 104665 h 107048"/>
                  <a:gd name="connsiteX4" fmla="*/ 171672 w 307142"/>
                  <a:gd name="connsiteY4" fmla="*/ 74431 h 107048"/>
                  <a:gd name="connsiteX5" fmla="*/ 201053 w 307142"/>
                  <a:gd name="connsiteY5" fmla="*/ 101347 h 107048"/>
                  <a:gd name="connsiteX6" fmla="*/ 245491 w 307142"/>
                  <a:gd name="connsiteY6" fmla="*/ 74431 h 107048"/>
                  <a:gd name="connsiteX7" fmla="*/ 270091 w 307142"/>
                  <a:gd name="connsiteY7" fmla="*/ 101588 h 107048"/>
                  <a:gd name="connsiteX8" fmla="*/ 307142 w 307142"/>
                  <a:gd name="connsiteY8" fmla="*/ 73013 h 107048"/>
                  <a:gd name="connsiteX0" fmla="*/ 0 w 307142"/>
                  <a:gd name="connsiteY0" fmla="*/ 0 h 107052"/>
                  <a:gd name="connsiteX1" fmla="*/ 46032 w 307142"/>
                  <a:gd name="connsiteY1" fmla="*/ 73793 h 107052"/>
                  <a:gd name="connsiteX2" fmla="*/ 74303 w 307142"/>
                  <a:gd name="connsiteY2" fmla="*/ 107046 h 107052"/>
                  <a:gd name="connsiteX3" fmla="*/ 102616 w 307142"/>
                  <a:gd name="connsiteY3" fmla="*/ 76813 h 107052"/>
                  <a:gd name="connsiteX4" fmla="*/ 131978 w 307142"/>
                  <a:gd name="connsiteY4" fmla="*/ 104665 h 107052"/>
                  <a:gd name="connsiteX5" fmla="*/ 171672 w 307142"/>
                  <a:gd name="connsiteY5" fmla="*/ 74431 h 107052"/>
                  <a:gd name="connsiteX6" fmla="*/ 201053 w 307142"/>
                  <a:gd name="connsiteY6" fmla="*/ 101347 h 107052"/>
                  <a:gd name="connsiteX7" fmla="*/ 245491 w 307142"/>
                  <a:gd name="connsiteY7" fmla="*/ 74431 h 107052"/>
                  <a:gd name="connsiteX8" fmla="*/ 270091 w 307142"/>
                  <a:gd name="connsiteY8" fmla="*/ 101588 h 107052"/>
                  <a:gd name="connsiteX9" fmla="*/ 307142 w 307142"/>
                  <a:gd name="connsiteY9" fmla="*/ 73013 h 107052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4 w 271736"/>
                  <a:gd name="connsiteY9" fmla="*/ 5922 h 39961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5 w 271736"/>
                  <a:gd name="connsiteY9" fmla="*/ 5922 h 39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736" h="39961">
                    <a:moveTo>
                      <a:pt x="271588" y="1402"/>
                    </a:moveTo>
                    <a:cubicBezTo>
                      <a:pt x="279260" y="13701"/>
                      <a:pt x="-12000" y="-11139"/>
                      <a:pt x="384" y="6702"/>
                    </a:cubicBezTo>
                    <a:cubicBezTo>
                      <a:pt x="12768" y="24543"/>
                      <a:pt x="19224" y="39452"/>
                      <a:pt x="28655" y="39955"/>
                    </a:cubicBezTo>
                    <a:cubicBezTo>
                      <a:pt x="38086" y="40458"/>
                      <a:pt x="47356" y="10119"/>
                      <a:pt x="56968" y="9722"/>
                    </a:cubicBezTo>
                    <a:cubicBezTo>
                      <a:pt x="66580" y="9325"/>
                      <a:pt x="74821" y="37971"/>
                      <a:pt x="86330" y="37574"/>
                    </a:cubicBezTo>
                    <a:cubicBezTo>
                      <a:pt x="97839" y="37177"/>
                      <a:pt x="114512" y="7893"/>
                      <a:pt x="126024" y="7340"/>
                    </a:cubicBezTo>
                    <a:cubicBezTo>
                      <a:pt x="137536" y="6787"/>
                      <a:pt x="143102" y="34256"/>
                      <a:pt x="155405" y="34256"/>
                    </a:cubicBezTo>
                    <a:cubicBezTo>
                      <a:pt x="167708" y="34256"/>
                      <a:pt x="188337" y="7300"/>
                      <a:pt x="199843" y="7340"/>
                    </a:cubicBezTo>
                    <a:cubicBezTo>
                      <a:pt x="211349" y="7380"/>
                      <a:pt x="214168" y="34733"/>
                      <a:pt x="224443" y="34497"/>
                    </a:cubicBezTo>
                    <a:cubicBezTo>
                      <a:pt x="234718" y="34261"/>
                      <a:pt x="252367" y="12272"/>
                      <a:pt x="261495" y="5922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0" name="Skupina 79">
              <a:extLst>
                <a:ext uri="{FF2B5EF4-FFF2-40B4-BE49-F238E27FC236}">
                  <a16:creationId xmlns:a16="http://schemas.microsoft.com/office/drawing/2014/main" id="{50393B29-8C16-D5C4-C69A-9B97173F5959}"/>
                </a:ext>
              </a:extLst>
            </p:cNvPr>
            <p:cNvGrpSpPr/>
            <p:nvPr/>
          </p:nvGrpSpPr>
          <p:grpSpPr>
            <a:xfrm rot="10800000">
              <a:off x="7918595" y="3076574"/>
              <a:ext cx="539063" cy="623889"/>
              <a:chOff x="4173150" y="3181349"/>
              <a:chExt cx="539063" cy="623889"/>
            </a:xfrm>
          </p:grpSpPr>
          <p:sp>
            <p:nvSpPr>
              <p:cNvPr id="97" name="Zaoblený obdélník 231">
                <a:extLst>
                  <a:ext uri="{FF2B5EF4-FFF2-40B4-BE49-F238E27FC236}">
                    <a16:creationId xmlns:a16="http://schemas.microsoft.com/office/drawing/2014/main" id="{3F5D3675-01FE-DA36-7BA1-393AC2F16953}"/>
                  </a:ext>
                </a:extLst>
              </p:cNvPr>
              <p:cNvSpPr/>
              <p:nvPr/>
            </p:nvSpPr>
            <p:spPr>
              <a:xfrm>
                <a:off x="4175314" y="3181349"/>
                <a:ext cx="529250" cy="62388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8" name="Skupina 97">
                <a:extLst>
                  <a:ext uri="{FF2B5EF4-FFF2-40B4-BE49-F238E27FC236}">
                    <a16:creationId xmlns:a16="http://schemas.microsoft.com/office/drawing/2014/main" id="{DB86B1AC-7B5A-3B6B-D88D-6B059A8491B4}"/>
                  </a:ext>
                </a:extLst>
              </p:cNvPr>
              <p:cNvGrpSpPr/>
              <p:nvPr/>
            </p:nvGrpSpPr>
            <p:grpSpPr>
              <a:xfrm>
                <a:off x="4419405" y="3419623"/>
                <a:ext cx="278597" cy="153740"/>
                <a:chOff x="4283674" y="3385691"/>
                <a:chExt cx="409417" cy="223838"/>
              </a:xfrm>
            </p:grpSpPr>
            <p:sp>
              <p:nvSpPr>
                <p:cNvPr id="103" name="Lichoběžník 102">
                  <a:extLst>
                    <a:ext uri="{FF2B5EF4-FFF2-40B4-BE49-F238E27FC236}">
                      <a16:creationId xmlns:a16="http://schemas.microsoft.com/office/drawing/2014/main" id="{6953CB34-4224-0AE1-C658-99F57294B917}"/>
                    </a:ext>
                  </a:extLst>
                </p:cNvPr>
                <p:cNvSpPr/>
                <p:nvPr/>
              </p:nvSpPr>
              <p:spPr>
                <a:xfrm rot="5400000">
                  <a:off x="4300714" y="3368651"/>
                  <a:ext cx="223838" cy="257918"/>
                </a:xfrm>
                <a:prstGeom prst="trapezoid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bdélník 103">
                  <a:extLst>
                    <a:ext uri="{FF2B5EF4-FFF2-40B4-BE49-F238E27FC236}">
                      <a16:creationId xmlns:a16="http://schemas.microsoft.com/office/drawing/2014/main" id="{C8FE60F8-B43E-D4D5-E525-ABB9FAAEFB69}"/>
                    </a:ext>
                  </a:extLst>
                </p:cNvPr>
                <p:cNvSpPr/>
                <p:nvPr/>
              </p:nvSpPr>
              <p:spPr>
                <a:xfrm>
                  <a:off x="4545037" y="3443435"/>
                  <a:ext cx="148054" cy="10790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9" name="Obdélník 98">
                <a:extLst>
                  <a:ext uri="{FF2B5EF4-FFF2-40B4-BE49-F238E27FC236}">
                    <a16:creationId xmlns:a16="http://schemas.microsoft.com/office/drawing/2014/main" id="{FD43D297-59C2-1FD7-BBB3-40EC338ADA68}"/>
                  </a:ext>
                </a:extLst>
              </p:cNvPr>
              <p:cNvSpPr/>
              <p:nvPr/>
            </p:nvSpPr>
            <p:spPr>
              <a:xfrm>
                <a:off x="4175314" y="3406080"/>
                <a:ext cx="246638" cy="1808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bdélník 99">
                <a:extLst>
                  <a:ext uri="{FF2B5EF4-FFF2-40B4-BE49-F238E27FC236}">
                    <a16:creationId xmlns:a16="http://schemas.microsoft.com/office/drawing/2014/main" id="{38078CF7-82D7-CCF1-0909-7F818C1E8389}"/>
                  </a:ext>
                </a:extLst>
              </p:cNvPr>
              <p:cNvSpPr/>
              <p:nvPr/>
            </p:nvSpPr>
            <p:spPr>
              <a:xfrm>
                <a:off x="4561110" y="3463826"/>
                <a:ext cx="151103" cy="6756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Volný tvar 239">
                <a:extLst>
                  <a:ext uri="{FF2B5EF4-FFF2-40B4-BE49-F238E27FC236}">
                    <a16:creationId xmlns:a16="http://schemas.microsoft.com/office/drawing/2014/main" id="{1CCD5AA9-A94F-2732-BD66-A1B1A1554769}"/>
                  </a:ext>
                </a:extLst>
              </p:cNvPr>
              <p:cNvSpPr/>
              <p:nvPr/>
            </p:nvSpPr>
            <p:spPr>
              <a:xfrm>
                <a:off x="4173163" y="3404983"/>
                <a:ext cx="244766" cy="44457"/>
              </a:xfrm>
              <a:custGeom>
                <a:avLst/>
                <a:gdLst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00025 w 266774"/>
                  <a:gd name="connsiteY22" fmla="*/ 16669 h 47625"/>
                  <a:gd name="connsiteX23" fmla="*/ 211931 w 266774"/>
                  <a:gd name="connsiteY23" fmla="*/ 38100 h 47625"/>
                  <a:gd name="connsiteX24" fmla="*/ 226218 w 266774"/>
                  <a:gd name="connsiteY24" fmla="*/ 47625 h 47625"/>
                  <a:gd name="connsiteX25" fmla="*/ 233362 w 266774"/>
                  <a:gd name="connsiteY25" fmla="*/ 38100 h 47625"/>
                  <a:gd name="connsiteX26" fmla="*/ 238125 w 266774"/>
                  <a:gd name="connsiteY26" fmla="*/ 30956 h 47625"/>
                  <a:gd name="connsiteX27" fmla="*/ 245268 w 266774"/>
                  <a:gd name="connsiteY27" fmla="*/ 28575 h 47625"/>
                  <a:gd name="connsiteX28" fmla="*/ 252412 w 266774"/>
                  <a:gd name="connsiteY28" fmla="*/ 23813 h 47625"/>
                  <a:gd name="connsiteX29" fmla="*/ 257175 w 266774"/>
                  <a:gd name="connsiteY29" fmla="*/ 16669 h 47625"/>
                  <a:gd name="connsiteX30" fmla="*/ 259556 w 266774"/>
                  <a:gd name="connsiteY30" fmla="*/ 9525 h 47625"/>
                  <a:gd name="connsiteX31" fmla="*/ 266700 w 266774"/>
                  <a:gd name="connsiteY31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11931 w 266774"/>
                  <a:gd name="connsiteY22" fmla="*/ 38100 h 47625"/>
                  <a:gd name="connsiteX23" fmla="*/ 226218 w 266774"/>
                  <a:gd name="connsiteY23" fmla="*/ 47625 h 47625"/>
                  <a:gd name="connsiteX24" fmla="*/ 233362 w 266774"/>
                  <a:gd name="connsiteY24" fmla="*/ 38100 h 47625"/>
                  <a:gd name="connsiteX25" fmla="*/ 238125 w 266774"/>
                  <a:gd name="connsiteY25" fmla="*/ 30956 h 47625"/>
                  <a:gd name="connsiteX26" fmla="*/ 245268 w 266774"/>
                  <a:gd name="connsiteY26" fmla="*/ 28575 h 47625"/>
                  <a:gd name="connsiteX27" fmla="*/ 252412 w 266774"/>
                  <a:gd name="connsiteY27" fmla="*/ 23813 h 47625"/>
                  <a:gd name="connsiteX28" fmla="*/ 257175 w 266774"/>
                  <a:gd name="connsiteY28" fmla="*/ 16669 h 47625"/>
                  <a:gd name="connsiteX29" fmla="*/ 259556 w 266774"/>
                  <a:gd name="connsiteY29" fmla="*/ 9525 h 47625"/>
                  <a:gd name="connsiteX30" fmla="*/ 266700 w 266774"/>
                  <a:gd name="connsiteY30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95262 w 266774"/>
                  <a:gd name="connsiteY20" fmla="*/ 2381 h 47625"/>
                  <a:gd name="connsiteX21" fmla="*/ 211931 w 266774"/>
                  <a:gd name="connsiteY21" fmla="*/ 38100 h 47625"/>
                  <a:gd name="connsiteX22" fmla="*/ 226218 w 266774"/>
                  <a:gd name="connsiteY22" fmla="*/ 47625 h 47625"/>
                  <a:gd name="connsiteX23" fmla="*/ 233362 w 266774"/>
                  <a:gd name="connsiteY23" fmla="*/ 38100 h 47625"/>
                  <a:gd name="connsiteX24" fmla="*/ 238125 w 266774"/>
                  <a:gd name="connsiteY24" fmla="*/ 30956 h 47625"/>
                  <a:gd name="connsiteX25" fmla="*/ 245268 w 266774"/>
                  <a:gd name="connsiteY25" fmla="*/ 28575 h 47625"/>
                  <a:gd name="connsiteX26" fmla="*/ 252412 w 266774"/>
                  <a:gd name="connsiteY26" fmla="*/ 23813 h 47625"/>
                  <a:gd name="connsiteX27" fmla="*/ 257175 w 266774"/>
                  <a:gd name="connsiteY27" fmla="*/ 16669 h 47625"/>
                  <a:gd name="connsiteX28" fmla="*/ 259556 w 266774"/>
                  <a:gd name="connsiteY28" fmla="*/ 9525 h 47625"/>
                  <a:gd name="connsiteX29" fmla="*/ 266700 w 266774"/>
                  <a:gd name="connsiteY29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66687 w 266774"/>
                  <a:gd name="connsiteY18" fmla="*/ 35719 h 47625"/>
                  <a:gd name="connsiteX19" fmla="*/ 195262 w 266774"/>
                  <a:gd name="connsiteY19" fmla="*/ 2381 h 47625"/>
                  <a:gd name="connsiteX20" fmla="*/ 211931 w 266774"/>
                  <a:gd name="connsiteY20" fmla="*/ 38100 h 47625"/>
                  <a:gd name="connsiteX21" fmla="*/ 226218 w 266774"/>
                  <a:gd name="connsiteY21" fmla="*/ 47625 h 47625"/>
                  <a:gd name="connsiteX22" fmla="*/ 233362 w 266774"/>
                  <a:gd name="connsiteY22" fmla="*/ 38100 h 47625"/>
                  <a:gd name="connsiteX23" fmla="*/ 238125 w 266774"/>
                  <a:gd name="connsiteY23" fmla="*/ 30956 h 47625"/>
                  <a:gd name="connsiteX24" fmla="*/ 245268 w 266774"/>
                  <a:gd name="connsiteY24" fmla="*/ 28575 h 47625"/>
                  <a:gd name="connsiteX25" fmla="*/ 252412 w 266774"/>
                  <a:gd name="connsiteY25" fmla="*/ 23813 h 47625"/>
                  <a:gd name="connsiteX26" fmla="*/ 257175 w 266774"/>
                  <a:gd name="connsiteY26" fmla="*/ 16669 h 47625"/>
                  <a:gd name="connsiteX27" fmla="*/ 259556 w 266774"/>
                  <a:gd name="connsiteY27" fmla="*/ 9525 h 47625"/>
                  <a:gd name="connsiteX28" fmla="*/ 266700 w 266774"/>
                  <a:gd name="connsiteY28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66687 w 266774"/>
                  <a:gd name="connsiteY17" fmla="*/ 35719 h 47625"/>
                  <a:gd name="connsiteX18" fmla="*/ 195262 w 266774"/>
                  <a:gd name="connsiteY18" fmla="*/ 2381 h 47625"/>
                  <a:gd name="connsiteX19" fmla="*/ 211931 w 266774"/>
                  <a:gd name="connsiteY19" fmla="*/ 38100 h 47625"/>
                  <a:gd name="connsiteX20" fmla="*/ 226218 w 266774"/>
                  <a:gd name="connsiteY20" fmla="*/ 47625 h 47625"/>
                  <a:gd name="connsiteX21" fmla="*/ 233362 w 266774"/>
                  <a:gd name="connsiteY21" fmla="*/ 38100 h 47625"/>
                  <a:gd name="connsiteX22" fmla="*/ 238125 w 266774"/>
                  <a:gd name="connsiteY22" fmla="*/ 30956 h 47625"/>
                  <a:gd name="connsiteX23" fmla="*/ 245268 w 266774"/>
                  <a:gd name="connsiteY23" fmla="*/ 28575 h 47625"/>
                  <a:gd name="connsiteX24" fmla="*/ 252412 w 266774"/>
                  <a:gd name="connsiteY24" fmla="*/ 23813 h 47625"/>
                  <a:gd name="connsiteX25" fmla="*/ 257175 w 266774"/>
                  <a:gd name="connsiteY25" fmla="*/ 16669 h 47625"/>
                  <a:gd name="connsiteX26" fmla="*/ 259556 w 266774"/>
                  <a:gd name="connsiteY26" fmla="*/ 9525 h 47625"/>
                  <a:gd name="connsiteX27" fmla="*/ 266700 w 266774"/>
                  <a:gd name="connsiteY27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21443 w 266774"/>
                  <a:gd name="connsiteY13" fmla="*/ 2381 h 47625"/>
                  <a:gd name="connsiteX14" fmla="*/ 126206 w 266774"/>
                  <a:gd name="connsiteY14" fmla="*/ 9525 h 47625"/>
                  <a:gd name="connsiteX15" fmla="*/ 135731 w 266774"/>
                  <a:gd name="connsiteY15" fmla="*/ 21431 h 47625"/>
                  <a:gd name="connsiteX16" fmla="*/ 166687 w 266774"/>
                  <a:gd name="connsiteY16" fmla="*/ 35719 h 47625"/>
                  <a:gd name="connsiteX17" fmla="*/ 195262 w 266774"/>
                  <a:gd name="connsiteY17" fmla="*/ 2381 h 47625"/>
                  <a:gd name="connsiteX18" fmla="*/ 211931 w 266774"/>
                  <a:gd name="connsiteY18" fmla="*/ 38100 h 47625"/>
                  <a:gd name="connsiteX19" fmla="*/ 226218 w 266774"/>
                  <a:gd name="connsiteY19" fmla="*/ 47625 h 47625"/>
                  <a:gd name="connsiteX20" fmla="*/ 233362 w 266774"/>
                  <a:gd name="connsiteY20" fmla="*/ 38100 h 47625"/>
                  <a:gd name="connsiteX21" fmla="*/ 238125 w 266774"/>
                  <a:gd name="connsiteY21" fmla="*/ 30956 h 47625"/>
                  <a:gd name="connsiteX22" fmla="*/ 245268 w 266774"/>
                  <a:gd name="connsiteY22" fmla="*/ 28575 h 47625"/>
                  <a:gd name="connsiteX23" fmla="*/ 252412 w 266774"/>
                  <a:gd name="connsiteY23" fmla="*/ 23813 h 47625"/>
                  <a:gd name="connsiteX24" fmla="*/ 257175 w 266774"/>
                  <a:gd name="connsiteY24" fmla="*/ 16669 h 47625"/>
                  <a:gd name="connsiteX25" fmla="*/ 259556 w 266774"/>
                  <a:gd name="connsiteY25" fmla="*/ 9525 h 47625"/>
                  <a:gd name="connsiteX26" fmla="*/ 266700 w 266774"/>
                  <a:gd name="connsiteY26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21443 w 266774"/>
                  <a:gd name="connsiteY12" fmla="*/ 2381 h 47625"/>
                  <a:gd name="connsiteX13" fmla="*/ 126206 w 266774"/>
                  <a:gd name="connsiteY13" fmla="*/ 9525 h 47625"/>
                  <a:gd name="connsiteX14" fmla="*/ 135731 w 266774"/>
                  <a:gd name="connsiteY14" fmla="*/ 21431 h 47625"/>
                  <a:gd name="connsiteX15" fmla="*/ 166687 w 266774"/>
                  <a:gd name="connsiteY15" fmla="*/ 35719 h 47625"/>
                  <a:gd name="connsiteX16" fmla="*/ 195262 w 266774"/>
                  <a:gd name="connsiteY16" fmla="*/ 2381 h 47625"/>
                  <a:gd name="connsiteX17" fmla="*/ 211931 w 266774"/>
                  <a:gd name="connsiteY17" fmla="*/ 38100 h 47625"/>
                  <a:gd name="connsiteX18" fmla="*/ 226218 w 266774"/>
                  <a:gd name="connsiteY18" fmla="*/ 47625 h 47625"/>
                  <a:gd name="connsiteX19" fmla="*/ 233362 w 266774"/>
                  <a:gd name="connsiteY19" fmla="*/ 38100 h 47625"/>
                  <a:gd name="connsiteX20" fmla="*/ 238125 w 266774"/>
                  <a:gd name="connsiteY20" fmla="*/ 30956 h 47625"/>
                  <a:gd name="connsiteX21" fmla="*/ 245268 w 266774"/>
                  <a:gd name="connsiteY21" fmla="*/ 28575 h 47625"/>
                  <a:gd name="connsiteX22" fmla="*/ 252412 w 266774"/>
                  <a:gd name="connsiteY22" fmla="*/ 23813 h 47625"/>
                  <a:gd name="connsiteX23" fmla="*/ 257175 w 266774"/>
                  <a:gd name="connsiteY23" fmla="*/ 16669 h 47625"/>
                  <a:gd name="connsiteX24" fmla="*/ 259556 w 266774"/>
                  <a:gd name="connsiteY24" fmla="*/ 9525 h 47625"/>
                  <a:gd name="connsiteX25" fmla="*/ 266700 w 266774"/>
                  <a:gd name="connsiteY25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35731 w 266774"/>
                  <a:gd name="connsiteY13" fmla="*/ 21431 h 47625"/>
                  <a:gd name="connsiteX14" fmla="*/ 166687 w 266774"/>
                  <a:gd name="connsiteY14" fmla="*/ 35719 h 47625"/>
                  <a:gd name="connsiteX15" fmla="*/ 195262 w 266774"/>
                  <a:gd name="connsiteY15" fmla="*/ 2381 h 47625"/>
                  <a:gd name="connsiteX16" fmla="*/ 211931 w 266774"/>
                  <a:gd name="connsiteY16" fmla="*/ 38100 h 47625"/>
                  <a:gd name="connsiteX17" fmla="*/ 226218 w 266774"/>
                  <a:gd name="connsiteY17" fmla="*/ 47625 h 47625"/>
                  <a:gd name="connsiteX18" fmla="*/ 233362 w 266774"/>
                  <a:gd name="connsiteY18" fmla="*/ 38100 h 47625"/>
                  <a:gd name="connsiteX19" fmla="*/ 238125 w 266774"/>
                  <a:gd name="connsiteY19" fmla="*/ 30956 h 47625"/>
                  <a:gd name="connsiteX20" fmla="*/ 245268 w 266774"/>
                  <a:gd name="connsiteY20" fmla="*/ 28575 h 47625"/>
                  <a:gd name="connsiteX21" fmla="*/ 252412 w 266774"/>
                  <a:gd name="connsiteY21" fmla="*/ 23813 h 47625"/>
                  <a:gd name="connsiteX22" fmla="*/ 257175 w 266774"/>
                  <a:gd name="connsiteY22" fmla="*/ 16669 h 47625"/>
                  <a:gd name="connsiteX23" fmla="*/ 259556 w 266774"/>
                  <a:gd name="connsiteY23" fmla="*/ 9525 h 47625"/>
                  <a:gd name="connsiteX24" fmla="*/ 266700 w 266774"/>
                  <a:gd name="connsiteY24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66687 w 266774"/>
                  <a:gd name="connsiteY13" fmla="*/ 35719 h 47625"/>
                  <a:gd name="connsiteX14" fmla="*/ 195262 w 266774"/>
                  <a:gd name="connsiteY14" fmla="*/ 2381 h 47625"/>
                  <a:gd name="connsiteX15" fmla="*/ 211931 w 266774"/>
                  <a:gd name="connsiteY15" fmla="*/ 38100 h 47625"/>
                  <a:gd name="connsiteX16" fmla="*/ 226218 w 266774"/>
                  <a:gd name="connsiteY16" fmla="*/ 47625 h 47625"/>
                  <a:gd name="connsiteX17" fmla="*/ 233362 w 266774"/>
                  <a:gd name="connsiteY17" fmla="*/ 38100 h 47625"/>
                  <a:gd name="connsiteX18" fmla="*/ 238125 w 266774"/>
                  <a:gd name="connsiteY18" fmla="*/ 30956 h 47625"/>
                  <a:gd name="connsiteX19" fmla="*/ 245268 w 266774"/>
                  <a:gd name="connsiteY19" fmla="*/ 28575 h 47625"/>
                  <a:gd name="connsiteX20" fmla="*/ 252412 w 266774"/>
                  <a:gd name="connsiteY20" fmla="*/ 23813 h 47625"/>
                  <a:gd name="connsiteX21" fmla="*/ 257175 w 266774"/>
                  <a:gd name="connsiteY21" fmla="*/ 16669 h 47625"/>
                  <a:gd name="connsiteX22" fmla="*/ 259556 w 266774"/>
                  <a:gd name="connsiteY22" fmla="*/ 9525 h 47625"/>
                  <a:gd name="connsiteX23" fmla="*/ 266700 w 266774"/>
                  <a:gd name="connsiteY23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66687 w 266774"/>
                  <a:gd name="connsiteY12" fmla="*/ 35719 h 47625"/>
                  <a:gd name="connsiteX13" fmla="*/ 195262 w 266774"/>
                  <a:gd name="connsiteY13" fmla="*/ 2381 h 47625"/>
                  <a:gd name="connsiteX14" fmla="*/ 211931 w 266774"/>
                  <a:gd name="connsiteY14" fmla="*/ 38100 h 47625"/>
                  <a:gd name="connsiteX15" fmla="*/ 226218 w 266774"/>
                  <a:gd name="connsiteY15" fmla="*/ 47625 h 47625"/>
                  <a:gd name="connsiteX16" fmla="*/ 233362 w 266774"/>
                  <a:gd name="connsiteY16" fmla="*/ 38100 h 47625"/>
                  <a:gd name="connsiteX17" fmla="*/ 238125 w 266774"/>
                  <a:gd name="connsiteY17" fmla="*/ 30956 h 47625"/>
                  <a:gd name="connsiteX18" fmla="*/ 245268 w 266774"/>
                  <a:gd name="connsiteY18" fmla="*/ 28575 h 47625"/>
                  <a:gd name="connsiteX19" fmla="*/ 252412 w 266774"/>
                  <a:gd name="connsiteY19" fmla="*/ 23813 h 47625"/>
                  <a:gd name="connsiteX20" fmla="*/ 257175 w 266774"/>
                  <a:gd name="connsiteY20" fmla="*/ 16669 h 47625"/>
                  <a:gd name="connsiteX21" fmla="*/ 259556 w 266774"/>
                  <a:gd name="connsiteY21" fmla="*/ 9525 h 47625"/>
                  <a:gd name="connsiteX22" fmla="*/ 266700 w 266774"/>
                  <a:gd name="connsiteY22" fmla="*/ 0 h 47625"/>
                  <a:gd name="connsiteX0" fmla="*/ 0 w 266774"/>
                  <a:gd name="connsiteY0" fmla="*/ 7144 h 44174"/>
                  <a:gd name="connsiteX1" fmla="*/ 11906 w 266774"/>
                  <a:gd name="connsiteY1" fmla="*/ 16669 h 44174"/>
                  <a:gd name="connsiteX2" fmla="*/ 21431 w 266774"/>
                  <a:gd name="connsiteY2" fmla="*/ 28575 h 44174"/>
                  <a:gd name="connsiteX3" fmla="*/ 23812 w 266774"/>
                  <a:gd name="connsiteY3" fmla="*/ 35719 h 44174"/>
                  <a:gd name="connsiteX4" fmla="*/ 38100 w 266774"/>
                  <a:gd name="connsiteY4" fmla="*/ 26194 h 44174"/>
                  <a:gd name="connsiteX5" fmla="*/ 47625 w 266774"/>
                  <a:gd name="connsiteY5" fmla="*/ 11906 h 44174"/>
                  <a:gd name="connsiteX6" fmla="*/ 52387 w 266774"/>
                  <a:gd name="connsiteY6" fmla="*/ 4763 h 44174"/>
                  <a:gd name="connsiteX7" fmla="*/ 59531 w 266774"/>
                  <a:gd name="connsiteY7" fmla="*/ 2381 h 44174"/>
                  <a:gd name="connsiteX8" fmla="*/ 73818 w 266774"/>
                  <a:gd name="connsiteY8" fmla="*/ 26194 h 44174"/>
                  <a:gd name="connsiteX9" fmla="*/ 78581 w 266774"/>
                  <a:gd name="connsiteY9" fmla="*/ 33338 h 44174"/>
                  <a:gd name="connsiteX10" fmla="*/ 92868 w 266774"/>
                  <a:gd name="connsiteY10" fmla="*/ 42863 h 44174"/>
                  <a:gd name="connsiteX11" fmla="*/ 121443 w 266774"/>
                  <a:gd name="connsiteY11" fmla="*/ 2381 h 44174"/>
                  <a:gd name="connsiteX12" fmla="*/ 166687 w 266774"/>
                  <a:gd name="connsiteY12" fmla="*/ 35719 h 44174"/>
                  <a:gd name="connsiteX13" fmla="*/ 195262 w 266774"/>
                  <a:gd name="connsiteY13" fmla="*/ 2381 h 44174"/>
                  <a:gd name="connsiteX14" fmla="*/ 211931 w 266774"/>
                  <a:gd name="connsiteY14" fmla="*/ 38100 h 44174"/>
                  <a:gd name="connsiteX15" fmla="*/ 233362 w 266774"/>
                  <a:gd name="connsiteY15" fmla="*/ 38100 h 44174"/>
                  <a:gd name="connsiteX16" fmla="*/ 238125 w 266774"/>
                  <a:gd name="connsiteY16" fmla="*/ 30956 h 44174"/>
                  <a:gd name="connsiteX17" fmla="*/ 245268 w 266774"/>
                  <a:gd name="connsiteY17" fmla="*/ 28575 h 44174"/>
                  <a:gd name="connsiteX18" fmla="*/ 252412 w 266774"/>
                  <a:gd name="connsiteY18" fmla="*/ 23813 h 44174"/>
                  <a:gd name="connsiteX19" fmla="*/ 257175 w 266774"/>
                  <a:gd name="connsiteY19" fmla="*/ 16669 h 44174"/>
                  <a:gd name="connsiteX20" fmla="*/ 259556 w 266774"/>
                  <a:gd name="connsiteY20" fmla="*/ 9525 h 44174"/>
                  <a:gd name="connsiteX21" fmla="*/ 266700 w 266774"/>
                  <a:gd name="connsiteY21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2412 w 266700"/>
                  <a:gd name="connsiteY18" fmla="*/ 23813 h 44174"/>
                  <a:gd name="connsiteX19" fmla="*/ 259556 w 266700"/>
                  <a:gd name="connsiteY19" fmla="*/ 9525 h 44174"/>
                  <a:gd name="connsiteX20" fmla="*/ 266700 w 266700"/>
                  <a:gd name="connsiteY20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9556 w 266700"/>
                  <a:gd name="connsiteY18" fmla="*/ 9525 h 44174"/>
                  <a:gd name="connsiteX19" fmla="*/ 266700 w 266700"/>
                  <a:gd name="connsiteY19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59556 w 266700"/>
                  <a:gd name="connsiteY17" fmla="*/ 9525 h 44174"/>
                  <a:gd name="connsiteX18" fmla="*/ 266700 w 266700"/>
                  <a:gd name="connsiteY18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59556 w 266700"/>
                  <a:gd name="connsiteY16" fmla="*/ 9525 h 44174"/>
                  <a:gd name="connsiteX17" fmla="*/ 266700 w 266700"/>
                  <a:gd name="connsiteY17" fmla="*/ 0 h 44174"/>
                  <a:gd name="connsiteX0" fmla="*/ 0 w 266882"/>
                  <a:gd name="connsiteY0" fmla="*/ 7144 h 44174"/>
                  <a:gd name="connsiteX1" fmla="*/ 11906 w 266882"/>
                  <a:gd name="connsiteY1" fmla="*/ 16669 h 44174"/>
                  <a:gd name="connsiteX2" fmla="*/ 21431 w 266882"/>
                  <a:gd name="connsiteY2" fmla="*/ 28575 h 44174"/>
                  <a:gd name="connsiteX3" fmla="*/ 23812 w 266882"/>
                  <a:gd name="connsiteY3" fmla="*/ 35719 h 44174"/>
                  <a:gd name="connsiteX4" fmla="*/ 38100 w 266882"/>
                  <a:gd name="connsiteY4" fmla="*/ 26194 h 44174"/>
                  <a:gd name="connsiteX5" fmla="*/ 47625 w 266882"/>
                  <a:gd name="connsiteY5" fmla="*/ 11906 h 44174"/>
                  <a:gd name="connsiteX6" fmla="*/ 52387 w 266882"/>
                  <a:gd name="connsiteY6" fmla="*/ 4763 h 44174"/>
                  <a:gd name="connsiteX7" fmla="*/ 59531 w 266882"/>
                  <a:gd name="connsiteY7" fmla="*/ 2381 h 44174"/>
                  <a:gd name="connsiteX8" fmla="*/ 73818 w 266882"/>
                  <a:gd name="connsiteY8" fmla="*/ 26194 h 44174"/>
                  <a:gd name="connsiteX9" fmla="*/ 78581 w 266882"/>
                  <a:gd name="connsiteY9" fmla="*/ 33338 h 44174"/>
                  <a:gd name="connsiteX10" fmla="*/ 92868 w 266882"/>
                  <a:gd name="connsiteY10" fmla="*/ 42863 h 44174"/>
                  <a:gd name="connsiteX11" fmla="*/ 121443 w 266882"/>
                  <a:gd name="connsiteY11" fmla="*/ 2381 h 44174"/>
                  <a:gd name="connsiteX12" fmla="*/ 166687 w 266882"/>
                  <a:gd name="connsiteY12" fmla="*/ 35719 h 44174"/>
                  <a:gd name="connsiteX13" fmla="*/ 195262 w 266882"/>
                  <a:gd name="connsiteY13" fmla="*/ 2381 h 44174"/>
                  <a:gd name="connsiteX14" fmla="*/ 211931 w 266882"/>
                  <a:gd name="connsiteY14" fmla="*/ 38100 h 44174"/>
                  <a:gd name="connsiteX15" fmla="*/ 259556 w 266882"/>
                  <a:gd name="connsiteY15" fmla="*/ 9525 h 44174"/>
                  <a:gd name="connsiteX16" fmla="*/ 266700 w 266882"/>
                  <a:gd name="connsiteY16" fmla="*/ 0 h 44174"/>
                  <a:gd name="connsiteX0" fmla="*/ 0 w 259556"/>
                  <a:gd name="connsiteY0" fmla="*/ 4794 h 41824"/>
                  <a:gd name="connsiteX1" fmla="*/ 11906 w 259556"/>
                  <a:gd name="connsiteY1" fmla="*/ 14319 h 41824"/>
                  <a:gd name="connsiteX2" fmla="*/ 21431 w 259556"/>
                  <a:gd name="connsiteY2" fmla="*/ 26225 h 41824"/>
                  <a:gd name="connsiteX3" fmla="*/ 23812 w 259556"/>
                  <a:gd name="connsiteY3" fmla="*/ 33369 h 41824"/>
                  <a:gd name="connsiteX4" fmla="*/ 38100 w 259556"/>
                  <a:gd name="connsiteY4" fmla="*/ 23844 h 41824"/>
                  <a:gd name="connsiteX5" fmla="*/ 47625 w 259556"/>
                  <a:gd name="connsiteY5" fmla="*/ 9556 h 41824"/>
                  <a:gd name="connsiteX6" fmla="*/ 52387 w 259556"/>
                  <a:gd name="connsiteY6" fmla="*/ 2413 h 41824"/>
                  <a:gd name="connsiteX7" fmla="*/ 59531 w 259556"/>
                  <a:gd name="connsiteY7" fmla="*/ 31 h 41824"/>
                  <a:gd name="connsiteX8" fmla="*/ 73818 w 259556"/>
                  <a:gd name="connsiteY8" fmla="*/ 23844 h 41824"/>
                  <a:gd name="connsiteX9" fmla="*/ 78581 w 259556"/>
                  <a:gd name="connsiteY9" fmla="*/ 30988 h 41824"/>
                  <a:gd name="connsiteX10" fmla="*/ 92868 w 259556"/>
                  <a:gd name="connsiteY10" fmla="*/ 40513 h 41824"/>
                  <a:gd name="connsiteX11" fmla="*/ 121443 w 259556"/>
                  <a:gd name="connsiteY11" fmla="*/ 31 h 41824"/>
                  <a:gd name="connsiteX12" fmla="*/ 166687 w 259556"/>
                  <a:gd name="connsiteY12" fmla="*/ 33369 h 41824"/>
                  <a:gd name="connsiteX13" fmla="*/ 195262 w 259556"/>
                  <a:gd name="connsiteY13" fmla="*/ 31 h 41824"/>
                  <a:gd name="connsiteX14" fmla="*/ 211931 w 259556"/>
                  <a:gd name="connsiteY14" fmla="*/ 35750 h 41824"/>
                  <a:gd name="connsiteX15" fmla="*/ 259556 w 259556"/>
                  <a:gd name="connsiteY15" fmla="*/ 7175 h 41824"/>
                  <a:gd name="connsiteX0" fmla="*/ 0 w 259556"/>
                  <a:gd name="connsiteY0" fmla="*/ 4794 h 41213"/>
                  <a:gd name="connsiteX1" fmla="*/ 11906 w 259556"/>
                  <a:gd name="connsiteY1" fmla="*/ 14319 h 41213"/>
                  <a:gd name="connsiteX2" fmla="*/ 21431 w 259556"/>
                  <a:gd name="connsiteY2" fmla="*/ 26225 h 41213"/>
                  <a:gd name="connsiteX3" fmla="*/ 23812 w 259556"/>
                  <a:gd name="connsiteY3" fmla="*/ 33369 h 41213"/>
                  <a:gd name="connsiteX4" fmla="*/ 38100 w 259556"/>
                  <a:gd name="connsiteY4" fmla="*/ 23844 h 41213"/>
                  <a:gd name="connsiteX5" fmla="*/ 47625 w 259556"/>
                  <a:gd name="connsiteY5" fmla="*/ 9556 h 41213"/>
                  <a:gd name="connsiteX6" fmla="*/ 52387 w 259556"/>
                  <a:gd name="connsiteY6" fmla="*/ 2413 h 41213"/>
                  <a:gd name="connsiteX7" fmla="*/ 59531 w 259556"/>
                  <a:gd name="connsiteY7" fmla="*/ 31 h 41213"/>
                  <a:gd name="connsiteX8" fmla="*/ 73818 w 259556"/>
                  <a:gd name="connsiteY8" fmla="*/ 23844 h 41213"/>
                  <a:gd name="connsiteX9" fmla="*/ 92868 w 259556"/>
                  <a:gd name="connsiteY9" fmla="*/ 40513 h 41213"/>
                  <a:gd name="connsiteX10" fmla="*/ 121443 w 259556"/>
                  <a:gd name="connsiteY10" fmla="*/ 31 h 41213"/>
                  <a:gd name="connsiteX11" fmla="*/ 166687 w 259556"/>
                  <a:gd name="connsiteY11" fmla="*/ 33369 h 41213"/>
                  <a:gd name="connsiteX12" fmla="*/ 195262 w 259556"/>
                  <a:gd name="connsiteY12" fmla="*/ 31 h 41213"/>
                  <a:gd name="connsiteX13" fmla="*/ 211931 w 259556"/>
                  <a:gd name="connsiteY13" fmla="*/ 35750 h 41213"/>
                  <a:gd name="connsiteX14" fmla="*/ 259556 w 259556"/>
                  <a:gd name="connsiteY14" fmla="*/ 7175 h 4121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47625 w 259556"/>
                  <a:gd name="connsiteY5" fmla="*/ 9596 h 35833"/>
                  <a:gd name="connsiteX6" fmla="*/ 52387 w 259556"/>
                  <a:gd name="connsiteY6" fmla="*/ 2453 h 35833"/>
                  <a:gd name="connsiteX7" fmla="*/ 59531 w 259556"/>
                  <a:gd name="connsiteY7" fmla="*/ 71 h 35833"/>
                  <a:gd name="connsiteX8" fmla="*/ 73818 w 259556"/>
                  <a:gd name="connsiteY8" fmla="*/ 23884 h 35833"/>
                  <a:gd name="connsiteX9" fmla="*/ 121443 w 259556"/>
                  <a:gd name="connsiteY9" fmla="*/ 71 h 35833"/>
                  <a:gd name="connsiteX10" fmla="*/ 166687 w 259556"/>
                  <a:gd name="connsiteY10" fmla="*/ 33409 h 35833"/>
                  <a:gd name="connsiteX11" fmla="*/ 195262 w 259556"/>
                  <a:gd name="connsiteY11" fmla="*/ 71 h 35833"/>
                  <a:gd name="connsiteX12" fmla="*/ 211931 w 259556"/>
                  <a:gd name="connsiteY12" fmla="*/ 35790 h 35833"/>
                  <a:gd name="connsiteX13" fmla="*/ 259556 w 259556"/>
                  <a:gd name="connsiteY13" fmla="*/ 7215 h 3583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52387 w 259556"/>
                  <a:gd name="connsiteY5" fmla="*/ 2453 h 35833"/>
                  <a:gd name="connsiteX6" fmla="*/ 59531 w 259556"/>
                  <a:gd name="connsiteY6" fmla="*/ 71 h 35833"/>
                  <a:gd name="connsiteX7" fmla="*/ 73818 w 259556"/>
                  <a:gd name="connsiteY7" fmla="*/ 23884 h 35833"/>
                  <a:gd name="connsiteX8" fmla="*/ 121443 w 259556"/>
                  <a:gd name="connsiteY8" fmla="*/ 71 h 35833"/>
                  <a:gd name="connsiteX9" fmla="*/ 166687 w 259556"/>
                  <a:gd name="connsiteY9" fmla="*/ 33409 h 35833"/>
                  <a:gd name="connsiteX10" fmla="*/ 195262 w 259556"/>
                  <a:gd name="connsiteY10" fmla="*/ 71 h 35833"/>
                  <a:gd name="connsiteX11" fmla="*/ 211931 w 259556"/>
                  <a:gd name="connsiteY11" fmla="*/ 35790 h 35833"/>
                  <a:gd name="connsiteX12" fmla="*/ 259556 w 259556"/>
                  <a:gd name="connsiteY12" fmla="*/ 7215 h 35833"/>
                  <a:gd name="connsiteX0" fmla="*/ 0 w 259556"/>
                  <a:gd name="connsiteY0" fmla="*/ 5401 h 36400"/>
                  <a:gd name="connsiteX1" fmla="*/ 11906 w 259556"/>
                  <a:gd name="connsiteY1" fmla="*/ 14926 h 36400"/>
                  <a:gd name="connsiteX2" fmla="*/ 21431 w 259556"/>
                  <a:gd name="connsiteY2" fmla="*/ 26832 h 36400"/>
                  <a:gd name="connsiteX3" fmla="*/ 23812 w 259556"/>
                  <a:gd name="connsiteY3" fmla="*/ 33976 h 36400"/>
                  <a:gd name="connsiteX4" fmla="*/ 52387 w 259556"/>
                  <a:gd name="connsiteY4" fmla="*/ 3020 h 36400"/>
                  <a:gd name="connsiteX5" fmla="*/ 59531 w 259556"/>
                  <a:gd name="connsiteY5" fmla="*/ 638 h 36400"/>
                  <a:gd name="connsiteX6" fmla="*/ 73818 w 259556"/>
                  <a:gd name="connsiteY6" fmla="*/ 24451 h 36400"/>
                  <a:gd name="connsiteX7" fmla="*/ 121443 w 259556"/>
                  <a:gd name="connsiteY7" fmla="*/ 638 h 36400"/>
                  <a:gd name="connsiteX8" fmla="*/ 166687 w 259556"/>
                  <a:gd name="connsiteY8" fmla="*/ 33976 h 36400"/>
                  <a:gd name="connsiteX9" fmla="*/ 195262 w 259556"/>
                  <a:gd name="connsiteY9" fmla="*/ 638 h 36400"/>
                  <a:gd name="connsiteX10" fmla="*/ 211931 w 259556"/>
                  <a:gd name="connsiteY10" fmla="*/ 36357 h 36400"/>
                  <a:gd name="connsiteX11" fmla="*/ 259556 w 259556"/>
                  <a:gd name="connsiteY11" fmla="*/ 7782 h 36400"/>
                  <a:gd name="connsiteX0" fmla="*/ 0 w 259556"/>
                  <a:gd name="connsiteY0" fmla="*/ 4916 h 35915"/>
                  <a:gd name="connsiteX1" fmla="*/ 11906 w 259556"/>
                  <a:gd name="connsiteY1" fmla="*/ 14441 h 35915"/>
                  <a:gd name="connsiteX2" fmla="*/ 21431 w 259556"/>
                  <a:gd name="connsiteY2" fmla="*/ 26347 h 35915"/>
                  <a:gd name="connsiteX3" fmla="*/ 52387 w 259556"/>
                  <a:gd name="connsiteY3" fmla="*/ 2535 h 35915"/>
                  <a:gd name="connsiteX4" fmla="*/ 59531 w 259556"/>
                  <a:gd name="connsiteY4" fmla="*/ 153 h 35915"/>
                  <a:gd name="connsiteX5" fmla="*/ 73818 w 259556"/>
                  <a:gd name="connsiteY5" fmla="*/ 23966 h 35915"/>
                  <a:gd name="connsiteX6" fmla="*/ 121443 w 259556"/>
                  <a:gd name="connsiteY6" fmla="*/ 153 h 35915"/>
                  <a:gd name="connsiteX7" fmla="*/ 166687 w 259556"/>
                  <a:gd name="connsiteY7" fmla="*/ 33491 h 35915"/>
                  <a:gd name="connsiteX8" fmla="*/ 195262 w 259556"/>
                  <a:gd name="connsiteY8" fmla="*/ 153 h 35915"/>
                  <a:gd name="connsiteX9" fmla="*/ 211931 w 259556"/>
                  <a:gd name="connsiteY9" fmla="*/ 35872 h 35915"/>
                  <a:gd name="connsiteX10" fmla="*/ 259556 w 259556"/>
                  <a:gd name="connsiteY10" fmla="*/ 7297 h 35915"/>
                  <a:gd name="connsiteX0" fmla="*/ 0 w 259556"/>
                  <a:gd name="connsiteY0" fmla="*/ 4916 h 35915"/>
                  <a:gd name="connsiteX1" fmla="*/ 21431 w 259556"/>
                  <a:gd name="connsiteY1" fmla="*/ 26347 h 35915"/>
                  <a:gd name="connsiteX2" fmla="*/ 52387 w 259556"/>
                  <a:gd name="connsiteY2" fmla="*/ 2535 h 35915"/>
                  <a:gd name="connsiteX3" fmla="*/ 59531 w 259556"/>
                  <a:gd name="connsiteY3" fmla="*/ 153 h 35915"/>
                  <a:gd name="connsiteX4" fmla="*/ 73818 w 259556"/>
                  <a:gd name="connsiteY4" fmla="*/ 23966 h 35915"/>
                  <a:gd name="connsiteX5" fmla="*/ 121443 w 259556"/>
                  <a:gd name="connsiteY5" fmla="*/ 153 h 35915"/>
                  <a:gd name="connsiteX6" fmla="*/ 166687 w 259556"/>
                  <a:gd name="connsiteY6" fmla="*/ 33491 h 35915"/>
                  <a:gd name="connsiteX7" fmla="*/ 195262 w 259556"/>
                  <a:gd name="connsiteY7" fmla="*/ 153 h 35915"/>
                  <a:gd name="connsiteX8" fmla="*/ 211931 w 259556"/>
                  <a:gd name="connsiteY8" fmla="*/ 35872 h 35915"/>
                  <a:gd name="connsiteX9" fmla="*/ 259556 w 259556"/>
                  <a:gd name="connsiteY9" fmla="*/ 7297 h 35915"/>
                  <a:gd name="connsiteX0" fmla="*/ 0 w 259556"/>
                  <a:gd name="connsiteY0" fmla="*/ 4836 h 35835"/>
                  <a:gd name="connsiteX1" fmla="*/ 21431 w 259556"/>
                  <a:gd name="connsiteY1" fmla="*/ 26267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836 h 35835"/>
                  <a:gd name="connsiteX1" fmla="*/ 24074 w 259556"/>
                  <a:gd name="connsiteY1" fmla="*/ 32688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770 h 35769"/>
                  <a:gd name="connsiteX1" fmla="*/ 24074 w 259556"/>
                  <a:gd name="connsiteY1" fmla="*/ 32622 h 35769"/>
                  <a:gd name="connsiteX2" fmla="*/ 52387 w 259556"/>
                  <a:gd name="connsiteY2" fmla="*/ 2389 h 35769"/>
                  <a:gd name="connsiteX3" fmla="*/ 81749 w 259556"/>
                  <a:gd name="connsiteY3" fmla="*/ 30241 h 35769"/>
                  <a:gd name="connsiteX4" fmla="*/ 121443 w 259556"/>
                  <a:gd name="connsiteY4" fmla="*/ 7 h 35769"/>
                  <a:gd name="connsiteX5" fmla="*/ 166687 w 259556"/>
                  <a:gd name="connsiteY5" fmla="*/ 33345 h 35769"/>
                  <a:gd name="connsiteX6" fmla="*/ 195262 w 259556"/>
                  <a:gd name="connsiteY6" fmla="*/ 7 h 35769"/>
                  <a:gd name="connsiteX7" fmla="*/ 211931 w 259556"/>
                  <a:gd name="connsiteY7" fmla="*/ 35726 h 35769"/>
                  <a:gd name="connsiteX8" fmla="*/ 259556 w 259556"/>
                  <a:gd name="connsiteY8" fmla="*/ 7151 h 35769"/>
                  <a:gd name="connsiteX0" fmla="*/ 0 w 259556"/>
                  <a:gd name="connsiteY0" fmla="*/ 4817 h 35816"/>
                  <a:gd name="connsiteX1" fmla="*/ 24074 w 259556"/>
                  <a:gd name="connsiteY1" fmla="*/ 32669 h 35816"/>
                  <a:gd name="connsiteX2" fmla="*/ 52387 w 259556"/>
                  <a:gd name="connsiteY2" fmla="*/ 2436 h 35816"/>
                  <a:gd name="connsiteX3" fmla="*/ 81749 w 259556"/>
                  <a:gd name="connsiteY3" fmla="*/ 30288 h 35816"/>
                  <a:gd name="connsiteX4" fmla="*/ 121443 w 259556"/>
                  <a:gd name="connsiteY4" fmla="*/ 54 h 35816"/>
                  <a:gd name="connsiteX5" fmla="*/ 150824 w 259556"/>
                  <a:gd name="connsiteY5" fmla="*/ 26970 h 35816"/>
                  <a:gd name="connsiteX6" fmla="*/ 195262 w 259556"/>
                  <a:gd name="connsiteY6" fmla="*/ 54 h 35816"/>
                  <a:gd name="connsiteX7" fmla="*/ 211931 w 259556"/>
                  <a:gd name="connsiteY7" fmla="*/ 35773 h 35816"/>
                  <a:gd name="connsiteX8" fmla="*/ 259556 w 259556"/>
                  <a:gd name="connsiteY8" fmla="*/ 7198 h 35816"/>
                  <a:gd name="connsiteX0" fmla="*/ 0 w 259556"/>
                  <a:gd name="connsiteY0" fmla="*/ 4772 h 32628"/>
                  <a:gd name="connsiteX1" fmla="*/ 24074 w 259556"/>
                  <a:gd name="connsiteY1" fmla="*/ 32624 h 32628"/>
                  <a:gd name="connsiteX2" fmla="*/ 52387 w 259556"/>
                  <a:gd name="connsiteY2" fmla="*/ 2391 h 32628"/>
                  <a:gd name="connsiteX3" fmla="*/ 81749 w 259556"/>
                  <a:gd name="connsiteY3" fmla="*/ 30243 h 32628"/>
                  <a:gd name="connsiteX4" fmla="*/ 121443 w 259556"/>
                  <a:gd name="connsiteY4" fmla="*/ 9 h 32628"/>
                  <a:gd name="connsiteX5" fmla="*/ 150824 w 259556"/>
                  <a:gd name="connsiteY5" fmla="*/ 26925 h 32628"/>
                  <a:gd name="connsiteX6" fmla="*/ 195262 w 259556"/>
                  <a:gd name="connsiteY6" fmla="*/ 9 h 32628"/>
                  <a:gd name="connsiteX7" fmla="*/ 219862 w 259556"/>
                  <a:gd name="connsiteY7" fmla="*/ 27166 h 32628"/>
                  <a:gd name="connsiteX8" fmla="*/ 259556 w 259556"/>
                  <a:gd name="connsiteY8" fmla="*/ 7153 h 32628"/>
                  <a:gd name="connsiteX0" fmla="*/ 0 w 256913"/>
                  <a:gd name="connsiteY0" fmla="*/ 6181 h 34037"/>
                  <a:gd name="connsiteX1" fmla="*/ 24074 w 256913"/>
                  <a:gd name="connsiteY1" fmla="*/ 34033 h 34037"/>
                  <a:gd name="connsiteX2" fmla="*/ 52387 w 256913"/>
                  <a:gd name="connsiteY2" fmla="*/ 3800 h 34037"/>
                  <a:gd name="connsiteX3" fmla="*/ 81749 w 256913"/>
                  <a:gd name="connsiteY3" fmla="*/ 31652 h 34037"/>
                  <a:gd name="connsiteX4" fmla="*/ 121443 w 256913"/>
                  <a:gd name="connsiteY4" fmla="*/ 1418 h 34037"/>
                  <a:gd name="connsiteX5" fmla="*/ 150824 w 256913"/>
                  <a:gd name="connsiteY5" fmla="*/ 28334 h 34037"/>
                  <a:gd name="connsiteX6" fmla="*/ 195262 w 256913"/>
                  <a:gd name="connsiteY6" fmla="*/ 1418 h 34037"/>
                  <a:gd name="connsiteX7" fmla="*/ 219862 w 256913"/>
                  <a:gd name="connsiteY7" fmla="*/ 28575 h 34037"/>
                  <a:gd name="connsiteX8" fmla="*/ 256913 w 256913"/>
                  <a:gd name="connsiteY8" fmla="*/ 0 h 34037"/>
                  <a:gd name="connsiteX0" fmla="*/ 0 w 307142"/>
                  <a:gd name="connsiteY0" fmla="*/ 0 h 107048"/>
                  <a:gd name="connsiteX1" fmla="*/ 74303 w 307142"/>
                  <a:gd name="connsiteY1" fmla="*/ 107046 h 107048"/>
                  <a:gd name="connsiteX2" fmla="*/ 102616 w 307142"/>
                  <a:gd name="connsiteY2" fmla="*/ 76813 h 107048"/>
                  <a:gd name="connsiteX3" fmla="*/ 131978 w 307142"/>
                  <a:gd name="connsiteY3" fmla="*/ 104665 h 107048"/>
                  <a:gd name="connsiteX4" fmla="*/ 171672 w 307142"/>
                  <a:gd name="connsiteY4" fmla="*/ 74431 h 107048"/>
                  <a:gd name="connsiteX5" fmla="*/ 201053 w 307142"/>
                  <a:gd name="connsiteY5" fmla="*/ 101347 h 107048"/>
                  <a:gd name="connsiteX6" fmla="*/ 245491 w 307142"/>
                  <a:gd name="connsiteY6" fmla="*/ 74431 h 107048"/>
                  <a:gd name="connsiteX7" fmla="*/ 270091 w 307142"/>
                  <a:gd name="connsiteY7" fmla="*/ 101588 h 107048"/>
                  <a:gd name="connsiteX8" fmla="*/ 307142 w 307142"/>
                  <a:gd name="connsiteY8" fmla="*/ 73013 h 107048"/>
                  <a:gd name="connsiteX0" fmla="*/ 0 w 307142"/>
                  <a:gd name="connsiteY0" fmla="*/ 0 h 107052"/>
                  <a:gd name="connsiteX1" fmla="*/ 46032 w 307142"/>
                  <a:gd name="connsiteY1" fmla="*/ 73793 h 107052"/>
                  <a:gd name="connsiteX2" fmla="*/ 74303 w 307142"/>
                  <a:gd name="connsiteY2" fmla="*/ 107046 h 107052"/>
                  <a:gd name="connsiteX3" fmla="*/ 102616 w 307142"/>
                  <a:gd name="connsiteY3" fmla="*/ 76813 h 107052"/>
                  <a:gd name="connsiteX4" fmla="*/ 131978 w 307142"/>
                  <a:gd name="connsiteY4" fmla="*/ 104665 h 107052"/>
                  <a:gd name="connsiteX5" fmla="*/ 171672 w 307142"/>
                  <a:gd name="connsiteY5" fmla="*/ 74431 h 107052"/>
                  <a:gd name="connsiteX6" fmla="*/ 201053 w 307142"/>
                  <a:gd name="connsiteY6" fmla="*/ 101347 h 107052"/>
                  <a:gd name="connsiteX7" fmla="*/ 245491 w 307142"/>
                  <a:gd name="connsiteY7" fmla="*/ 74431 h 107052"/>
                  <a:gd name="connsiteX8" fmla="*/ 270091 w 307142"/>
                  <a:gd name="connsiteY8" fmla="*/ 101588 h 107052"/>
                  <a:gd name="connsiteX9" fmla="*/ 307142 w 307142"/>
                  <a:gd name="connsiteY9" fmla="*/ 73013 h 107052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4 w 271736"/>
                  <a:gd name="connsiteY9" fmla="*/ 5922 h 39961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5 w 271736"/>
                  <a:gd name="connsiteY9" fmla="*/ 5922 h 39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736" h="39961">
                    <a:moveTo>
                      <a:pt x="271588" y="1402"/>
                    </a:moveTo>
                    <a:cubicBezTo>
                      <a:pt x="279260" y="13701"/>
                      <a:pt x="-12000" y="-11139"/>
                      <a:pt x="384" y="6702"/>
                    </a:cubicBezTo>
                    <a:cubicBezTo>
                      <a:pt x="12768" y="24543"/>
                      <a:pt x="19224" y="39452"/>
                      <a:pt x="28655" y="39955"/>
                    </a:cubicBezTo>
                    <a:cubicBezTo>
                      <a:pt x="38086" y="40458"/>
                      <a:pt x="47356" y="10119"/>
                      <a:pt x="56968" y="9722"/>
                    </a:cubicBezTo>
                    <a:cubicBezTo>
                      <a:pt x="66580" y="9325"/>
                      <a:pt x="74821" y="37971"/>
                      <a:pt x="86330" y="37574"/>
                    </a:cubicBezTo>
                    <a:cubicBezTo>
                      <a:pt x="97839" y="37177"/>
                      <a:pt x="114512" y="7893"/>
                      <a:pt x="126024" y="7340"/>
                    </a:cubicBezTo>
                    <a:cubicBezTo>
                      <a:pt x="137536" y="6787"/>
                      <a:pt x="143102" y="34256"/>
                      <a:pt x="155405" y="34256"/>
                    </a:cubicBezTo>
                    <a:cubicBezTo>
                      <a:pt x="167708" y="34256"/>
                      <a:pt x="188337" y="7300"/>
                      <a:pt x="199843" y="7340"/>
                    </a:cubicBezTo>
                    <a:cubicBezTo>
                      <a:pt x="211349" y="7380"/>
                      <a:pt x="214168" y="34733"/>
                      <a:pt x="224443" y="34497"/>
                    </a:cubicBezTo>
                    <a:cubicBezTo>
                      <a:pt x="234718" y="34261"/>
                      <a:pt x="252367" y="12272"/>
                      <a:pt x="261495" y="5922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Volný tvar 240">
                <a:extLst>
                  <a:ext uri="{FF2B5EF4-FFF2-40B4-BE49-F238E27FC236}">
                    <a16:creationId xmlns:a16="http://schemas.microsoft.com/office/drawing/2014/main" id="{C3327E12-5D16-C831-30A1-C5B4F55FF4A3}"/>
                  </a:ext>
                </a:extLst>
              </p:cNvPr>
              <p:cNvSpPr/>
              <p:nvPr/>
            </p:nvSpPr>
            <p:spPr>
              <a:xfrm rot="10800000">
                <a:off x="4173150" y="3542447"/>
                <a:ext cx="244766" cy="44457"/>
              </a:xfrm>
              <a:custGeom>
                <a:avLst/>
                <a:gdLst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00025 w 266774"/>
                  <a:gd name="connsiteY22" fmla="*/ 16669 h 47625"/>
                  <a:gd name="connsiteX23" fmla="*/ 211931 w 266774"/>
                  <a:gd name="connsiteY23" fmla="*/ 38100 h 47625"/>
                  <a:gd name="connsiteX24" fmla="*/ 226218 w 266774"/>
                  <a:gd name="connsiteY24" fmla="*/ 47625 h 47625"/>
                  <a:gd name="connsiteX25" fmla="*/ 233362 w 266774"/>
                  <a:gd name="connsiteY25" fmla="*/ 38100 h 47625"/>
                  <a:gd name="connsiteX26" fmla="*/ 238125 w 266774"/>
                  <a:gd name="connsiteY26" fmla="*/ 30956 h 47625"/>
                  <a:gd name="connsiteX27" fmla="*/ 245268 w 266774"/>
                  <a:gd name="connsiteY27" fmla="*/ 28575 h 47625"/>
                  <a:gd name="connsiteX28" fmla="*/ 252412 w 266774"/>
                  <a:gd name="connsiteY28" fmla="*/ 23813 h 47625"/>
                  <a:gd name="connsiteX29" fmla="*/ 257175 w 266774"/>
                  <a:gd name="connsiteY29" fmla="*/ 16669 h 47625"/>
                  <a:gd name="connsiteX30" fmla="*/ 259556 w 266774"/>
                  <a:gd name="connsiteY30" fmla="*/ 9525 h 47625"/>
                  <a:gd name="connsiteX31" fmla="*/ 266700 w 266774"/>
                  <a:gd name="connsiteY31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83356 w 266774"/>
                  <a:gd name="connsiteY20" fmla="*/ 16669 h 47625"/>
                  <a:gd name="connsiteX21" fmla="*/ 195262 w 266774"/>
                  <a:gd name="connsiteY21" fmla="*/ 2381 h 47625"/>
                  <a:gd name="connsiteX22" fmla="*/ 211931 w 266774"/>
                  <a:gd name="connsiteY22" fmla="*/ 38100 h 47625"/>
                  <a:gd name="connsiteX23" fmla="*/ 226218 w 266774"/>
                  <a:gd name="connsiteY23" fmla="*/ 47625 h 47625"/>
                  <a:gd name="connsiteX24" fmla="*/ 233362 w 266774"/>
                  <a:gd name="connsiteY24" fmla="*/ 38100 h 47625"/>
                  <a:gd name="connsiteX25" fmla="*/ 238125 w 266774"/>
                  <a:gd name="connsiteY25" fmla="*/ 30956 h 47625"/>
                  <a:gd name="connsiteX26" fmla="*/ 245268 w 266774"/>
                  <a:gd name="connsiteY26" fmla="*/ 28575 h 47625"/>
                  <a:gd name="connsiteX27" fmla="*/ 252412 w 266774"/>
                  <a:gd name="connsiteY27" fmla="*/ 23813 h 47625"/>
                  <a:gd name="connsiteX28" fmla="*/ 257175 w 266774"/>
                  <a:gd name="connsiteY28" fmla="*/ 16669 h 47625"/>
                  <a:gd name="connsiteX29" fmla="*/ 259556 w 266774"/>
                  <a:gd name="connsiteY29" fmla="*/ 9525 h 47625"/>
                  <a:gd name="connsiteX30" fmla="*/ 266700 w 266774"/>
                  <a:gd name="connsiteY30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52400 w 266774"/>
                  <a:gd name="connsiteY18" fmla="*/ 40481 h 47625"/>
                  <a:gd name="connsiteX19" fmla="*/ 166687 w 266774"/>
                  <a:gd name="connsiteY19" fmla="*/ 35719 h 47625"/>
                  <a:gd name="connsiteX20" fmla="*/ 195262 w 266774"/>
                  <a:gd name="connsiteY20" fmla="*/ 2381 h 47625"/>
                  <a:gd name="connsiteX21" fmla="*/ 211931 w 266774"/>
                  <a:gd name="connsiteY21" fmla="*/ 38100 h 47625"/>
                  <a:gd name="connsiteX22" fmla="*/ 226218 w 266774"/>
                  <a:gd name="connsiteY22" fmla="*/ 47625 h 47625"/>
                  <a:gd name="connsiteX23" fmla="*/ 233362 w 266774"/>
                  <a:gd name="connsiteY23" fmla="*/ 38100 h 47625"/>
                  <a:gd name="connsiteX24" fmla="*/ 238125 w 266774"/>
                  <a:gd name="connsiteY24" fmla="*/ 30956 h 47625"/>
                  <a:gd name="connsiteX25" fmla="*/ 245268 w 266774"/>
                  <a:gd name="connsiteY25" fmla="*/ 28575 h 47625"/>
                  <a:gd name="connsiteX26" fmla="*/ 252412 w 266774"/>
                  <a:gd name="connsiteY26" fmla="*/ 23813 h 47625"/>
                  <a:gd name="connsiteX27" fmla="*/ 257175 w 266774"/>
                  <a:gd name="connsiteY27" fmla="*/ 16669 h 47625"/>
                  <a:gd name="connsiteX28" fmla="*/ 259556 w 266774"/>
                  <a:gd name="connsiteY28" fmla="*/ 9525 h 47625"/>
                  <a:gd name="connsiteX29" fmla="*/ 266700 w 266774"/>
                  <a:gd name="connsiteY29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47637 w 266774"/>
                  <a:gd name="connsiteY17" fmla="*/ 33338 h 47625"/>
                  <a:gd name="connsiteX18" fmla="*/ 166687 w 266774"/>
                  <a:gd name="connsiteY18" fmla="*/ 35719 h 47625"/>
                  <a:gd name="connsiteX19" fmla="*/ 195262 w 266774"/>
                  <a:gd name="connsiteY19" fmla="*/ 2381 h 47625"/>
                  <a:gd name="connsiteX20" fmla="*/ 211931 w 266774"/>
                  <a:gd name="connsiteY20" fmla="*/ 38100 h 47625"/>
                  <a:gd name="connsiteX21" fmla="*/ 226218 w 266774"/>
                  <a:gd name="connsiteY21" fmla="*/ 47625 h 47625"/>
                  <a:gd name="connsiteX22" fmla="*/ 233362 w 266774"/>
                  <a:gd name="connsiteY22" fmla="*/ 38100 h 47625"/>
                  <a:gd name="connsiteX23" fmla="*/ 238125 w 266774"/>
                  <a:gd name="connsiteY23" fmla="*/ 30956 h 47625"/>
                  <a:gd name="connsiteX24" fmla="*/ 245268 w 266774"/>
                  <a:gd name="connsiteY24" fmla="*/ 28575 h 47625"/>
                  <a:gd name="connsiteX25" fmla="*/ 252412 w 266774"/>
                  <a:gd name="connsiteY25" fmla="*/ 23813 h 47625"/>
                  <a:gd name="connsiteX26" fmla="*/ 257175 w 266774"/>
                  <a:gd name="connsiteY26" fmla="*/ 16669 h 47625"/>
                  <a:gd name="connsiteX27" fmla="*/ 259556 w 266774"/>
                  <a:gd name="connsiteY27" fmla="*/ 9525 h 47625"/>
                  <a:gd name="connsiteX28" fmla="*/ 266700 w 266774"/>
                  <a:gd name="connsiteY28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14300 w 266774"/>
                  <a:gd name="connsiteY13" fmla="*/ 16669 h 47625"/>
                  <a:gd name="connsiteX14" fmla="*/ 121443 w 266774"/>
                  <a:gd name="connsiteY14" fmla="*/ 2381 h 47625"/>
                  <a:gd name="connsiteX15" fmla="*/ 126206 w 266774"/>
                  <a:gd name="connsiteY15" fmla="*/ 9525 h 47625"/>
                  <a:gd name="connsiteX16" fmla="*/ 135731 w 266774"/>
                  <a:gd name="connsiteY16" fmla="*/ 21431 h 47625"/>
                  <a:gd name="connsiteX17" fmla="*/ 166687 w 266774"/>
                  <a:gd name="connsiteY17" fmla="*/ 35719 h 47625"/>
                  <a:gd name="connsiteX18" fmla="*/ 195262 w 266774"/>
                  <a:gd name="connsiteY18" fmla="*/ 2381 h 47625"/>
                  <a:gd name="connsiteX19" fmla="*/ 211931 w 266774"/>
                  <a:gd name="connsiteY19" fmla="*/ 38100 h 47625"/>
                  <a:gd name="connsiteX20" fmla="*/ 226218 w 266774"/>
                  <a:gd name="connsiteY20" fmla="*/ 47625 h 47625"/>
                  <a:gd name="connsiteX21" fmla="*/ 233362 w 266774"/>
                  <a:gd name="connsiteY21" fmla="*/ 38100 h 47625"/>
                  <a:gd name="connsiteX22" fmla="*/ 238125 w 266774"/>
                  <a:gd name="connsiteY22" fmla="*/ 30956 h 47625"/>
                  <a:gd name="connsiteX23" fmla="*/ 245268 w 266774"/>
                  <a:gd name="connsiteY23" fmla="*/ 28575 h 47625"/>
                  <a:gd name="connsiteX24" fmla="*/ 252412 w 266774"/>
                  <a:gd name="connsiteY24" fmla="*/ 23813 h 47625"/>
                  <a:gd name="connsiteX25" fmla="*/ 257175 w 266774"/>
                  <a:gd name="connsiteY25" fmla="*/ 16669 h 47625"/>
                  <a:gd name="connsiteX26" fmla="*/ 259556 w 266774"/>
                  <a:gd name="connsiteY26" fmla="*/ 9525 h 47625"/>
                  <a:gd name="connsiteX27" fmla="*/ 266700 w 266774"/>
                  <a:gd name="connsiteY27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07156 w 266774"/>
                  <a:gd name="connsiteY12" fmla="*/ 21431 h 47625"/>
                  <a:gd name="connsiteX13" fmla="*/ 121443 w 266774"/>
                  <a:gd name="connsiteY13" fmla="*/ 2381 h 47625"/>
                  <a:gd name="connsiteX14" fmla="*/ 126206 w 266774"/>
                  <a:gd name="connsiteY14" fmla="*/ 9525 h 47625"/>
                  <a:gd name="connsiteX15" fmla="*/ 135731 w 266774"/>
                  <a:gd name="connsiteY15" fmla="*/ 21431 h 47625"/>
                  <a:gd name="connsiteX16" fmla="*/ 166687 w 266774"/>
                  <a:gd name="connsiteY16" fmla="*/ 35719 h 47625"/>
                  <a:gd name="connsiteX17" fmla="*/ 195262 w 266774"/>
                  <a:gd name="connsiteY17" fmla="*/ 2381 h 47625"/>
                  <a:gd name="connsiteX18" fmla="*/ 211931 w 266774"/>
                  <a:gd name="connsiteY18" fmla="*/ 38100 h 47625"/>
                  <a:gd name="connsiteX19" fmla="*/ 226218 w 266774"/>
                  <a:gd name="connsiteY19" fmla="*/ 47625 h 47625"/>
                  <a:gd name="connsiteX20" fmla="*/ 233362 w 266774"/>
                  <a:gd name="connsiteY20" fmla="*/ 38100 h 47625"/>
                  <a:gd name="connsiteX21" fmla="*/ 238125 w 266774"/>
                  <a:gd name="connsiteY21" fmla="*/ 30956 h 47625"/>
                  <a:gd name="connsiteX22" fmla="*/ 245268 w 266774"/>
                  <a:gd name="connsiteY22" fmla="*/ 28575 h 47625"/>
                  <a:gd name="connsiteX23" fmla="*/ 252412 w 266774"/>
                  <a:gd name="connsiteY23" fmla="*/ 23813 h 47625"/>
                  <a:gd name="connsiteX24" fmla="*/ 257175 w 266774"/>
                  <a:gd name="connsiteY24" fmla="*/ 16669 h 47625"/>
                  <a:gd name="connsiteX25" fmla="*/ 259556 w 266774"/>
                  <a:gd name="connsiteY25" fmla="*/ 9525 h 47625"/>
                  <a:gd name="connsiteX26" fmla="*/ 266700 w 266774"/>
                  <a:gd name="connsiteY26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02393 w 266774"/>
                  <a:gd name="connsiteY11" fmla="*/ 28575 h 47625"/>
                  <a:gd name="connsiteX12" fmla="*/ 121443 w 266774"/>
                  <a:gd name="connsiteY12" fmla="*/ 2381 h 47625"/>
                  <a:gd name="connsiteX13" fmla="*/ 126206 w 266774"/>
                  <a:gd name="connsiteY13" fmla="*/ 9525 h 47625"/>
                  <a:gd name="connsiteX14" fmla="*/ 135731 w 266774"/>
                  <a:gd name="connsiteY14" fmla="*/ 21431 h 47625"/>
                  <a:gd name="connsiteX15" fmla="*/ 166687 w 266774"/>
                  <a:gd name="connsiteY15" fmla="*/ 35719 h 47625"/>
                  <a:gd name="connsiteX16" fmla="*/ 195262 w 266774"/>
                  <a:gd name="connsiteY16" fmla="*/ 2381 h 47625"/>
                  <a:gd name="connsiteX17" fmla="*/ 211931 w 266774"/>
                  <a:gd name="connsiteY17" fmla="*/ 38100 h 47625"/>
                  <a:gd name="connsiteX18" fmla="*/ 226218 w 266774"/>
                  <a:gd name="connsiteY18" fmla="*/ 47625 h 47625"/>
                  <a:gd name="connsiteX19" fmla="*/ 233362 w 266774"/>
                  <a:gd name="connsiteY19" fmla="*/ 38100 h 47625"/>
                  <a:gd name="connsiteX20" fmla="*/ 238125 w 266774"/>
                  <a:gd name="connsiteY20" fmla="*/ 30956 h 47625"/>
                  <a:gd name="connsiteX21" fmla="*/ 245268 w 266774"/>
                  <a:gd name="connsiteY21" fmla="*/ 28575 h 47625"/>
                  <a:gd name="connsiteX22" fmla="*/ 252412 w 266774"/>
                  <a:gd name="connsiteY22" fmla="*/ 23813 h 47625"/>
                  <a:gd name="connsiteX23" fmla="*/ 257175 w 266774"/>
                  <a:gd name="connsiteY23" fmla="*/ 16669 h 47625"/>
                  <a:gd name="connsiteX24" fmla="*/ 259556 w 266774"/>
                  <a:gd name="connsiteY24" fmla="*/ 9525 h 47625"/>
                  <a:gd name="connsiteX25" fmla="*/ 266700 w 266774"/>
                  <a:gd name="connsiteY25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35731 w 266774"/>
                  <a:gd name="connsiteY13" fmla="*/ 21431 h 47625"/>
                  <a:gd name="connsiteX14" fmla="*/ 166687 w 266774"/>
                  <a:gd name="connsiteY14" fmla="*/ 35719 h 47625"/>
                  <a:gd name="connsiteX15" fmla="*/ 195262 w 266774"/>
                  <a:gd name="connsiteY15" fmla="*/ 2381 h 47625"/>
                  <a:gd name="connsiteX16" fmla="*/ 211931 w 266774"/>
                  <a:gd name="connsiteY16" fmla="*/ 38100 h 47625"/>
                  <a:gd name="connsiteX17" fmla="*/ 226218 w 266774"/>
                  <a:gd name="connsiteY17" fmla="*/ 47625 h 47625"/>
                  <a:gd name="connsiteX18" fmla="*/ 233362 w 266774"/>
                  <a:gd name="connsiteY18" fmla="*/ 38100 h 47625"/>
                  <a:gd name="connsiteX19" fmla="*/ 238125 w 266774"/>
                  <a:gd name="connsiteY19" fmla="*/ 30956 h 47625"/>
                  <a:gd name="connsiteX20" fmla="*/ 245268 w 266774"/>
                  <a:gd name="connsiteY20" fmla="*/ 28575 h 47625"/>
                  <a:gd name="connsiteX21" fmla="*/ 252412 w 266774"/>
                  <a:gd name="connsiteY21" fmla="*/ 23813 h 47625"/>
                  <a:gd name="connsiteX22" fmla="*/ 257175 w 266774"/>
                  <a:gd name="connsiteY22" fmla="*/ 16669 h 47625"/>
                  <a:gd name="connsiteX23" fmla="*/ 259556 w 266774"/>
                  <a:gd name="connsiteY23" fmla="*/ 9525 h 47625"/>
                  <a:gd name="connsiteX24" fmla="*/ 266700 w 266774"/>
                  <a:gd name="connsiteY24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26206 w 266774"/>
                  <a:gd name="connsiteY12" fmla="*/ 9525 h 47625"/>
                  <a:gd name="connsiteX13" fmla="*/ 166687 w 266774"/>
                  <a:gd name="connsiteY13" fmla="*/ 35719 h 47625"/>
                  <a:gd name="connsiteX14" fmla="*/ 195262 w 266774"/>
                  <a:gd name="connsiteY14" fmla="*/ 2381 h 47625"/>
                  <a:gd name="connsiteX15" fmla="*/ 211931 w 266774"/>
                  <a:gd name="connsiteY15" fmla="*/ 38100 h 47625"/>
                  <a:gd name="connsiteX16" fmla="*/ 226218 w 266774"/>
                  <a:gd name="connsiteY16" fmla="*/ 47625 h 47625"/>
                  <a:gd name="connsiteX17" fmla="*/ 233362 w 266774"/>
                  <a:gd name="connsiteY17" fmla="*/ 38100 h 47625"/>
                  <a:gd name="connsiteX18" fmla="*/ 238125 w 266774"/>
                  <a:gd name="connsiteY18" fmla="*/ 30956 h 47625"/>
                  <a:gd name="connsiteX19" fmla="*/ 245268 w 266774"/>
                  <a:gd name="connsiteY19" fmla="*/ 28575 h 47625"/>
                  <a:gd name="connsiteX20" fmla="*/ 252412 w 266774"/>
                  <a:gd name="connsiteY20" fmla="*/ 23813 h 47625"/>
                  <a:gd name="connsiteX21" fmla="*/ 257175 w 266774"/>
                  <a:gd name="connsiteY21" fmla="*/ 16669 h 47625"/>
                  <a:gd name="connsiteX22" fmla="*/ 259556 w 266774"/>
                  <a:gd name="connsiteY22" fmla="*/ 9525 h 47625"/>
                  <a:gd name="connsiteX23" fmla="*/ 266700 w 266774"/>
                  <a:gd name="connsiteY23" fmla="*/ 0 h 47625"/>
                  <a:gd name="connsiteX0" fmla="*/ 0 w 266774"/>
                  <a:gd name="connsiteY0" fmla="*/ 7144 h 47625"/>
                  <a:gd name="connsiteX1" fmla="*/ 11906 w 266774"/>
                  <a:gd name="connsiteY1" fmla="*/ 16669 h 47625"/>
                  <a:gd name="connsiteX2" fmla="*/ 21431 w 266774"/>
                  <a:gd name="connsiteY2" fmla="*/ 28575 h 47625"/>
                  <a:gd name="connsiteX3" fmla="*/ 23812 w 266774"/>
                  <a:gd name="connsiteY3" fmla="*/ 35719 h 47625"/>
                  <a:gd name="connsiteX4" fmla="*/ 38100 w 266774"/>
                  <a:gd name="connsiteY4" fmla="*/ 26194 h 47625"/>
                  <a:gd name="connsiteX5" fmla="*/ 47625 w 266774"/>
                  <a:gd name="connsiteY5" fmla="*/ 11906 h 47625"/>
                  <a:gd name="connsiteX6" fmla="*/ 52387 w 266774"/>
                  <a:gd name="connsiteY6" fmla="*/ 4763 h 47625"/>
                  <a:gd name="connsiteX7" fmla="*/ 59531 w 266774"/>
                  <a:gd name="connsiteY7" fmla="*/ 2381 h 47625"/>
                  <a:gd name="connsiteX8" fmla="*/ 73818 w 266774"/>
                  <a:gd name="connsiteY8" fmla="*/ 26194 h 47625"/>
                  <a:gd name="connsiteX9" fmla="*/ 78581 w 266774"/>
                  <a:gd name="connsiteY9" fmla="*/ 33338 h 47625"/>
                  <a:gd name="connsiteX10" fmla="*/ 92868 w 266774"/>
                  <a:gd name="connsiteY10" fmla="*/ 42863 h 47625"/>
                  <a:gd name="connsiteX11" fmla="*/ 121443 w 266774"/>
                  <a:gd name="connsiteY11" fmla="*/ 2381 h 47625"/>
                  <a:gd name="connsiteX12" fmla="*/ 166687 w 266774"/>
                  <a:gd name="connsiteY12" fmla="*/ 35719 h 47625"/>
                  <a:gd name="connsiteX13" fmla="*/ 195262 w 266774"/>
                  <a:gd name="connsiteY13" fmla="*/ 2381 h 47625"/>
                  <a:gd name="connsiteX14" fmla="*/ 211931 w 266774"/>
                  <a:gd name="connsiteY14" fmla="*/ 38100 h 47625"/>
                  <a:gd name="connsiteX15" fmla="*/ 226218 w 266774"/>
                  <a:gd name="connsiteY15" fmla="*/ 47625 h 47625"/>
                  <a:gd name="connsiteX16" fmla="*/ 233362 w 266774"/>
                  <a:gd name="connsiteY16" fmla="*/ 38100 h 47625"/>
                  <a:gd name="connsiteX17" fmla="*/ 238125 w 266774"/>
                  <a:gd name="connsiteY17" fmla="*/ 30956 h 47625"/>
                  <a:gd name="connsiteX18" fmla="*/ 245268 w 266774"/>
                  <a:gd name="connsiteY18" fmla="*/ 28575 h 47625"/>
                  <a:gd name="connsiteX19" fmla="*/ 252412 w 266774"/>
                  <a:gd name="connsiteY19" fmla="*/ 23813 h 47625"/>
                  <a:gd name="connsiteX20" fmla="*/ 257175 w 266774"/>
                  <a:gd name="connsiteY20" fmla="*/ 16669 h 47625"/>
                  <a:gd name="connsiteX21" fmla="*/ 259556 w 266774"/>
                  <a:gd name="connsiteY21" fmla="*/ 9525 h 47625"/>
                  <a:gd name="connsiteX22" fmla="*/ 266700 w 266774"/>
                  <a:gd name="connsiteY22" fmla="*/ 0 h 47625"/>
                  <a:gd name="connsiteX0" fmla="*/ 0 w 266774"/>
                  <a:gd name="connsiteY0" fmla="*/ 7144 h 44174"/>
                  <a:gd name="connsiteX1" fmla="*/ 11906 w 266774"/>
                  <a:gd name="connsiteY1" fmla="*/ 16669 h 44174"/>
                  <a:gd name="connsiteX2" fmla="*/ 21431 w 266774"/>
                  <a:gd name="connsiteY2" fmla="*/ 28575 h 44174"/>
                  <a:gd name="connsiteX3" fmla="*/ 23812 w 266774"/>
                  <a:gd name="connsiteY3" fmla="*/ 35719 h 44174"/>
                  <a:gd name="connsiteX4" fmla="*/ 38100 w 266774"/>
                  <a:gd name="connsiteY4" fmla="*/ 26194 h 44174"/>
                  <a:gd name="connsiteX5" fmla="*/ 47625 w 266774"/>
                  <a:gd name="connsiteY5" fmla="*/ 11906 h 44174"/>
                  <a:gd name="connsiteX6" fmla="*/ 52387 w 266774"/>
                  <a:gd name="connsiteY6" fmla="*/ 4763 h 44174"/>
                  <a:gd name="connsiteX7" fmla="*/ 59531 w 266774"/>
                  <a:gd name="connsiteY7" fmla="*/ 2381 h 44174"/>
                  <a:gd name="connsiteX8" fmla="*/ 73818 w 266774"/>
                  <a:gd name="connsiteY8" fmla="*/ 26194 h 44174"/>
                  <a:gd name="connsiteX9" fmla="*/ 78581 w 266774"/>
                  <a:gd name="connsiteY9" fmla="*/ 33338 h 44174"/>
                  <a:gd name="connsiteX10" fmla="*/ 92868 w 266774"/>
                  <a:gd name="connsiteY10" fmla="*/ 42863 h 44174"/>
                  <a:gd name="connsiteX11" fmla="*/ 121443 w 266774"/>
                  <a:gd name="connsiteY11" fmla="*/ 2381 h 44174"/>
                  <a:gd name="connsiteX12" fmla="*/ 166687 w 266774"/>
                  <a:gd name="connsiteY12" fmla="*/ 35719 h 44174"/>
                  <a:gd name="connsiteX13" fmla="*/ 195262 w 266774"/>
                  <a:gd name="connsiteY13" fmla="*/ 2381 h 44174"/>
                  <a:gd name="connsiteX14" fmla="*/ 211931 w 266774"/>
                  <a:gd name="connsiteY14" fmla="*/ 38100 h 44174"/>
                  <a:gd name="connsiteX15" fmla="*/ 233362 w 266774"/>
                  <a:gd name="connsiteY15" fmla="*/ 38100 h 44174"/>
                  <a:gd name="connsiteX16" fmla="*/ 238125 w 266774"/>
                  <a:gd name="connsiteY16" fmla="*/ 30956 h 44174"/>
                  <a:gd name="connsiteX17" fmla="*/ 245268 w 266774"/>
                  <a:gd name="connsiteY17" fmla="*/ 28575 h 44174"/>
                  <a:gd name="connsiteX18" fmla="*/ 252412 w 266774"/>
                  <a:gd name="connsiteY18" fmla="*/ 23813 h 44174"/>
                  <a:gd name="connsiteX19" fmla="*/ 257175 w 266774"/>
                  <a:gd name="connsiteY19" fmla="*/ 16669 h 44174"/>
                  <a:gd name="connsiteX20" fmla="*/ 259556 w 266774"/>
                  <a:gd name="connsiteY20" fmla="*/ 9525 h 44174"/>
                  <a:gd name="connsiteX21" fmla="*/ 266700 w 266774"/>
                  <a:gd name="connsiteY21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2412 w 266700"/>
                  <a:gd name="connsiteY18" fmla="*/ 23813 h 44174"/>
                  <a:gd name="connsiteX19" fmla="*/ 259556 w 266700"/>
                  <a:gd name="connsiteY19" fmla="*/ 9525 h 44174"/>
                  <a:gd name="connsiteX20" fmla="*/ 266700 w 266700"/>
                  <a:gd name="connsiteY20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45268 w 266700"/>
                  <a:gd name="connsiteY17" fmla="*/ 28575 h 44174"/>
                  <a:gd name="connsiteX18" fmla="*/ 259556 w 266700"/>
                  <a:gd name="connsiteY18" fmla="*/ 9525 h 44174"/>
                  <a:gd name="connsiteX19" fmla="*/ 266700 w 266700"/>
                  <a:gd name="connsiteY19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38125 w 266700"/>
                  <a:gd name="connsiteY16" fmla="*/ 30956 h 44174"/>
                  <a:gd name="connsiteX17" fmla="*/ 259556 w 266700"/>
                  <a:gd name="connsiteY17" fmla="*/ 9525 h 44174"/>
                  <a:gd name="connsiteX18" fmla="*/ 266700 w 266700"/>
                  <a:gd name="connsiteY18" fmla="*/ 0 h 44174"/>
                  <a:gd name="connsiteX0" fmla="*/ 0 w 266700"/>
                  <a:gd name="connsiteY0" fmla="*/ 7144 h 44174"/>
                  <a:gd name="connsiteX1" fmla="*/ 11906 w 266700"/>
                  <a:gd name="connsiteY1" fmla="*/ 16669 h 44174"/>
                  <a:gd name="connsiteX2" fmla="*/ 21431 w 266700"/>
                  <a:gd name="connsiteY2" fmla="*/ 28575 h 44174"/>
                  <a:gd name="connsiteX3" fmla="*/ 23812 w 266700"/>
                  <a:gd name="connsiteY3" fmla="*/ 35719 h 44174"/>
                  <a:gd name="connsiteX4" fmla="*/ 38100 w 266700"/>
                  <a:gd name="connsiteY4" fmla="*/ 26194 h 44174"/>
                  <a:gd name="connsiteX5" fmla="*/ 47625 w 266700"/>
                  <a:gd name="connsiteY5" fmla="*/ 11906 h 44174"/>
                  <a:gd name="connsiteX6" fmla="*/ 52387 w 266700"/>
                  <a:gd name="connsiteY6" fmla="*/ 4763 h 44174"/>
                  <a:gd name="connsiteX7" fmla="*/ 59531 w 266700"/>
                  <a:gd name="connsiteY7" fmla="*/ 2381 h 44174"/>
                  <a:gd name="connsiteX8" fmla="*/ 73818 w 266700"/>
                  <a:gd name="connsiteY8" fmla="*/ 26194 h 44174"/>
                  <a:gd name="connsiteX9" fmla="*/ 78581 w 266700"/>
                  <a:gd name="connsiteY9" fmla="*/ 33338 h 44174"/>
                  <a:gd name="connsiteX10" fmla="*/ 92868 w 266700"/>
                  <a:gd name="connsiteY10" fmla="*/ 42863 h 44174"/>
                  <a:gd name="connsiteX11" fmla="*/ 121443 w 266700"/>
                  <a:gd name="connsiteY11" fmla="*/ 2381 h 44174"/>
                  <a:gd name="connsiteX12" fmla="*/ 166687 w 266700"/>
                  <a:gd name="connsiteY12" fmla="*/ 35719 h 44174"/>
                  <a:gd name="connsiteX13" fmla="*/ 195262 w 266700"/>
                  <a:gd name="connsiteY13" fmla="*/ 2381 h 44174"/>
                  <a:gd name="connsiteX14" fmla="*/ 211931 w 266700"/>
                  <a:gd name="connsiteY14" fmla="*/ 38100 h 44174"/>
                  <a:gd name="connsiteX15" fmla="*/ 233362 w 266700"/>
                  <a:gd name="connsiteY15" fmla="*/ 38100 h 44174"/>
                  <a:gd name="connsiteX16" fmla="*/ 259556 w 266700"/>
                  <a:gd name="connsiteY16" fmla="*/ 9525 h 44174"/>
                  <a:gd name="connsiteX17" fmla="*/ 266700 w 266700"/>
                  <a:gd name="connsiteY17" fmla="*/ 0 h 44174"/>
                  <a:gd name="connsiteX0" fmla="*/ 0 w 266882"/>
                  <a:gd name="connsiteY0" fmla="*/ 7144 h 44174"/>
                  <a:gd name="connsiteX1" fmla="*/ 11906 w 266882"/>
                  <a:gd name="connsiteY1" fmla="*/ 16669 h 44174"/>
                  <a:gd name="connsiteX2" fmla="*/ 21431 w 266882"/>
                  <a:gd name="connsiteY2" fmla="*/ 28575 h 44174"/>
                  <a:gd name="connsiteX3" fmla="*/ 23812 w 266882"/>
                  <a:gd name="connsiteY3" fmla="*/ 35719 h 44174"/>
                  <a:gd name="connsiteX4" fmla="*/ 38100 w 266882"/>
                  <a:gd name="connsiteY4" fmla="*/ 26194 h 44174"/>
                  <a:gd name="connsiteX5" fmla="*/ 47625 w 266882"/>
                  <a:gd name="connsiteY5" fmla="*/ 11906 h 44174"/>
                  <a:gd name="connsiteX6" fmla="*/ 52387 w 266882"/>
                  <a:gd name="connsiteY6" fmla="*/ 4763 h 44174"/>
                  <a:gd name="connsiteX7" fmla="*/ 59531 w 266882"/>
                  <a:gd name="connsiteY7" fmla="*/ 2381 h 44174"/>
                  <a:gd name="connsiteX8" fmla="*/ 73818 w 266882"/>
                  <a:gd name="connsiteY8" fmla="*/ 26194 h 44174"/>
                  <a:gd name="connsiteX9" fmla="*/ 78581 w 266882"/>
                  <a:gd name="connsiteY9" fmla="*/ 33338 h 44174"/>
                  <a:gd name="connsiteX10" fmla="*/ 92868 w 266882"/>
                  <a:gd name="connsiteY10" fmla="*/ 42863 h 44174"/>
                  <a:gd name="connsiteX11" fmla="*/ 121443 w 266882"/>
                  <a:gd name="connsiteY11" fmla="*/ 2381 h 44174"/>
                  <a:gd name="connsiteX12" fmla="*/ 166687 w 266882"/>
                  <a:gd name="connsiteY12" fmla="*/ 35719 h 44174"/>
                  <a:gd name="connsiteX13" fmla="*/ 195262 w 266882"/>
                  <a:gd name="connsiteY13" fmla="*/ 2381 h 44174"/>
                  <a:gd name="connsiteX14" fmla="*/ 211931 w 266882"/>
                  <a:gd name="connsiteY14" fmla="*/ 38100 h 44174"/>
                  <a:gd name="connsiteX15" fmla="*/ 259556 w 266882"/>
                  <a:gd name="connsiteY15" fmla="*/ 9525 h 44174"/>
                  <a:gd name="connsiteX16" fmla="*/ 266700 w 266882"/>
                  <a:gd name="connsiteY16" fmla="*/ 0 h 44174"/>
                  <a:gd name="connsiteX0" fmla="*/ 0 w 259556"/>
                  <a:gd name="connsiteY0" fmla="*/ 4794 h 41824"/>
                  <a:gd name="connsiteX1" fmla="*/ 11906 w 259556"/>
                  <a:gd name="connsiteY1" fmla="*/ 14319 h 41824"/>
                  <a:gd name="connsiteX2" fmla="*/ 21431 w 259556"/>
                  <a:gd name="connsiteY2" fmla="*/ 26225 h 41824"/>
                  <a:gd name="connsiteX3" fmla="*/ 23812 w 259556"/>
                  <a:gd name="connsiteY3" fmla="*/ 33369 h 41824"/>
                  <a:gd name="connsiteX4" fmla="*/ 38100 w 259556"/>
                  <a:gd name="connsiteY4" fmla="*/ 23844 h 41824"/>
                  <a:gd name="connsiteX5" fmla="*/ 47625 w 259556"/>
                  <a:gd name="connsiteY5" fmla="*/ 9556 h 41824"/>
                  <a:gd name="connsiteX6" fmla="*/ 52387 w 259556"/>
                  <a:gd name="connsiteY6" fmla="*/ 2413 h 41824"/>
                  <a:gd name="connsiteX7" fmla="*/ 59531 w 259556"/>
                  <a:gd name="connsiteY7" fmla="*/ 31 h 41824"/>
                  <a:gd name="connsiteX8" fmla="*/ 73818 w 259556"/>
                  <a:gd name="connsiteY8" fmla="*/ 23844 h 41824"/>
                  <a:gd name="connsiteX9" fmla="*/ 78581 w 259556"/>
                  <a:gd name="connsiteY9" fmla="*/ 30988 h 41824"/>
                  <a:gd name="connsiteX10" fmla="*/ 92868 w 259556"/>
                  <a:gd name="connsiteY10" fmla="*/ 40513 h 41824"/>
                  <a:gd name="connsiteX11" fmla="*/ 121443 w 259556"/>
                  <a:gd name="connsiteY11" fmla="*/ 31 h 41824"/>
                  <a:gd name="connsiteX12" fmla="*/ 166687 w 259556"/>
                  <a:gd name="connsiteY12" fmla="*/ 33369 h 41824"/>
                  <a:gd name="connsiteX13" fmla="*/ 195262 w 259556"/>
                  <a:gd name="connsiteY13" fmla="*/ 31 h 41824"/>
                  <a:gd name="connsiteX14" fmla="*/ 211931 w 259556"/>
                  <a:gd name="connsiteY14" fmla="*/ 35750 h 41824"/>
                  <a:gd name="connsiteX15" fmla="*/ 259556 w 259556"/>
                  <a:gd name="connsiteY15" fmla="*/ 7175 h 41824"/>
                  <a:gd name="connsiteX0" fmla="*/ 0 w 259556"/>
                  <a:gd name="connsiteY0" fmla="*/ 4794 h 41213"/>
                  <a:gd name="connsiteX1" fmla="*/ 11906 w 259556"/>
                  <a:gd name="connsiteY1" fmla="*/ 14319 h 41213"/>
                  <a:gd name="connsiteX2" fmla="*/ 21431 w 259556"/>
                  <a:gd name="connsiteY2" fmla="*/ 26225 h 41213"/>
                  <a:gd name="connsiteX3" fmla="*/ 23812 w 259556"/>
                  <a:gd name="connsiteY3" fmla="*/ 33369 h 41213"/>
                  <a:gd name="connsiteX4" fmla="*/ 38100 w 259556"/>
                  <a:gd name="connsiteY4" fmla="*/ 23844 h 41213"/>
                  <a:gd name="connsiteX5" fmla="*/ 47625 w 259556"/>
                  <a:gd name="connsiteY5" fmla="*/ 9556 h 41213"/>
                  <a:gd name="connsiteX6" fmla="*/ 52387 w 259556"/>
                  <a:gd name="connsiteY6" fmla="*/ 2413 h 41213"/>
                  <a:gd name="connsiteX7" fmla="*/ 59531 w 259556"/>
                  <a:gd name="connsiteY7" fmla="*/ 31 h 41213"/>
                  <a:gd name="connsiteX8" fmla="*/ 73818 w 259556"/>
                  <a:gd name="connsiteY8" fmla="*/ 23844 h 41213"/>
                  <a:gd name="connsiteX9" fmla="*/ 92868 w 259556"/>
                  <a:gd name="connsiteY9" fmla="*/ 40513 h 41213"/>
                  <a:gd name="connsiteX10" fmla="*/ 121443 w 259556"/>
                  <a:gd name="connsiteY10" fmla="*/ 31 h 41213"/>
                  <a:gd name="connsiteX11" fmla="*/ 166687 w 259556"/>
                  <a:gd name="connsiteY11" fmla="*/ 33369 h 41213"/>
                  <a:gd name="connsiteX12" fmla="*/ 195262 w 259556"/>
                  <a:gd name="connsiteY12" fmla="*/ 31 h 41213"/>
                  <a:gd name="connsiteX13" fmla="*/ 211931 w 259556"/>
                  <a:gd name="connsiteY13" fmla="*/ 35750 h 41213"/>
                  <a:gd name="connsiteX14" fmla="*/ 259556 w 259556"/>
                  <a:gd name="connsiteY14" fmla="*/ 7175 h 4121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47625 w 259556"/>
                  <a:gd name="connsiteY5" fmla="*/ 9596 h 35833"/>
                  <a:gd name="connsiteX6" fmla="*/ 52387 w 259556"/>
                  <a:gd name="connsiteY6" fmla="*/ 2453 h 35833"/>
                  <a:gd name="connsiteX7" fmla="*/ 59531 w 259556"/>
                  <a:gd name="connsiteY7" fmla="*/ 71 h 35833"/>
                  <a:gd name="connsiteX8" fmla="*/ 73818 w 259556"/>
                  <a:gd name="connsiteY8" fmla="*/ 23884 h 35833"/>
                  <a:gd name="connsiteX9" fmla="*/ 121443 w 259556"/>
                  <a:gd name="connsiteY9" fmla="*/ 71 h 35833"/>
                  <a:gd name="connsiteX10" fmla="*/ 166687 w 259556"/>
                  <a:gd name="connsiteY10" fmla="*/ 33409 h 35833"/>
                  <a:gd name="connsiteX11" fmla="*/ 195262 w 259556"/>
                  <a:gd name="connsiteY11" fmla="*/ 71 h 35833"/>
                  <a:gd name="connsiteX12" fmla="*/ 211931 w 259556"/>
                  <a:gd name="connsiteY12" fmla="*/ 35790 h 35833"/>
                  <a:gd name="connsiteX13" fmla="*/ 259556 w 259556"/>
                  <a:gd name="connsiteY13" fmla="*/ 7215 h 35833"/>
                  <a:gd name="connsiteX0" fmla="*/ 0 w 259556"/>
                  <a:gd name="connsiteY0" fmla="*/ 4834 h 35833"/>
                  <a:gd name="connsiteX1" fmla="*/ 11906 w 259556"/>
                  <a:gd name="connsiteY1" fmla="*/ 14359 h 35833"/>
                  <a:gd name="connsiteX2" fmla="*/ 21431 w 259556"/>
                  <a:gd name="connsiteY2" fmla="*/ 26265 h 35833"/>
                  <a:gd name="connsiteX3" fmla="*/ 23812 w 259556"/>
                  <a:gd name="connsiteY3" fmla="*/ 33409 h 35833"/>
                  <a:gd name="connsiteX4" fmla="*/ 38100 w 259556"/>
                  <a:gd name="connsiteY4" fmla="*/ 23884 h 35833"/>
                  <a:gd name="connsiteX5" fmla="*/ 52387 w 259556"/>
                  <a:gd name="connsiteY5" fmla="*/ 2453 h 35833"/>
                  <a:gd name="connsiteX6" fmla="*/ 59531 w 259556"/>
                  <a:gd name="connsiteY6" fmla="*/ 71 h 35833"/>
                  <a:gd name="connsiteX7" fmla="*/ 73818 w 259556"/>
                  <a:gd name="connsiteY7" fmla="*/ 23884 h 35833"/>
                  <a:gd name="connsiteX8" fmla="*/ 121443 w 259556"/>
                  <a:gd name="connsiteY8" fmla="*/ 71 h 35833"/>
                  <a:gd name="connsiteX9" fmla="*/ 166687 w 259556"/>
                  <a:gd name="connsiteY9" fmla="*/ 33409 h 35833"/>
                  <a:gd name="connsiteX10" fmla="*/ 195262 w 259556"/>
                  <a:gd name="connsiteY10" fmla="*/ 71 h 35833"/>
                  <a:gd name="connsiteX11" fmla="*/ 211931 w 259556"/>
                  <a:gd name="connsiteY11" fmla="*/ 35790 h 35833"/>
                  <a:gd name="connsiteX12" fmla="*/ 259556 w 259556"/>
                  <a:gd name="connsiteY12" fmla="*/ 7215 h 35833"/>
                  <a:gd name="connsiteX0" fmla="*/ 0 w 259556"/>
                  <a:gd name="connsiteY0" fmla="*/ 5401 h 36400"/>
                  <a:gd name="connsiteX1" fmla="*/ 11906 w 259556"/>
                  <a:gd name="connsiteY1" fmla="*/ 14926 h 36400"/>
                  <a:gd name="connsiteX2" fmla="*/ 21431 w 259556"/>
                  <a:gd name="connsiteY2" fmla="*/ 26832 h 36400"/>
                  <a:gd name="connsiteX3" fmla="*/ 23812 w 259556"/>
                  <a:gd name="connsiteY3" fmla="*/ 33976 h 36400"/>
                  <a:gd name="connsiteX4" fmla="*/ 52387 w 259556"/>
                  <a:gd name="connsiteY4" fmla="*/ 3020 h 36400"/>
                  <a:gd name="connsiteX5" fmla="*/ 59531 w 259556"/>
                  <a:gd name="connsiteY5" fmla="*/ 638 h 36400"/>
                  <a:gd name="connsiteX6" fmla="*/ 73818 w 259556"/>
                  <a:gd name="connsiteY6" fmla="*/ 24451 h 36400"/>
                  <a:gd name="connsiteX7" fmla="*/ 121443 w 259556"/>
                  <a:gd name="connsiteY7" fmla="*/ 638 h 36400"/>
                  <a:gd name="connsiteX8" fmla="*/ 166687 w 259556"/>
                  <a:gd name="connsiteY8" fmla="*/ 33976 h 36400"/>
                  <a:gd name="connsiteX9" fmla="*/ 195262 w 259556"/>
                  <a:gd name="connsiteY9" fmla="*/ 638 h 36400"/>
                  <a:gd name="connsiteX10" fmla="*/ 211931 w 259556"/>
                  <a:gd name="connsiteY10" fmla="*/ 36357 h 36400"/>
                  <a:gd name="connsiteX11" fmla="*/ 259556 w 259556"/>
                  <a:gd name="connsiteY11" fmla="*/ 7782 h 36400"/>
                  <a:gd name="connsiteX0" fmla="*/ 0 w 259556"/>
                  <a:gd name="connsiteY0" fmla="*/ 4916 h 35915"/>
                  <a:gd name="connsiteX1" fmla="*/ 11906 w 259556"/>
                  <a:gd name="connsiteY1" fmla="*/ 14441 h 35915"/>
                  <a:gd name="connsiteX2" fmla="*/ 21431 w 259556"/>
                  <a:gd name="connsiteY2" fmla="*/ 26347 h 35915"/>
                  <a:gd name="connsiteX3" fmla="*/ 52387 w 259556"/>
                  <a:gd name="connsiteY3" fmla="*/ 2535 h 35915"/>
                  <a:gd name="connsiteX4" fmla="*/ 59531 w 259556"/>
                  <a:gd name="connsiteY4" fmla="*/ 153 h 35915"/>
                  <a:gd name="connsiteX5" fmla="*/ 73818 w 259556"/>
                  <a:gd name="connsiteY5" fmla="*/ 23966 h 35915"/>
                  <a:gd name="connsiteX6" fmla="*/ 121443 w 259556"/>
                  <a:gd name="connsiteY6" fmla="*/ 153 h 35915"/>
                  <a:gd name="connsiteX7" fmla="*/ 166687 w 259556"/>
                  <a:gd name="connsiteY7" fmla="*/ 33491 h 35915"/>
                  <a:gd name="connsiteX8" fmla="*/ 195262 w 259556"/>
                  <a:gd name="connsiteY8" fmla="*/ 153 h 35915"/>
                  <a:gd name="connsiteX9" fmla="*/ 211931 w 259556"/>
                  <a:gd name="connsiteY9" fmla="*/ 35872 h 35915"/>
                  <a:gd name="connsiteX10" fmla="*/ 259556 w 259556"/>
                  <a:gd name="connsiteY10" fmla="*/ 7297 h 35915"/>
                  <a:gd name="connsiteX0" fmla="*/ 0 w 259556"/>
                  <a:gd name="connsiteY0" fmla="*/ 4916 h 35915"/>
                  <a:gd name="connsiteX1" fmla="*/ 21431 w 259556"/>
                  <a:gd name="connsiteY1" fmla="*/ 26347 h 35915"/>
                  <a:gd name="connsiteX2" fmla="*/ 52387 w 259556"/>
                  <a:gd name="connsiteY2" fmla="*/ 2535 h 35915"/>
                  <a:gd name="connsiteX3" fmla="*/ 59531 w 259556"/>
                  <a:gd name="connsiteY3" fmla="*/ 153 h 35915"/>
                  <a:gd name="connsiteX4" fmla="*/ 73818 w 259556"/>
                  <a:gd name="connsiteY4" fmla="*/ 23966 h 35915"/>
                  <a:gd name="connsiteX5" fmla="*/ 121443 w 259556"/>
                  <a:gd name="connsiteY5" fmla="*/ 153 h 35915"/>
                  <a:gd name="connsiteX6" fmla="*/ 166687 w 259556"/>
                  <a:gd name="connsiteY6" fmla="*/ 33491 h 35915"/>
                  <a:gd name="connsiteX7" fmla="*/ 195262 w 259556"/>
                  <a:gd name="connsiteY7" fmla="*/ 153 h 35915"/>
                  <a:gd name="connsiteX8" fmla="*/ 211931 w 259556"/>
                  <a:gd name="connsiteY8" fmla="*/ 35872 h 35915"/>
                  <a:gd name="connsiteX9" fmla="*/ 259556 w 259556"/>
                  <a:gd name="connsiteY9" fmla="*/ 7297 h 35915"/>
                  <a:gd name="connsiteX0" fmla="*/ 0 w 259556"/>
                  <a:gd name="connsiteY0" fmla="*/ 4836 h 35835"/>
                  <a:gd name="connsiteX1" fmla="*/ 21431 w 259556"/>
                  <a:gd name="connsiteY1" fmla="*/ 26267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836 h 35835"/>
                  <a:gd name="connsiteX1" fmla="*/ 24074 w 259556"/>
                  <a:gd name="connsiteY1" fmla="*/ 32688 h 35835"/>
                  <a:gd name="connsiteX2" fmla="*/ 52387 w 259556"/>
                  <a:gd name="connsiteY2" fmla="*/ 2455 h 35835"/>
                  <a:gd name="connsiteX3" fmla="*/ 73818 w 259556"/>
                  <a:gd name="connsiteY3" fmla="*/ 23886 h 35835"/>
                  <a:gd name="connsiteX4" fmla="*/ 121443 w 259556"/>
                  <a:gd name="connsiteY4" fmla="*/ 73 h 35835"/>
                  <a:gd name="connsiteX5" fmla="*/ 166687 w 259556"/>
                  <a:gd name="connsiteY5" fmla="*/ 33411 h 35835"/>
                  <a:gd name="connsiteX6" fmla="*/ 195262 w 259556"/>
                  <a:gd name="connsiteY6" fmla="*/ 73 h 35835"/>
                  <a:gd name="connsiteX7" fmla="*/ 211931 w 259556"/>
                  <a:gd name="connsiteY7" fmla="*/ 35792 h 35835"/>
                  <a:gd name="connsiteX8" fmla="*/ 259556 w 259556"/>
                  <a:gd name="connsiteY8" fmla="*/ 7217 h 35835"/>
                  <a:gd name="connsiteX0" fmla="*/ 0 w 259556"/>
                  <a:gd name="connsiteY0" fmla="*/ 4770 h 35769"/>
                  <a:gd name="connsiteX1" fmla="*/ 24074 w 259556"/>
                  <a:gd name="connsiteY1" fmla="*/ 32622 h 35769"/>
                  <a:gd name="connsiteX2" fmla="*/ 52387 w 259556"/>
                  <a:gd name="connsiteY2" fmla="*/ 2389 h 35769"/>
                  <a:gd name="connsiteX3" fmla="*/ 81749 w 259556"/>
                  <a:gd name="connsiteY3" fmla="*/ 30241 h 35769"/>
                  <a:gd name="connsiteX4" fmla="*/ 121443 w 259556"/>
                  <a:gd name="connsiteY4" fmla="*/ 7 h 35769"/>
                  <a:gd name="connsiteX5" fmla="*/ 166687 w 259556"/>
                  <a:gd name="connsiteY5" fmla="*/ 33345 h 35769"/>
                  <a:gd name="connsiteX6" fmla="*/ 195262 w 259556"/>
                  <a:gd name="connsiteY6" fmla="*/ 7 h 35769"/>
                  <a:gd name="connsiteX7" fmla="*/ 211931 w 259556"/>
                  <a:gd name="connsiteY7" fmla="*/ 35726 h 35769"/>
                  <a:gd name="connsiteX8" fmla="*/ 259556 w 259556"/>
                  <a:gd name="connsiteY8" fmla="*/ 7151 h 35769"/>
                  <a:gd name="connsiteX0" fmla="*/ 0 w 259556"/>
                  <a:gd name="connsiteY0" fmla="*/ 4817 h 35816"/>
                  <a:gd name="connsiteX1" fmla="*/ 24074 w 259556"/>
                  <a:gd name="connsiteY1" fmla="*/ 32669 h 35816"/>
                  <a:gd name="connsiteX2" fmla="*/ 52387 w 259556"/>
                  <a:gd name="connsiteY2" fmla="*/ 2436 h 35816"/>
                  <a:gd name="connsiteX3" fmla="*/ 81749 w 259556"/>
                  <a:gd name="connsiteY3" fmla="*/ 30288 h 35816"/>
                  <a:gd name="connsiteX4" fmla="*/ 121443 w 259556"/>
                  <a:gd name="connsiteY4" fmla="*/ 54 h 35816"/>
                  <a:gd name="connsiteX5" fmla="*/ 150824 w 259556"/>
                  <a:gd name="connsiteY5" fmla="*/ 26970 h 35816"/>
                  <a:gd name="connsiteX6" fmla="*/ 195262 w 259556"/>
                  <a:gd name="connsiteY6" fmla="*/ 54 h 35816"/>
                  <a:gd name="connsiteX7" fmla="*/ 211931 w 259556"/>
                  <a:gd name="connsiteY7" fmla="*/ 35773 h 35816"/>
                  <a:gd name="connsiteX8" fmla="*/ 259556 w 259556"/>
                  <a:gd name="connsiteY8" fmla="*/ 7198 h 35816"/>
                  <a:gd name="connsiteX0" fmla="*/ 0 w 259556"/>
                  <a:gd name="connsiteY0" fmla="*/ 4772 h 32628"/>
                  <a:gd name="connsiteX1" fmla="*/ 24074 w 259556"/>
                  <a:gd name="connsiteY1" fmla="*/ 32624 h 32628"/>
                  <a:gd name="connsiteX2" fmla="*/ 52387 w 259556"/>
                  <a:gd name="connsiteY2" fmla="*/ 2391 h 32628"/>
                  <a:gd name="connsiteX3" fmla="*/ 81749 w 259556"/>
                  <a:gd name="connsiteY3" fmla="*/ 30243 h 32628"/>
                  <a:gd name="connsiteX4" fmla="*/ 121443 w 259556"/>
                  <a:gd name="connsiteY4" fmla="*/ 9 h 32628"/>
                  <a:gd name="connsiteX5" fmla="*/ 150824 w 259556"/>
                  <a:gd name="connsiteY5" fmla="*/ 26925 h 32628"/>
                  <a:gd name="connsiteX6" fmla="*/ 195262 w 259556"/>
                  <a:gd name="connsiteY6" fmla="*/ 9 h 32628"/>
                  <a:gd name="connsiteX7" fmla="*/ 219862 w 259556"/>
                  <a:gd name="connsiteY7" fmla="*/ 27166 h 32628"/>
                  <a:gd name="connsiteX8" fmla="*/ 259556 w 259556"/>
                  <a:gd name="connsiteY8" fmla="*/ 7153 h 32628"/>
                  <a:gd name="connsiteX0" fmla="*/ 0 w 256913"/>
                  <a:gd name="connsiteY0" fmla="*/ 6181 h 34037"/>
                  <a:gd name="connsiteX1" fmla="*/ 24074 w 256913"/>
                  <a:gd name="connsiteY1" fmla="*/ 34033 h 34037"/>
                  <a:gd name="connsiteX2" fmla="*/ 52387 w 256913"/>
                  <a:gd name="connsiteY2" fmla="*/ 3800 h 34037"/>
                  <a:gd name="connsiteX3" fmla="*/ 81749 w 256913"/>
                  <a:gd name="connsiteY3" fmla="*/ 31652 h 34037"/>
                  <a:gd name="connsiteX4" fmla="*/ 121443 w 256913"/>
                  <a:gd name="connsiteY4" fmla="*/ 1418 h 34037"/>
                  <a:gd name="connsiteX5" fmla="*/ 150824 w 256913"/>
                  <a:gd name="connsiteY5" fmla="*/ 28334 h 34037"/>
                  <a:gd name="connsiteX6" fmla="*/ 195262 w 256913"/>
                  <a:gd name="connsiteY6" fmla="*/ 1418 h 34037"/>
                  <a:gd name="connsiteX7" fmla="*/ 219862 w 256913"/>
                  <a:gd name="connsiteY7" fmla="*/ 28575 h 34037"/>
                  <a:gd name="connsiteX8" fmla="*/ 256913 w 256913"/>
                  <a:gd name="connsiteY8" fmla="*/ 0 h 34037"/>
                  <a:gd name="connsiteX0" fmla="*/ 0 w 307142"/>
                  <a:gd name="connsiteY0" fmla="*/ 0 h 107048"/>
                  <a:gd name="connsiteX1" fmla="*/ 74303 w 307142"/>
                  <a:gd name="connsiteY1" fmla="*/ 107046 h 107048"/>
                  <a:gd name="connsiteX2" fmla="*/ 102616 w 307142"/>
                  <a:gd name="connsiteY2" fmla="*/ 76813 h 107048"/>
                  <a:gd name="connsiteX3" fmla="*/ 131978 w 307142"/>
                  <a:gd name="connsiteY3" fmla="*/ 104665 h 107048"/>
                  <a:gd name="connsiteX4" fmla="*/ 171672 w 307142"/>
                  <a:gd name="connsiteY4" fmla="*/ 74431 h 107048"/>
                  <a:gd name="connsiteX5" fmla="*/ 201053 w 307142"/>
                  <a:gd name="connsiteY5" fmla="*/ 101347 h 107048"/>
                  <a:gd name="connsiteX6" fmla="*/ 245491 w 307142"/>
                  <a:gd name="connsiteY6" fmla="*/ 74431 h 107048"/>
                  <a:gd name="connsiteX7" fmla="*/ 270091 w 307142"/>
                  <a:gd name="connsiteY7" fmla="*/ 101588 h 107048"/>
                  <a:gd name="connsiteX8" fmla="*/ 307142 w 307142"/>
                  <a:gd name="connsiteY8" fmla="*/ 73013 h 107048"/>
                  <a:gd name="connsiteX0" fmla="*/ 0 w 307142"/>
                  <a:gd name="connsiteY0" fmla="*/ 0 h 107052"/>
                  <a:gd name="connsiteX1" fmla="*/ 46032 w 307142"/>
                  <a:gd name="connsiteY1" fmla="*/ 73793 h 107052"/>
                  <a:gd name="connsiteX2" fmla="*/ 74303 w 307142"/>
                  <a:gd name="connsiteY2" fmla="*/ 107046 h 107052"/>
                  <a:gd name="connsiteX3" fmla="*/ 102616 w 307142"/>
                  <a:gd name="connsiteY3" fmla="*/ 76813 h 107052"/>
                  <a:gd name="connsiteX4" fmla="*/ 131978 w 307142"/>
                  <a:gd name="connsiteY4" fmla="*/ 104665 h 107052"/>
                  <a:gd name="connsiteX5" fmla="*/ 171672 w 307142"/>
                  <a:gd name="connsiteY5" fmla="*/ 74431 h 107052"/>
                  <a:gd name="connsiteX6" fmla="*/ 201053 w 307142"/>
                  <a:gd name="connsiteY6" fmla="*/ 101347 h 107052"/>
                  <a:gd name="connsiteX7" fmla="*/ 245491 w 307142"/>
                  <a:gd name="connsiteY7" fmla="*/ 74431 h 107052"/>
                  <a:gd name="connsiteX8" fmla="*/ 270091 w 307142"/>
                  <a:gd name="connsiteY8" fmla="*/ 101588 h 107052"/>
                  <a:gd name="connsiteX9" fmla="*/ 307142 w 307142"/>
                  <a:gd name="connsiteY9" fmla="*/ 73013 h 107052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4 w 271736"/>
                  <a:gd name="connsiteY9" fmla="*/ 5922 h 39961"/>
                  <a:gd name="connsiteX0" fmla="*/ 271588 w 271736"/>
                  <a:gd name="connsiteY0" fmla="*/ 1402 h 39961"/>
                  <a:gd name="connsiteX1" fmla="*/ 384 w 271736"/>
                  <a:gd name="connsiteY1" fmla="*/ 6702 h 39961"/>
                  <a:gd name="connsiteX2" fmla="*/ 28655 w 271736"/>
                  <a:gd name="connsiteY2" fmla="*/ 39955 h 39961"/>
                  <a:gd name="connsiteX3" fmla="*/ 56968 w 271736"/>
                  <a:gd name="connsiteY3" fmla="*/ 9722 h 39961"/>
                  <a:gd name="connsiteX4" fmla="*/ 86330 w 271736"/>
                  <a:gd name="connsiteY4" fmla="*/ 37574 h 39961"/>
                  <a:gd name="connsiteX5" fmla="*/ 126024 w 271736"/>
                  <a:gd name="connsiteY5" fmla="*/ 7340 h 39961"/>
                  <a:gd name="connsiteX6" fmla="*/ 155405 w 271736"/>
                  <a:gd name="connsiteY6" fmla="*/ 34256 h 39961"/>
                  <a:gd name="connsiteX7" fmla="*/ 199843 w 271736"/>
                  <a:gd name="connsiteY7" fmla="*/ 7340 h 39961"/>
                  <a:gd name="connsiteX8" fmla="*/ 224443 w 271736"/>
                  <a:gd name="connsiteY8" fmla="*/ 34497 h 39961"/>
                  <a:gd name="connsiteX9" fmla="*/ 261495 w 271736"/>
                  <a:gd name="connsiteY9" fmla="*/ 5922 h 39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736" h="39961">
                    <a:moveTo>
                      <a:pt x="271588" y="1402"/>
                    </a:moveTo>
                    <a:cubicBezTo>
                      <a:pt x="279260" y="13701"/>
                      <a:pt x="-12000" y="-11139"/>
                      <a:pt x="384" y="6702"/>
                    </a:cubicBezTo>
                    <a:cubicBezTo>
                      <a:pt x="12768" y="24543"/>
                      <a:pt x="19224" y="39452"/>
                      <a:pt x="28655" y="39955"/>
                    </a:cubicBezTo>
                    <a:cubicBezTo>
                      <a:pt x="38086" y="40458"/>
                      <a:pt x="47356" y="10119"/>
                      <a:pt x="56968" y="9722"/>
                    </a:cubicBezTo>
                    <a:cubicBezTo>
                      <a:pt x="66580" y="9325"/>
                      <a:pt x="74821" y="37971"/>
                      <a:pt x="86330" y="37574"/>
                    </a:cubicBezTo>
                    <a:cubicBezTo>
                      <a:pt x="97839" y="37177"/>
                      <a:pt x="114512" y="7893"/>
                      <a:pt x="126024" y="7340"/>
                    </a:cubicBezTo>
                    <a:cubicBezTo>
                      <a:pt x="137536" y="6787"/>
                      <a:pt x="143102" y="34256"/>
                      <a:pt x="155405" y="34256"/>
                    </a:cubicBezTo>
                    <a:cubicBezTo>
                      <a:pt x="167708" y="34256"/>
                      <a:pt x="188337" y="7300"/>
                      <a:pt x="199843" y="7340"/>
                    </a:cubicBezTo>
                    <a:cubicBezTo>
                      <a:pt x="211349" y="7380"/>
                      <a:pt x="214168" y="34733"/>
                      <a:pt x="224443" y="34497"/>
                    </a:cubicBezTo>
                    <a:cubicBezTo>
                      <a:pt x="234718" y="34261"/>
                      <a:pt x="252367" y="12272"/>
                      <a:pt x="261495" y="5922"/>
                    </a:cubicBezTo>
                  </a:path>
                </a:pathLst>
              </a:cu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394B494F-4885-D9C6-4C6D-02FCE553C372}"/>
              </a:ext>
            </a:extLst>
          </p:cNvPr>
          <p:cNvSpPr txBox="1"/>
          <p:nvPr/>
        </p:nvSpPr>
        <p:spPr>
          <a:xfrm>
            <a:off x="602090" y="2168612"/>
            <a:ext cx="1016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ptos" panose="020B0004020202020204" pitchFamily="34" charset="0"/>
              </a:rPr>
              <a:t>Stationary phase ::</a:t>
            </a:r>
            <a:r>
              <a:rPr lang="en-US" sz="2800" dirty="0">
                <a:latin typeface="Aptos" panose="020B0004020202020204" pitchFamily="34" charset="0"/>
              </a:rPr>
              <a:t> is filled into chromatographic columns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ptos" panose="020B0004020202020204" pitchFamily="34" charset="0"/>
              </a:rPr>
              <a:t>Column</a:t>
            </a:r>
            <a:r>
              <a:rPr lang="en-US" sz="2800" dirty="0">
                <a:latin typeface="Aptos" panose="020B0004020202020204" pitchFamily="34" charset="0"/>
              </a:rPr>
              <a:t> :: stainless steel </a:t>
            </a:r>
            <a:r>
              <a:rPr lang="cs-CZ" sz="2800" dirty="0">
                <a:latin typeface="Aptos" panose="020B0004020202020204" pitchFamily="34" charset="0"/>
              </a:rPr>
              <a:t>„</a:t>
            </a:r>
            <a:r>
              <a:rPr lang="en-US" sz="2800" dirty="0">
                <a:latin typeface="Aptos" panose="020B0004020202020204" pitchFamily="34" charset="0"/>
              </a:rPr>
              <a:t>pipe</a:t>
            </a:r>
            <a:r>
              <a:rPr lang="cs-CZ" sz="2800" dirty="0">
                <a:latin typeface="Aptos" panose="020B0004020202020204" pitchFamily="34" charset="0"/>
              </a:rPr>
              <a:t>“</a:t>
            </a:r>
            <a:r>
              <a:rPr lang="en-US" sz="2800" dirty="0">
                <a:latin typeface="Aptos" panose="020B0004020202020204" pitchFamily="34" charset="0"/>
              </a:rPr>
              <a:t> filled with suitable stationary phase - sorbent</a:t>
            </a:r>
          </a:p>
        </p:txBody>
      </p:sp>
      <p:sp>
        <p:nvSpPr>
          <p:cNvPr id="195" name="TextovéPole 194">
            <a:extLst>
              <a:ext uri="{FF2B5EF4-FFF2-40B4-BE49-F238E27FC236}">
                <a16:creationId xmlns:a16="http://schemas.microsoft.com/office/drawing/2014/main" id="{12D5295D-0364-A065-DF16-8848C56D7A71}"/>
              </a:ext>
            </a:extLst>
          </p:cNvPr>
          <p:cNvSpPr txBox="1"/>
          <p:nvPr/>
        </p:nvSpPr>
        <p:spPr>
          <a:xfrm>
            <a:off x="609493" y="3563115"/>
            <a:ext cx="4785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Arial" panose="020B0604020202020204" pitchFamily="34" charset="0"/>
              <a:buChar char="•"/>
              <a:defRPr sz="2800">
                <a:latin typeface="Aptos" panose="020B0004020202020204" pitchFamily="34" charset="0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Sorbent</a:t>
            </a:r>
            <a:r>
              <a:rPr lang="en-US" dirty="0"/>
              <a:t> :: porous spheric particles made of silica gel, usually further chemically modified at the surface</a:t>
            </a:r>
            <a:endParaRPr lang="en-US" sz="800" dirty="0"/>
          </a:p>
        </p:txBody>
      </p:sp>
      <p:pic>
        <p:nvPicPr>
          <p:cNvPr id="196" name="Obrázek 195" descr="Obsah obrázku utahovací klíč&#10;&#10;Obsah vygenerovaný umělou inteligencí může být nesprávný.">
            <a:extLst>
              <a:ext uri="{FF2B5EF4-FFF2-40B4-BE49-F238E27FC236}">
                <a16:creationId xmlns:a16="http://schemas.microsoft.com/office/drawing/2014/main" id="{FEDC4205-4BA8-0530-79D1-B007F5CDA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0030">
            <a:off x="5851587" y="3751246"/>
            <a:ext cx="2921444" cy="445880"/>
          </a:xfrm>
          <a:prstGeom prst="rect">
            <a:avLst/>
          </a:prstGeom>
        </p:spPr>
      </p:pic>
      <p:pic>
        <p:nvPicPr>
          <p:cNvPr id="192" name="Obrázek 191" descr="Obsah obrázku koule, Astronomický objekt, planeta, Noční nebe&#10;&#10;Obsah vygenerovaný umělou inteligencí může být nesprávný.">
            <a:extLst>
              <a:ext uri="{FF2B5EF4-FFF2-40B4-BE49-F238E27FC236}">
                <a16:creationId xmlns:a16="http://schemas.microsoft.com/office/drawing/2014/main" id="{B6CC3E48-3419-5681-DCDB-B8CA2B484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07" y="4334694"/>
            <a:ext cx="1835693" cy="1532803"/>
          </a:xfrm>
          <a:prstGeom prst="rect">
            <a:avLst/>
          </a:prstGeom>
        </p:spPr>
      </p:pic>
      <p:cxnSp>
        <p:nvCxnSpPr>
          <p:cNvPr id="194" name="Přímá spojnice 193">
            <a:extLst>
              <a:ext uri="{FF2B5EF4-FFF2-40B4-BE49-F238E27FC236}">
                <a16:creationId xmlns:a16="http://schemas.microsoft.com/office/drawing/2014/main" id="{F28F9F6A-6A2B-0082-5F7D-47CE8DB81833}"/>
              </a:ext>
            </a:extLst>
          </p:cNvPr>
          <p:cNvCxnSpPr/>
          <p:nvPr/>
        </p:nvCxnSpPr>
        <p:spPr>
          <a:xfrm>
            <a:off x="10163745" y="4497283"/>
            <a:ext cx="8128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Přímá spojnice 196">
            <a:extLst>
              <a:ext uri="{FF2B5EF4-FFF2-40B4-BE49-F238E27FC236}">
                <a16:creationId xmlns:a16="http://schemas.microsoft.com/office/drawing/2014/main" id="{7E183B5A-9B7E-4022-50FC-E3D7A6E30502}"/>
              </a:ext>
            </a:extLst>
          </p:cNvPr>
          <p:cNvCxnSpPr/>
          <p:nvPr/>
        </p:nvCxnSpPr>
        <p:spPr>
          <a:xfrm>
            <a:off x="10138345" y="5206949"/>
            <a:ext cx="8128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1" name="Obrázek 200">
            <a:extLst>
              <a:ext uri="{FF2B5EF4-FFF2-40B4-BE49-F238E27FC236}">
                <a16:creationId xmlns:a16="http://schemas.microsoft.com/office/drawing/2014/main" id="{CB2282B4-5368-0C03-494A-1C735D4F1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06" y="5078699"/>
            <a:ext cx="3097211" cy="1209848"/>
          </a:xfrm>
          <a:prstGeom prst="rect">
            <a:avLst/>
          </a:prstGeom>
        </p:spPr>
      </p:pic>
      <p:pic>
        <p:nvPicPr>
          <p:cNvPr id="203" name="Obrázek 202" descr="Obsah obrázku kruh, Grafika, symbol, design&#10;&#10;Obsah vygenerovaný umělou inteligencí může být nesprávný.">
            <a:extLst>
              <a:ext uri="{FF2B5EF4-FFF2-40B4-BE49-F238E27FC236}">
                <a16:creationId xmlns:a16="http://schemas.microsoft.com/office/drawing/2014/main" id="{AD94BD78-B61B-D87E-EE10-2130E4BA0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8648">
            <a:off x="6882947" y="4917986"/>
            <a:ext cx="911431" cy="893141"/>
          </a:xfrm>
          <a:prstGeom prst="rect">
            <a:avLst/>
          </a:prstGeom>
        </p:spPr>
      </p:pic>
      <p:sp>
        <p:nvSpPr>
          <p:cNvPr id="204" name="Ovál 203">
            <a:extLst>
              <a:ext uri="{FF2B5EF4-FFF2-40B4-BE49-F238E27FC236}">
                <a16:creationId xmlns:a16="http://schemas.microsoft.com/office/drawing/2014/main" id="{3B98F224-B2E2-9E17-C034-E4F8B368B89D}"/>
              </a:ext>
            </a:extLst>
          </p:cNvPr>
          <p:cNvSpPr/>
          <p:nvPr/>
        </p:nvSpPr>
        <p:spPr>
          <a:xfrm>
            <a:off x="8362724" y="3975004"/>
            <a:ext cx="2292440" cy="2292440"/>
          </a:xfrm>
          <a:prstGeom prst="ellipse">
            <a:avLst/>
          </a:prstGeom>
          <a:noFill/>
          <a:ln w="50800">
            <a:solidFill>
              <a:srgbClr val="3295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8" name="Přímá spojnice 207">
            <a:extLst>
              <a:ext uri="{FF2B5EF4-FFF2-40B4-BE49-F238E27FC236}">
                <a16:creationId xmlns:a16="http://schemas.microsoft.com/office/drawing/2014/main" id="{06135C59-E86C-B19A-8D11-382B09489F00}"/>
              </a:ext>
            </a:extLst>
          </p:cNvPr>
          <p:cNvCxnSpPr>
            <a:cxnSpLocks/>
          </p:cNvCxnSpPr>
          <p:nvPr/>
        </p:nvCxnSpPr>
        <p:spPr>
          <a:xfrm>
            <a:off x="7634693" y="4952176"/>
            <a:ext cx="719668" cy="0"/>
          </a:xfrm>
          <a:prstGeom prst="line">
            <a:avLst/>
          </a:prstGeom>
          <a:noFill/>
          <a:ln w="50800">
            <a:solidFill>
              <a:srgbClr val="3295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4" name="Přímá spojnice 213">
            <a:extLst>
              <a:ext uri="{FF2B5EF4-FFF2-40B4-BE49-F238E27FC236}">
                <a16:creationId xmlns:a16="http://schemas.microsoft.com/office/drawing/2014/main" id="{36D4F9AC-A497-1FB7-E38B-61E94C637320}"/>
              </a:ext>
            </a:extLst>
          </p:cNvPr>
          <p:cNvCxnSpPr>
            <a:cxnSpLocks/>
          </p:cNvCxnSpPr>
          <p:nvPr/>
        </p:nvCxnSpPr>
        <p:spPr>
          <a:xfrm>
            <a:off x="10900633" y="4497283"/>
            <a:ext cx="0" cy="709666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ovéPole 216">
            <a:extLst>
              <a:ext uri="{FF2B5EF4-FFF2-40B4-BE49-F238E27FC236}">
                <a16:creationId xmlns:a16="http://schemas.microsoft.com/office/drawing/2014/main" id="{998940E0-6852-1EF3-E48E-9614E75E6770}"/>
              </a:ext>
            </a:extLst>
          </p:cNvPr>
          <p:cNvSpPr txBox="1"/>
          <p:nvPr/>
        </p:nvSpPr>
        <p:spPr>
          <a:xfrm>
            <a:off x="10944064" y="4570503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2 um</a:t>
            </a:r>
          </a:p>
        </p:txBody>
      </p:sp>
      <p:sp>
        <p:nvSpPr>
          <p:cNvPr id="82" name="TextovéPole 81">
            <a:extLst>
              <a:ext uri="{FF2B5EF4-FFF2-40B4-BE49-F238E27FC236}">
                <a16:creationId xmlns:a16="http://schemas.microsoft.com/office/drawing/2014/main" id="{870BE78B-0E09-0375-F2B7-ADF7B1743A18}"/>
              </a:ext>
            </a:extLst>
          </p:cNvPr>
          <p:cNvSpPr txBox="1"/>
          <p:nvPr/>
        </p:nvSpPr>
        <p:spPr>
          <a:xfrm>
            <a:off x="990673" y="5505519"/>
            <a:ext cx="4323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The sorbent provides interaction with the separated substances</a:t>
            </a:r>
          </a:p>
        </p:txBody>
      </p:sp>
    </p:spTree>
    <p:extLst>
      <p:ext uri="{BB962C8B-B14F-4D97-AF65-F5344CB8AC3E}">
        <p14:creationId xmlns:p14="http://schemas.microsoft.com/office/powerpoint/2010/main" val="3706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91EE0-A762-C316-BC53-64243BE8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24915-B038-08A4-7BCC-32C5A021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Mobile phase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AB7F77-A8B4-8FB2-F50C-53B363E795C9}"/>
              </a:ext>
            </a:extLst>
          </p:cNvPr>
          <p:cNvSpPr txBox="1"/>
          <p:nvPr/>
        </p:nvSpPr>
        <p:spPr>
          <a:xfrm>
            <a:off x="379788" y="2179640"/>
            <a:ext cx="8285261" cy="4269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Bef>
                <a:spcPts val="1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The sample intended for separation is injected into its flow.</a:t>
            </a:r>
          </a:p>
          <a:p>
            <a:pPr marL="228600" indent="-228600">
              <a:spcBef>
                <a:spcPts val="1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The individual components of the sample are carried through the column, where they are separated based on their </a:t>
            </a:r>
            <a:r>
              <a:rPr lang="en-US" sz="2400" dirty="0" err="1">
                <a:latin typeface="Aptos" panose="020B0004020202020204" pitchFamily="34" charset="0"/>
              </a:rPr>
              <a:t>physico</a:t>
            </a:r>
            <a:r>
              <a:rPr lang="en-US" sz="2400" dirty="0">
                <a:latin typeface="Aptos" panose="020B0004020202020204" pitchFamily="34" charset="0"/>
              </a:rPr>
              <a:t>-chemical properties.</a:t>
            </a:r>
          </a:p>
          <a:p>
            <a:pPr marL="228600" indent="-228600">
              <a:spcBef>
                <a:spcPts val="1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The mobile phase ensures interaction with the separated substances and carries them through the chromatographic system.</a:t>
            </a:r>
          </a:p>
          <a:p>
            <a:pPr marL="228600" indent="-228600">
              <a:spcBef>
                <a:spcPts val="100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In bioanalysis, mostly organic solvents miscible with water are used (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methanol</a:t>
            </a:r>
            <a:r>
              <a:rPr lang="en-US" sz="2400" dirty="0">
                <a:latin typeface="Aptos" panose="020B0004020202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acetonitrile</a:t>
            </a:r>
            <a:r>
              <a:rPr lang="en-US" sz="2400" dirty="0">
                <a:latin typeface="Aptos" panose="020B0004020202020204" pitchFamily="34" charset="0"/>
              </a:rPr>
              <a:t>, isopropanol) + </a:t>
            </a:r>
            <a:r>
              <a:rPr lang="en-US" sz="2400" b="1" dirty="0">
                <a:solidFill>
                  <a:srgbClr val="0070C0"/>
                </a:solidFill>
                <a:latin typeface="Aptos" panose="020B0004020202020204" pitchFamily="34" charset="0"/>
              </a:rPr>
              <a:t>water</a:t>
            </a:r>
            <a:r>
              <a:rPr lang="en-US" sz="2400" dirty="0">
                <a:latin typeface="Aptos" panose="020B0004020202020204" pitchFamily="34" charset="0"/>
              </a:rPr>
              <a:t>.</a:t>
            </a:r>
          </a:p>
        </p:txBody>
      </p:sp>
      <p:grpSp>
        <p:nvGrpSpPr>
          <p:cNvPr id="191" name="Skupina 190">
            <a:extLst>
              <a:ext uri="{FF2B5EF4-FFF2-40B4-BE49-F238E27FC236}">
                <a16:creationId xmlns:a16="http://schemas.microsoft.com/office/drawing/2014/main" id="{AC157D94-CFFA-F77D-72C5-671D97D3D3A9}"/>
              </a:ext>
            </a:extLst>
          </p:cNvPr>
          <p:cNvGrpSpPr/>
          <p:nvPr/>
        </p:nvGrpSpPr>
        <p:grpSpPr>
          <a:xfrm>
            <a:off x="8665049" y="2390478"/>
            <a:ext cx="2618647" cy="3694177"/>
            <a:chOff x="10124618" y="4523792"/>
            <a:chExt cx="1498886" cy="2114508"/>
          </a:xfrm>
        </p:grpSpPr>
        <p:pic>
          <p:nvPicPr>
            <p:cNvPr id="200" name="Obrázek 199" descr="Obsah obrázku Plastová láhev, láhev na vodu, Rozpustné/rozpouštědlo, láhev&#10;&#10;Obsah vygenerovaný umělou inteligencí může být nesprávný.">
              <a:extLst>
                <a:ext uri="{FF2B5EF4-FFF2-40B4-BE49-F238E27FC236}">
                  <a16:creationId xmlns:a16="http://schemas.microsoft.com/office/drawing/2014/main" id="{8DEB05B9-032C-8831-58DE-576FE0871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621" y="4523792"/>
              <a:ext cx="823883" cy="1697771"/>
            </a:xfrm>
            <a:prstGeom prst="rect">
              <a:avLst/>
            </a:prstGeom>
          </p:spPr>
        </p:pic>
        <p:pic>
          <p:nvPicPr>
            <p:cNvPr id="201" name="Obrázek 200" descr="Obsah obrázku Plastová láhev, láhev na vodu, Rozpustné/rozpouštědlo, láhev&#10;&#10;Obsah vygenerovaný umělou inteligencí může být nesprávný.">
              <a:extLst>
                <a:ext uri="{FF2B5EF4-FFF2-40B4-BE49-F238E27FC236}">
                  <a16:creationId xmlns:a16="http://schemas.microsoft.com/office/drawing/2014/main" id="{D7DF3209-D02A-ACFB-FE03-04303780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618" y="4680954"/>
              <a:ext cx="823883" cy="1697771"/>
            </a:xfrm>
            <a:prstGeom prst="rect">
              <a:avLst/>
            </a:prstGeom>
          </p:spPr>
        </p:pic>
        <p:pic>
          <p:nvPicPr>
            <p:cNvPr id="202" name="Obrázek 201" descr="Obsah obrázku Plastová láhev, láhev na vodu, Rozpustné/rozpouštědlo, láhev&#10;&#10;Obsah vygenerovaný umělou inteligencí může být nesprávný.">
              <a:extLst>
                <a:ext uri="{FF2B5EF4-FFF2-40B4-BE49-F238E27FC236}">
                  <a16:creationId xmlns:a16="http://schemas.microsoft.com/office/drawing/2014/main" id="{84106A2C-9F21-1DD9-0787-18BE6BE8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8341" y="4940529"/>
              <a:ext cx="823883" cy="1697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507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C3951-9D4F-A2BD-45A8-2BC15FB2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configuration of liquid chromatograph</a:t>
            </a:r>
          </a:p>
        </p:txBody>
      </p:sp>
      <p:pic>
        <p:nvPicPr>
          <p:cNvPr id="7" name="Obrázek 6" descr="Obsah obrázku Plastová láhev, láhev na vodu, Rozpustné/rozpouštědlo, láhev&#10;&#10;Obsah vygenerovaný umělou inteligencí může být nesprávný.">
            <a:extLst>
              <a:ext uri="{FF2B5EF4-FFF2-40B4-BE49-F238E27FC236}">
                <a16:creationId xmlns:a16="http://schemas.microsoft.com/office/drawing/2014/main" id="{99FC65C8-836F-6D53-86F0-26447288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7" y="3429000"/>
            <a:ext cx="702994" cy="1448656"/>
          </a:xfrm>
          <a:prstGeom prst="rect">
            <a:avLst/>
          </a:prstGeom>
        </p:spPr>
      </p:pic>
      <p:pic>
        <p:nvPicPr>
          <p:cNvPr id="18" name="Obrázek 17" descr="Obsah obrázku computer, Mezerník, Kancelářská technika, Netbook&#10;&#10;Obsah vygenerovaný umělou inteligencí může být nesprávný.">
            <a:extLst>
              <a:ext uri="{FF2B5EF4-FFF2-40B4-BE49-F238E27FC236}">
                <a16:creationId xmlns:a16="http://schemas.microsoft.com/office/drawing/2014/main" id="{653966AD-8760-123D-33F9-8832AD38F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20" y="3354210"/>
            <a:ext cx="2405818" cy="1896467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B450107A-F7A0-BA60-0C7B-50FD42823DCF}"/>
              </a:ext>
            </a:extLst>
          </p:cNvPr>
          <p:cNvCxnSpPr>
            <a:cxnSpLocks/>
          </p:cNvCxnSpPr>
          <p:nvPr/>
        </p:nvCxnSpPr>
        <p:spPr>
          <a:xfrm flipV="1">
            <a:off x="1336834" y="3101752"/>
            <a:ext cx="0" cy="38439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3BF23A19-E7DB-F4A7-9D36-FA16BC780DCA}"/>
              </a:ext>
            </a:extLst>
          </p:cNvPr>
          <p:cNvCxnSpPr>
            <a:cxnSpLocks/>
          </p:cNvCxnSpPr>
          <p:nvPr/>
        </p:nvCxnSpPr>
        <p:spPr>
          <a:xfrm flipV="1">
            <a:off x="1336462" y="3691656"/>
            <a:ext cx="0" cy="87198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7E5BF323-CC7B-9DB9-C5D2-17371DCC36A3}"/>
              </a:ext>
            </a:extLst>
          </p:cNvPr>
          <p:cNvCxnSpPr>
            <a:cxnSpLocks/>
          </p:cNvCxnSpPr>
          <p:nvPr/>
        </p:nvCxnSpPr>
        <p:spPr>
          <a:xfrm>
            <a:off x="1336462" y="3101752"/>
            <a:ext cx="536788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8B8C1BD-D5D1-63D0-92A0-8CC1EC33319B}"/>
              </a:ext>
            </a:extLst>
          </p:cNvPr>
          <p:cNvCxnSpPr>
            <a:cxnSpLocks/>
          </p:cNvCxnSpPr>
          <p:nvPr/>
        </p:nvCxnSpPr>
        <p:spPr>
          <a:xfrm flipH="1">
            <a:off x="1863353" y="4178617"/>
            <a:ext cx="355972" cy="0"/>
          </a:xfrm>
          <a:prstGeom prst="line">
            <a:avLst/>
          </a:prstGeom>
          <a:ln w="25400">
            <a:solidFill>
              <a:srgbClr val="00B0F0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F90B559-4789-D130-CED3-5B59D8BF4454}"/>
              </a:ext>
            </a:extLst>
          </p:cNvPr>
          <p:cNvGrpSpPr/>
          <p:nvPr/>
        </p:nvGrpSpPr>
        <p:grpSpPr>
          <a:xfrm>
            <a:off x="2254202" y="3622396"/>
            <a:ext cx="1390650" cy="1095375"/>
            <a:chOff x="2123978" y="3072754"/>
            <a:chExt cx="1390650" cy="1095375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E9DF6739-47B5-9554-BF0E-201D49724AE7}"/>
                </a:ext>
              </a:extLst>
            </p:cNvPr>
            <p:cNvSpPr/>
            <p:nvPr/>
          </p:nvSpPr>
          <p:spPr>
            <a:xfrm>
              <a:off x="2123978" y="3072754"/>
              <a:ext cx="1390650" cy="10953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055B3D31-8462-31A7-032E-25C20E370FBF}"/>
                </a:ext>
              </a:extLst>
            </p:cNvPr>
            <p:cNvSpPr/>
            <p:nvPr/>
          </p:nvSpPr>
          <p:spPr>
            <a:xfrm>
              <a:off x="2482203" y="3353741"/>
              <a:ext cx="108500" cy="5334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E76FCD73-65A7-502A-EF3C-C6B419B50D91}"/>
                </a:ext>
              </a:extLst>
            </p:cNvPr>
            <p:cNvSpPr/>
            <p:nvPr/>
          </p:nvSpPr>
          <p:spPr>
            <a:xfrm>
              <a:off x="2365003" y="3453326"/>
              <a:ext cx="342900" cy="3429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1F43182F-C222-95B7-2C1E-72D98C3A6DB5}"/>
                </a:ext>
              </a:extLst>
            </p:cNvPr>
            <p:cNvSpPr/>
            <p:nvPr/>
          </p:nvSpPr>
          <p:spPr>
            <a:xfrm>
              <a:off x="3057015" y="3353741"/>
              <a:ext cx="108500" cy="5334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6A02ED60-5BD8-9715-B35F-5E697F638503}"/>
                </a:ext>
              </a:extLst>
            </p:cNvPr>
            <p:cNvSpPr/>
            <p:nvPr/>
          </p:nvSpPr>
          <p:spPr>
            <a:xfrm>
              <a:off x="2939815" y="3453326"/>
              <a:ext cx="342900" cy="3429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4" name="Obrázek 53" descr="Obsah obrázku válec, Odpadkový kontejner, umělá hmota, láhev&#10;&#10;Obsah vygenerovaný umělou inteligencí může být nesprávný.">
            <a:extLst>
              <a:ext uri="{FF2B5EF4-FFF2-40B4-BE49-F238E27FC236}">
                <a16:creationId xmlns:a16="http://schemas.microsoft.com/office/drawing/2014/main" id="{098BC680-251B-10DE-AC02-A27E831B2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54707" y="3388666"/>
            <a:ext cx="257888" cy="1609394"/>
          </a:xfrm>
          <a:prstGeom prst="rect">
            <a:avLst/>
          </a:prstGeom>
        </p:spPr>
      </p:pic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0405FDAF-4CC5-D33F-9A01-8BA0356AB128}"/>
              </a:ext>
            </a:extLst>
          </p:cNvPr>
          <p:cNvCxnSpPr>
            <a:cxnSpLocks/>
            <a:endCxn id="54" idx="2"/>
          </p:cNvCxnSpPr>
          <p:nvPr/>
        </p:nvCxnSpPr>
        <p:spPr>
          <a:xfrm>
            <a:off x="3644852" y="4193363"/>
            <a:ext cx="1234102" cy="0"/>
          </a:xfrm>
          <a:prstGeom prst="line">
            <a:avLst/>
          </a:prstGeom>
          <a:ln w="25400">
            <a:solidFill>
              <a:srgbClr val="00B0F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6A7B1E47-DCB9-8CE0-C5A4-2807C7EF75B9}"/>
              </a:ext>
            </a:extLst>
          </p:cNvPr>
          <p:cNvCxnSpPr>
            <a:cxnSpLocks/>
          </p:cNvCxnSpPr>
          <p:nvPr/>
        </p:nvCxnSpPr>
        <p:spPr>
          <a:xfrm>
            <a:off x="6459773" y="4193363"/>
            <a:ext cx="593261" cy="0"/>
          </a:xfrm>
          <a:prstGeom prst="line">
            <a:avLst/>
          </a:prstGeom>
          <a:ln w="25400">
            <a:solidFill>
              <a:srgbClr val="00B0F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Obrázek 61" descr="Obsah obrázku šálek, kádinka, nádobí, sklenice&#10;&#10;Obsah vygenerovaný umělou inteligencí může být nesprávný.">
            <a:extLst>
              <a:ext uri="{FF2B5EF4-FFF2-40B4-BE49-F238E27FC236}">
                <a16:creationId xmlns:a16="http://schemas.microsoft.com/office/drawing/2014/main" id="{25D54302-7EA1-24FD-0D9F-83D368141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93" y="5503589"/>
            <a:ext cx="912857" cy="1179577"/>
          </a:xfrm>
          <a:prstGeom prst="rect">
            <a:avLst/>
          </a:prstGeom>
        </p:spPr>
      </p:pic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9DFD37BA-C483-28BA-D17B-4861D3256663}"/>
              </a:ext>
            </a:extLst>
          </p:cNvPr>
          <p:cNvCxnSpPr>
            <a:cxnSpLocks/>
          </p:cNvCxnSpPr>
          <p:nvPr/>
        </p:nvCxnSpPr>
        <p:spPr>
          <a:xfrm flipV="1">
            <a:off x="7791086" y="5793639"/>
            <a:ext cx="0" cy="45720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89213E68-C700-0649-5D36-D2C86719CBDE}"/>
              </a:ext>
            </a:extLst>
          </p:cNvPr>
          <p:cNvCxnSpPr>
            <a:cxnSpLocks/>
          </p:cNvCxnSpPr>
          <p:nvPr/>
        </p:nvCxnSpPr>
        <p:spPr>
          <a:xfrm flipV="1">
            <a:off x="7791086" y="4741050"/>
            <a:ext cx="0" cy="101925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FE5EAD65-2591-81BC-5C0C-769947E0B716}"/>
              </a:ext>
            </a:extLst>
          </p:cNvPr>
          <p:cNvGrpSpPr/>
          <p:nvPr/>
        </p:nvGrpSpPr>
        <p:grpSpPr>
          <a:xfrm>
            <a:off x="7082669" y="3668796"/>
            <a:ext cx="1373675" cy="1072255"/>
            <a:chOff x="3712640" y="2877278"/>
            <a:chExt cx="1566992" cy="1179577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5F0C3802-9D86-3753-0FA2-0AE319676174}"/>
                </a:ext>
              </a:extLst>
            </p:cNvPr>
            <p:cNvSpPr/>
            <p:nvPr/>
          </p:nvSpPr>
          <p:spPr>
            <a:xfrm>
              <a:off x="3712640" y="2877278"/>
              <a:ext cx="1566992" cy="11795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bdélník: se zakulacenými rohy 39">
              <a:extLst>
                <a:ext uri="{FF2B5EF4-FFF2-40B4-BE49-F238E27FC236}">
                  <a16:creationId xmlns:a16="http://schemas.microsoft.com/office/drawing/2014/main" id="{C2BBD878-7E16-892A-092A-C8ACD1613D19}"/>
                </a:ext>
              </a:extLst>
            </p:cNvPr>
            <p:cNvSpPr/>
            <p:nvPr/>
          </p:nvSpPr>
          <p:spPr>
            <a:xfrm>
              <a:off x="3900637" y="3073581"/>
              <a:ext cx="1190625" cy="20432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2" name="Skupina 51">
              <a:extLst>
                <a:ext uri="{FF2B5EF4-FFF2-40B4-BE49-F238E27FC236}">
                  <a16:creationId xmlns:a16="http://schemas.microsoft.com/office/drawing/2014/main" id="{2C64FEBF-C867-8E34-4CDD-FB1A71BA3FF5}"/>
                </a:ext>
              </a:extLst>
            </p:cNvPr>
            <p:cNvGrpSpPr/>
            <p:nvPr/>
          </p:nvGrpSpPr>
          <p:grpSpPr>
            <a:xfrm>
              <a:off x="3971955" y="3444459"/>
              <a:ext cx="1047988" cy="381000"/>
              <a:chOff x="5962651" y="3975379"/>
              <a:chExt cx="1047988" cy="381000"/>
            </a:xfrm>
          </p:grpSpPr>
          <p:grpSp>
            <p:nvGrpSpPr>
              <p:cNvPr id="46" name="Skupina 45">
                <a:extLst>
                  <a:ext uri="{FF2B5EF4-FFF2-40B4-BE49-F238E27FC236}">
                    <a16:creationId xmlns:a16="http://schemas.microsoft.com/office/drawing/2014/main" id="{259D24A1-82B4-A9E7-A636-7F9825BD68D4}"/>
                  </a:ext>
                </a:extLst>
              </p:cNvPr>
              <p:cNvGrpSpPr/>
              <p:nvPr/>
            </p:nvGrpSpPr>
            <p:grpSpPr>
              <a:xfrm>
                <a:off x="5962651" y="4051579"/>
                <a:ext cx="1047750" cy="304800"/>
                <a:chOff x="5962650" y="4051579"/>
                <a:chExt cx="1266825" cy="304800"/>
              </a:xfrm>
            </p:grpSpPr>
            <p:cxnSp>
              <p:nvCxnSpPr>
                <p:cNvPr id="43" name="Přímá spojnice 42">
                  <a:extLst>
                    <a:ext uri="{FF2B5EF4-FFF2-40B4-BE49-F238E27FC236}">
                      <a16:creationId xmlns:a16="http://schemas.microsoft.com/office/drawing/2014/main" id="{7CF8119A-E059-27A2-FCC0-2DDEFAD8D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40515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4" name="Přímá spojnice 43">
                  <a:extLst>
                    <a:ext uri="{FF2B5EF4-FFF2-40B4-BE49-F238E27FC236}">
                      <a16:creationId xmlns:a16="http://schemas.microsoft.com/office/drawing/2014/main" id="{802C2389-AC19-906F-A629-F9ACDF6E7E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42039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5" name="Přímá spojnice 44">
                  <a:extLst>
                    <a:ext uri="{FF2B5EF4-FFF2-40B4-BE49-F238E27FC236}">
                      <a16:creationId xmlns:a16="http://schemas.microsoft.com/office/drawing/2014/main" id="{9194D6D5-3C67-663A-162F-9D3D601AA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43563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65D68051-0313-D689-665F-813224E73053}"/>
                  </a:ext>
                </a:extLst>
              </p:cNvPr>
              <p:cNvGrpSpPr/>
              <p:nvPr/>
            </p:nvGrpSpPr>
            <p:grpSpPr>
              <a:xfrm>
                <a:off x="5962889" y="3975379"/>
                <a:ext cx="1047750" cy="304800"/>
                <a:chOff x="5962650" y="3899179"/>
                <a:chExt cx="1266825" cy="304800"/>
              </a:xfrm>
            </p:grpSpPr>
            <p:cxnSp>
              <p:nvCxnSpPr>
                <p:cNvPr id="48" name="Přímá spojnice 47">
                  <a:extLst>
                    <a:ext uri="{FF2B5EF4-FFF2-40B4-BE49-F238E27FC236}">
                      <a16:creationId xmlns:a16="http://schemas.microsoft.com/office/drawing/2014/main" id="{9CEDFB40-690B-1AC3-C310-9E9009D22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38991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9" name="Přímá spojnice 48">
                  <a:extLst>
                    <a:ext uri="{FF2B5EF4-FFF2-40B4-BE49-F238E27FC236}">
                      <a16:creationId xmlns:a16="http://schemas.microsoft.com/office/drawing/2014/main" id="{F5BE0B72-43FD-8272-1884-5B97B07FE0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40515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0" name="Přímá spojnice 49">
                  <a:extLst>
                    <a:ext uri="{FF2B5EF4-FFF2-40B4-BE49-F238E27FC236}">
                      <a16:creationId xmlns:a16="http://schemas.microsoft.com/office/drawing/2014/main" id="{4D132E09-7FCB-1807-D5B5-751302B2C1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62650" y="4203979"/>
                  <a:ext cx="1266825" cy="0"/>
                </a:xfrm>
                <a:prstGeom prst="lin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AC10E618-38CC-8FE1-D6C7-09AB9D82D94F}"/>
              </a:ext>
            </a:extLst>
          </p:cNvPr>
          <p:cNvCxnSpPr>
            <a:cxnSpLocks/>
          </p:cNvCxnSpPr>
          <p:nvPr/>
        </p:nvCxnSpPr>
        <p:spPr>
          <a:xfrm flipV="1">
            <a:off x="7791086" y="5788877"/>
            <a:ext cx="0" cy="4719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>
            <a:extLst>
              <a:ext uri="{FF2B5EF4-FFF2-40B4-BE49-F238E27FC236}">
                <a16:creationId xmlns:a16="http://schemas.microsoft.com/office/drawing/2014/main" id="{284975B0-F89D-AB24-31F5-C70CEF942FD7}"/>
              </a:ext>
            </a:extLst>
          </p:cNvPr>
          <p:cNvCxnSpPr>
            <a:cxnSpLocks/>
          </p:cNvCxnSpPr>
          <p:nvPr/>
        </p:nvCxnSpPr>
        <p:spPr>
          <a:xfrm>
            <a:off x="8473504" y="4080967"/>
            <a:ext cx="98064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>
            <a:extLst>
              <a:ext uri="{FF2B5EF4-FFF2-40B4-BE49-F238E27FC236}">
                <a16:creationId xmlns:a16="http://schemas.microsoft.com/office/drawing/2014/main" id="{4FDBBBEC-1E22-DEE8-09B4-027F60A1EAFB}"/>
              </a:ext>
            </a:extLst>
          </p:cNvPr>
          <p:cNvCxnSpPr>
            <a:cxnSpLocks/>
          </p:cNvCxnSpPr>
          <p:nvPr/>
        </p:nvCxnSpPr>
        <p:spPr>
          <a:xfrm>
            <a:off x="8473504" y="4138114"/>
            <a:ext cx="98064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>
            <a:extLst>
              <a:ext uri="{FF2B5EF4-FFF2-40B4-BE49-F238E27FC236}">
                <a16:creationId xmlns:a16="http://schemas.microsoft.com/office/drawing/2014/main" id="{51A6F00A-C773-DDAD-BF21-DA6B7CF9271D}"/>
              </a:ext>
            </a:extLst>
          </p:cNvPr>
          <p:cNvCxnSpPr>
            <a:cxnSpLocks/>
          </p:cNvCxnSpPr>
          <p:nvPr/>
        </p:nvCxnSpPr>
        <p:spPr>
          <a:xfrm>
            <a:off x="8473504" y="4204783"/>
            <a:ext cx="98064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37A45485-CCFC-DAD4-6F9A-4497BBB7114A}"/>
              </a:ext>
            </a:extLst>
          </p:cNvPr>
          <p:cNvCxnSpPr>
            <a:cxnSpLocks/>
          </p:cNvCxnSpPr>
          <p:nvPr/>
        </p:nvCxnSpPr>
        <p:spPr>
          <a:xfrm>
            <a:off x="8473504" y="4266695"/>
            <a:ext cx="98064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ál 83">
            <a:extLst>
              <a:ext uri="{FF2B5EF4-FFF2-40B4-BE49-F238E27FC236}">
                <a16:creationId xmlns:a16="http://schemas.microsoft.com/office/drawing/2014/main" id="{69AB6B01-6125-9935-664F-261A58117F25}"/>
              </a:ext>
            </a:extLst>
          </p:cNvPr>
          <p:cNvSpPr/>
          <p:nvPr/>
        </p:nvSpPr>
        <p:spPr>
          <a:xfrm>
            <a:off x="9416997" y="4058107"/>
            <a:ext cx="45720" cy="457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ál 84">
            <a:extLst>
              <a:ext uri="{FF2B5EF4-FFF2-40B4-BE49-F238E27FC236}">
                <a16:creationId xmlns:a16="http://schemas.microsoft.com/office/drawing/2014/main" id="{EF447BB0-A9B7-EA9A-8A0B-1D99E192A8BF}"/>
              </a:ext>
            </a:extLst>
          </p:cNvPr>
          <p:cNvSpPr/>
          <p:nvPr/>
        </p:nvSpPr>
        <p:spPr>
          <a:xfrm flipV="1">
            <a:off x="9416997" y="4120018"/>
            <a:ext cx="45720" cy="457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ál 85">
            <a:extLst>
              <a:ext uri="{FF2B5EF4-FFF2-40B4-BE49-F238E27FC236}">
                <a16:creationId xmlns:a16="http://schemas.microsoft.com/office/drawing/2014/main" id="{056DC422-022E-B96B-30A8-7B7ADA2D07E4}"/>
              </a:ext>
            </a:extLst>
          </p:cNvPr>
          <p:cNvSpPr/>
          <p:nvPr/>
        </p:nvSpPr>
        <p:spPr>
          <a:xfrm>
            <a:off x="9416997" y="4181926"/>
            <a:ext cx="45720" cy="457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ál 86">
            <a:extLst>
              <a:ext uri="{FF2B5EF4-FFF2-40B4-BE49-F238E27FC236}">
                <a16:creationId xmlns:a16="http://schemas.microsoft.com/office/drawing/2014/main" id="{58D5A669-4718-DE42-70B9-0EBCD7ED50A4}"/>
              </a:ext>
            </a:extLst>
          </p:cNvPr>
          <p:cNvSpPr/>
          <p:nvPr/>
        </p:nvSpPr>
        <p:spPr>
          <a:xfrm flipH="1">
            <a:off x="9416997" y="4243837"/>
            <a:ext cx="45720" cy="457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92C561C2-E56F-30C8-751C-B7D0DEC16F35}"/>
              </a:ext>
            </a:extLst>
          </p:cNvPr>
          <p:cNvSpPr txBox="1"/>
          <p:nvPr/>
        </p:nvSpPr>
        <p:spPr>
          <a:xfrm>
            <a:off x="752009" y="4957881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mobile 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</a:rPr>
              <a:t>phase</a:t>
            </a: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0F431626-B0B3-C93B-A036-04F95E1E3302}"/>
              </a:ext>
            </a:extLst>
          </p:cNvPr>
          <p:cNvSpPr txBox="1"/>
          <p:nvPr/>
        </p:nvSpPr>
        <p:spPr>
          <a:xfrm>
            <a:off x="2118710" y="4886586"/>
            <a:ext cx="161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pump of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</a:rPr>
              <a:t>mobile phase</a:t>
            </a:r>
          </a:p>
        </p:txBody>
      </p:sp>
      <p:sp>
        <p:nvSpPr>
          <p:cNvPr id="91" name="TextovéPole 90">
            <a:extLst>
              <a:ext uri="{FF2B5EF4-FFF2-40B4-BE49-F238E27FC236}">
                <a16:creationId xmlns:a16="http://schemas.microsoft.com/office/drawing/2014/main" id="{47D4215D-26FA-3B56-A842-F5532DA08A6D}"/>
              </a:ext>
            </a:extLst>
          </p:cNvPr>
          <p:cNvSpPr txBox="1"/>
          <p:nvPr/>
        </p:nvSpPr>
        <p:spPr>
          <a:xfrm>
            <a:off x="4749036" y="4523718"/>
            <a:ext cx="1786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column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</a:rPr>
              <a:t>filled with a stationary phase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306A8DB5-538D-FC9F-F240-DDCADE5741D6}"/>
              </a:ext>
            </a:extLst>
          </p:cNvPr>
          <p:cNvSpPr txBox="1"/>
          <p:nvPr/>
        </p:nvSpPr>
        <p:spPr>
          <a:xfrm>
            <a:off x="7098151" y="3180030"/>
            <a:ext cx="1311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detector</a:t>
            </a: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6E5EDB6F-B355-9BCB-1CF3-6293629272F6}"/>
              </a:ext>
            </a:extLst>
          </p:cNvPr>
          <p:cNvSpPr txBox="1"/>
          <p:nvPr/>
        </p:nvSpPr>
        <p:spPr>
          <a:xfrm>
            <a:off x="9710811" y="2876008"/>
            <a:ext cx="148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computer</a:t>
            </a:r>
          </a:p>
        </p:txBody>
      </p:sp>
      <p:sp>
        <p:nvSpPr>
          <p:cNvPr id="95" name="TextovéPole 94">
            <a:extLst>
              <a:ext uri="{FF2B5EF4-FFF2-40B4-BE49-F238E27FC236}">
                <a16:creationId xmlns:a16="http://schemas.microsoft.com/office/drawing/2014/main" id="{610F68C0-8C6A-61AF-D910-0A6D50586086}"/>
              </a:ext>
            </a:extLst>
          </p:cNvPr>
          <p:cNvSpPr txBox="1"/>
          <p:nvPr/>
        </p:nvSpPr>
        <p:spPr>
          <a:xfrm>
            <a:off x="8216214" y="5994912"/>
            <a:ext cx="97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waste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B6C3868-013B-4106-8B1A-F4DDED23E623}"/>
              </a:ext>
            </a:extLst>
          </p:cNvPr>
          <p:cNvCxnSpPr>
            <a:cxnSpLocks/>
          </p:cNvCxnSpPr>
          <p:nvPr/>
        </p:nvCxnSpPr>
        <p:spPr>
          <a:xfrm flipV="1">
            <a:off x="1863725" y="3092227"/>
            <a:ext cx="0" cy="110113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 descr="Obsah obrázku design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940CEA65-DB2B-EE11-E3DD-C1E7614EB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55" y="2957088"/>
            <a:ext cx="328544" cy="126618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25BE5C51-12F7-B3FA-89AD-7312BA24D95E}"/>
              </a:ext>
            </a:extLst>
          </p:cNvPr>
          <p:cNvSpPr txBox="1"/>
          <p:nvPr/>
        </p:nvSpPr>
        <p:spPr>
          <a:xfrm>
            <a:off x="3079087" y="2438311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sample injection</a:t>
            </a: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ED4BCDE7-8A0D-3285-9AE2-45AF2CA5EB78}"/>
              </a:ext>
            </a:extLst>
          </p:cNvPr>
          <p:cNvGrpSpPr/>
          <p:nvPr/>
        </p:nvGrpSpPr>
        <p:grpSpPr>
          <a:xfrm>
            <a:off x="4118026" y="4103402"/>
            <a:ext cx="199034" cy="199034"/>
            <a:chOff x="4050855" y="4031469"/>
            <a:chExt cx="342900" cy="342900"/>
          </a:xfrm>
        </p:grpSpPr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26246999-E0A5-7529-B4B8-747C41267A47}"/>
                </a:ext>
              </a:extLst>
            </p:cNvPr>
            <p:cNvSpPr/>
            <p:nvPr/>
          </p:nvSpPr>
          <p:spPr>
            <a:xfrm>
              <a:off x="4050855" y="4031469"/>
              <a:ext cx="342900" cy="342900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Přímá spojnice 33">
              <a:extLst>
                <a:ext uri="{FF2B5EF4-FFF2-40B4-BE49-F238E27FC236}">
                  <a16:creationId xmlns:a16="http://schemas.microsoft.com/office/drawing/2014/main" id="{D1E81169-E76E-4A07-F8FA-43F6AE9424FD}"/>
                </a:ext>
              </a:extLst>
            </p:cNvPr>
            <p:cNvCxnSpPr>
              <a:stCxn id="32" idx="3"/>
              <a:endCxn id="32" idx="7"/>
            </p:cNvCxnSpPr>
            <p:nvPr/>
          </p:nvCxnSpPr>
          <p:spPr>
            <a:xfrm flipV="1">
              <a:off x="4101072" y="4081686"/>
              <a:ext cx="242466" cy="242466"/>
            </a:xfrm>
            <a:prstGeom prst="lin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Přímá spojnice 35">
              <a:extLst>
                <a:ext uri="{FF2B5EF4-FFF2-40B4-BE49-F238E27FC236}">
                  <a16:creationId xmlns:a16="http://schemas.microsoft.com/office/drawing/2014/main" id="{800C951C-A721-672E-2FBF-078A02C3A206}"/>
                </a:ext>
              </a:extLst>
            </p:cNvPr>
            <p:cNvCxnSpPr>
              <a:stCxn id="32" idx="5"/>
              <a:endCxn id="32" idx="1"/>
            </p:cNvCxnSpPr>
            <p:nvPr/>
          </p:nvCxnSpPr>
          <p:spPr>
            <a:xfrm flipH="1" flipV="1">
              <a:off x="4101072" y="4081686"/>
              <a:ext cx="242466" cy="242466"/>
            </a:xfrm>
            <a:prstGeom prst="line">
              <a:avLst/>
            </a:prstGeom>
            <a:solidFill>
              <a:schemeClr val="bg2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94B599CC-1233-DBF7-6669-BA9D40622E46}"/>
              </a:ext>
            </a:extLst>
          </p:cNvPr>
          <p:cNvGrpSpPr/>
          <p:nvPr/>
        </p:nvGrpSpPr>
        <p:grpSpPr>
          <a:xfrm>
            <a:off x="270455" y="716054"/>
            <a:ext cx="11651089" cy="5967112"/>
            <a:chOff x="351614" y="789823"/>
            <a:chExt cx="11651089" cy="5967112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63243557-BE82-AB97-9728-C6DF1771049F}"/>
                </a:ext>
              </a:extLst>
            </p:cNvPr>
            <p:cNvSpPr/>
            <p:nvPr/>
          </p:nvSpPr>
          <p:spPr>
            <a:xfrm>
              <a:off x="442762" y="1969399"/>
              <a:ext cx="11559941" cy="4787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Obrázek 11" descr="Obsah obrázku stroj/přístroj, elektronika, interiér&#10;&#10;Obsah vygenerovaný umělou inteligencí může být nesprávný.">
              <a:extLst>
                <a:ext uri="{FF2B5EF4-FFF2-40B4-BE49-F238E27FC236}">
                  <a16:creationId xmlns:a16="http://schemas.microsoft.com/office/drawing/2014/main" id="{CF516F22-C90E-96EB-5339-5507B0497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790" y="3174950"/>
              <a:ext cx="5076796" cy="3383685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02E04B7C-B3DB-0EAB-65DB-ED854A339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69658" y="789823"/>
              <a:ext cx="5238750" cy="3514725"/>
            </a:xfrm>
            <a:prstGeom prst="rect">
              <a:avLst/>
            </a:prstGeom>
          </p:spPr>
        </p:pic>
        <p:pic>
          <p:nvPicPr>
            <p:cNvPr id="17" name="Obrázek 16" descr="Obsah obrázku kopírka, tiskárna, kupa&#10;&#10;Obsah vygenerovaný umělou inteligencí může být nesprávný.">
              <a:extLst>
                <a:ext uri="{FF2B5EF4-FFF2-40B4-BE49-F238E27FC236}">
                  <a16:creationId xmlns:a16="http://schemas.microsoft.com/office/drawing/2014/main" id="{78B36044-27CC-00EA-14FE-9218492EB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14" y="2102518"/>
              <a:ext cx="3619039" cy="3800900"/>
            </a:xfrm>
            <a:prstGeom prst="rect">
              <a:avLst/>
            </a:prstGeom>
          </p:spPr>
        </p:pic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9AE8BC9-2B6D-5EA2-EF5C-13A19384F44A}"/>
                </a:ext>
              </a:extLst>
            </p:cNvPr>
            <p:cNvSpPr/>
            <p:nvPr/>
          </p:nvSpPr>
          <p:spPr>
            <a:xfrm>
              <a:off x="2838127" y="6361889"/>
              <a:ext cx="5238747" cy="34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99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_26_5_25.pptx" id="{A305B8F3-5E0D-4BB1-87F3-E531A01B494A}" vid="{A099B114-7442-4B0E-A1BE-A77EA27DC6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</Template>
  <TotalTime>2657</TotalTime>
  <Words>2125</Words>
  <Application>Microsoft Office PowerPoint</Application>
  <PresentationFormat>Širokoúhlá obrazovka</PresentationFormat>
  <Paragraphs>440</Paragraphs>
  <Slides>46</Slides>
  <Notes>12</Notes>
  <HiddenSlides>1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6" baseType="lpstr">
      <vt:lpstr>Batang</vt:lpstr>
      <vt:lpstr>Aptos</vt:lpstr>
      <vt:lpstr>Arial</vt:lpstr>
      <vt:lpstr>Calibri</vt:lpstr>
      <vt:lpstr>Courier New</vt:lpstr>
      <vt:lpstr>French Script MT</vt:lpstr>
      <vt:lpstr>Neue Haas Grotesk Text Pro</vt:lpstr>
      <vt:lpstr>Symbol</vt:lpstr>
      <vt:lpstr>Wingdings</vt:lpstr>
      <vt:lpstr>AccentBoxVTI</vt:lpstr>
      <vt:lpstr>Separation methods  in medicine</vt:lpstr>
      <vt:lpstr>Prezentace aplikace PowerPoint</vt:lpstr>
      <vt:lpstr>Introduction</vt:lpstr>
      <vt:lpstr>Why do we need separation?</vt:lpstr>
      <vt:lpstr>Separation using liquid chromatography (LC)</vt:lpstr>
      <vt:lpstr>Phases in LC</vt:lpstr>
      <vt:lpstr>Stationary phase</vt:lpstr>
      <vt:lpstr>Mobile phase</vt:lpstr>
      <vt:lpstr>Basic configuration of liquid chromatograph</vt:lpstr>
      <vt:lpstr>Principle of on-column separation</vt:lpstr>
      <vt:lpstr>Prezentace aplikace PowerPoint</vt:lpstr>
      <vt:lpstr>Detection of separated compounds</vt:lpstr>
      <vt:lpstr>Chromatogram – record of chromatographic separation</vt:lpstr>
      <vt:lpstr>Example of real chromatograms</vt:lpstr>
      <vt:lpstr>Mass spectrometry (MS)</vt:lpstr>
      <vt:lpstr>Basic principle of MS</vt:lpstr>
      <vt:lpstr>Mass spectrum</vt:lpstr>
      <vt:lpstr>LC and MS coupling</vt:lpstr>
      <vt:lpstr>Pros &amp; cons of mass spectrometric detection</vt:lpstr>
      <vt:lpstr>What an LC-MS record looks like</vt:lpstr>
      <vt:lpstr>Advantages of MS compared to conventional detectors</vt:lpstr>
      <vt:lpstr>Selectivity</vt:lpstr>
      <vt:lpstr>Sensitivity</vt:lpstr>
      <vt:lpstr>Compound identification using HRMS</vt:lpstr>
      <vt:lpstr>What can be inferred from an (HR)MS spectrum</vt:lpstr>
      <vt:lpstr>Clinical applications of LC-MS on selected practical examples</vt:lpstr>
      <vt:lpstr>Newborn screening for inherited metabolic disorders</vt:lpstr>
      <vt:lpstr>Prezentace aplikace PowerPoint</vt:lpstr>
      <vt:lpstr>Prezentace aplikace PowerPoint</vt:lpstr>
      <vt:lpstr>Personalised pharmacotherapy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Practical example: Determination of disease severity biomarkers Intrahepatic cholestasis of pregnancy (ICP)</vt:lpstr>
      <vt:lpstr>Toxicologic screening</vt:lpstr>
      <vt:lpstr>Prezentace aplikace PowerPoint</vt:lpstr>
      <vt:lpstr>Prezentace aplikace PowerPoint</vt:lpstr>
      <vt:lpstr>Omics</vt:lpstr>
      <vt:lpstr>Prezentace aplikace PowerPoint</vt:lpstr>
      <vt:lpstr>Prezentace aplikace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Hroch, Miloš</dc:creator>
  <cp:lastModifiedBy>Hroch, Miloš</cp:lastModifiedBy>
  <cp:revision>36</cp:revision>
  <dcterms:created xsi:type="dcterms:W3CDTF">2025-09-01T08:09:56Z</dcterms:created>
  <dcterms:modified xsi:type="dcterms:W3CDTF">2025-09-29T13:08:17Z</dcterms:modified>
</cp:coreProperties>
</file>