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0EF04E-85E0-3AC7-51C1-EDDA6EA9E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25DEB5-ABDE-730C-F4CB-3EE41FD01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B2863E-DC79-BEAE-E0A7-085929F8D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356235-A96F-5EF2-3608-3F70895E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04A72A-0FAE-9B5F-3A8E-70A0D6956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847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B6FC34-C036-0BD9-7B1A-1D0FC6C58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C9939C-8266-8413-D804-7BDE5ED94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C62C6D-EFFF-5469-97A8-316DEBD8A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EC6DEC-C0A7-6EA3-E0C0-D84479097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45C284-9C98-074A-FA94-A2B3F2BF1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12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A004B2F-92DB-9959-7182-E86146B6C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EE6DF59-F41E-B9BE-1728-A306B55D1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48C3EF-F356-07F7-435B-24CCB867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D7611B-85DF-0038-3BD3-70234832A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66D502-A537-D05B-F451-563E67BCB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22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D43215-CFF2-6CB2-9930-5F50255A7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9C65C3-C82F-334C-EAC3-24B304854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69339E-8ACB-E653-2680-29D722BE3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6922D7-221E-B36D-84B4-E0FB32035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6145AA-8740-BB03-64A4-AFFC9E80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79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3D5109-6487-184F-1480-5C3B2EC7B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B3D8CFF-11B5-0289-0C5F-8CD2DD380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2F3E3A-243C-ACE6-7D88-64330C40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951A43-7D24-5747-CA19-C4AB04FA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99C05F-0C88-AF04-1E89-0EAFA0AF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972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2474CE-9381-B0AA-EA86-F4D615C24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BC90F7-CCA6-6CEC-D594-AE03BABED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F7743D3-D173-304F-157C-1E6CDBF33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9683D5-D47E-229E-9BD2-2C20F2865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FDF37BC-AFCC-A202-07A9-94C61FAC1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273A373-5AB1-1177-97F4-D6CD8931E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8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C0F89F-DF98-A481-AAF1-A344BB794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437537F-57A6-2ECF-82EC-7DBC55239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4695A6B-B864-D69F-75EF-D2086C2A2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DFE46CB-BD54-3C1E-4417-6249F98F2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3AD59AC-AD7C-C969-A724-A35A69ABE6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0FC7164-477D-D9A1-3A0F-9ED9A0835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ABD4A1A-58FD-E5CF-BBF0-D109A1E90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AA23894-FF5B-6FC7-AF33-D0E3A580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275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7E1523-5EEB-9259-4F78-1E2ED8C36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785F086-908E-F4EA-4050-7307C2F8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C9F92A3-2EC2-6A82-6225-2051EEA3D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A88BA01-582C-8489-6FAD-AB66DA0E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041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A5D3C86-2BD1-88DE-D4A4-0C41C508A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FF86126-2A6E-0E80-91C5-95B4F36B4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7D7321D-DF7C-1CDE-B3E6-BAAF5A1FF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88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485575-306F-7857-149E-CFEDBAFF0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1288E9-3754-6300-8E91-352B99C48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CC2C3BF-572E-0E07-0002-475930411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1562584-291E-499E-20D7-9FEE0C080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9AF115-F5FB-AA89-BB5A-FEA9D33B6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436A5DC-117A-A408-1488-7619DC5C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3292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F66C2-857E-782E-EEBC-8A41025B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6317ECF-125D-13BA-5E0A-E48F79FFD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AF0BE0E-F8F6-9604-4ADB-1CA06A4C0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5A8F024-41F0-6AFE-2FA7-5FD2CFCDA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C0E69E4-47E0-2E47-8C76-521271CD6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CD6DCF-4253-8E5F-161C-E129569E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75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CFC42AD-9DFA-D1FB-2E72-5E75B5F64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05A153-3F4F-161E-1BCE-7E135380D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BB2D57-9182-233A-3204-F227D542F3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9A80A2-9662-4E52-B1E1-D8651C5B72F8}" type="datetimeFigureOut">
              <a:rPr lang="cs-CZ" smtClean="0"/>
              <a:t>19.03.2026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7D1D024-1A6A-B4E9-EA1B-1DAB60AE6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7A2D99-F63C-629B-4DF3-4DB84898D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D4143E-EBDB-4ABD-87C7-CDA47E6C9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8458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lfhk.cuni.cz/getattachment/1a2b8d6a-07e7-44fa-a813-c995b3ed4662/2nd-year-practice-letter-from-Vice-Dean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129962-79B8-90D2-37BA-92A53EA013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Summer</a:t>
            </a:r>
            <a:r>
              <a:rPr lang="cs-CZ" dirty="0"/>
              <a:t> </a:t>
            </a:r>
            <a:r>
              <a:rPr lang="cs-CZ" dirty="0" err="1"/>
              <a:t>internship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C8694D3-B5A0-F260-D1FB-A602390C41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err="1"/>
              <a:t>Moodle</a:t>
            </a:r>
            <a:r>
              <a:rPr lang="cs-CZ" dirty="0"/>
              <a:t> </a:t>
            </a:r>
            <a:r>
              <a:rPr lang="cs-CZ" dirty="0" err="1"/>
              <a:t>course</a:t>
            </a:r>
            <a:r>
              <a:rPr lang="cs-CZ" dirty="0"/>
              <a:t> </a:t>
            </a:r>
            <a:r>
              <a:rPr lang="en-US" b="1" dirty="0"/>
              <a:t>Patient Care - medical practice 2025</a:t>
            </a:r>
            <a:endParaRPr lang="cs-CZ" b="1" dirty="0"/>
          </a:p>
          <a:p>
            <a:r>
              <a:rPr lang="cs-CZ" b="1" dirty="0" err="1"/>
              <a:t>Password</a:t>
            </a:r>
            <a:r>
              <a:rPr lang="cs-CZ" b="1" dirty="0"/>
              <a:t>: </a:t>
            </a:r>
            <a:r>
              <a:rPr lang="cs-CZ" dirty="0"/>
              <a:t>internship2025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64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5BA8A2-C712-5652-5569-B51B0D293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444723-0255-E33B-F169-641D544CB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practice is NURSING, not MEDICAL (even though it’s referred to as "medical").</a:t>
            </a:r>
            <a:endParaRPr lang="cs-CZ" dirty="0"/>
          </a:p>
          <a:p>
            <a:r>
              <a:rPr lang="cs-CZ" dirty="0"/>
              <a:t>Y</a:t>
            </a:r>
            <a:r>
              <a:rPr lang="en-US" dirty="0" err="1"/>
              <a:t>ou</a:t>
            </a:r>
            <a:r>
              <a:rPr lang="en-US" dirty="0"/>
              <a:t> must be supervised by a </a:t>
            </a:r>
            <a:r>
              <a:rPr lang="en-US" b="1" dirty="0"/>
              <a:t>MENTOR NURSE </a:t>
            </a:r>
            <a:endParaRPr lang="cs-CZ" b="1" dirty="0"/>
          </a:p>
          <a:p>
            <a:r>
              <a:rPr lang="cs-CZ" dirty="0" err="1"/>
              <a:t>You</a:t>
            </a:r>
            <a:r>
              <a:rPr lang="cs-CZ" dirty="0"/>
              <a:t> </a:t>
            </a:r>
            <a:r>
              <a:rPr lang="en-US" dirty="0"/>
              <a:t>perform procedures listed in your </a:t>
            </a:r>
            <a:r>
              <a:rPr lang="en-US" b="1" dirty="0"/>
              <a:t>Record of Completed Practices ("LOGBOOK")</a:t>
            </a:r>
            <a:r>
              <a:rPr lang="cs-CZ" b="1" dirty="0"/>
              <a:t> – </a:t>
            </a:r>
            <a:r>
              <a:rPr lang="cs-CZ" sz="2000" dirty="0" err="1"/>
              <a:t>receive</a:t>
            </a:r>
            <a:r>
              <a:rPr lang="cs-CZ" sz="2000" dirty="0"/>
              <a:t> </a:t>
            </a:r>
            <a:r>
              <a:rPr lang="cs-CZ" sz="2000" dirty="0" err="1"/>
              <a:t>latter</a:t>
            </a:r>
            <a:r>
              <a:rPr lang="cs-CZ" sz="2000" dirty="0"/>
              <a:t> </a:t>
            </a:r>
            <a:r>
              <a:rPr lang="cs-CZ" sz="2000" dirty="0" err="1"/>
              <a:t>this</a:t>
            </a:r>
            <a:r>
              <a:rPr lang="cs-CZ" sz="2000" dirty="0"/>
              <a:t> </a:t>
            </a:r>
            <a:r>
              <a:rPr lang="cs-CZ" sz="2000" dirty="0" err="1"/>
              <a:t>semester</a:t>
            </a:r>
            <a:endParaRPr lang="cs-CZ" sz="2000" dirty="0"/>
          </a:p>
          <a:p>
            <a:r>
              <a:rPr lang="cs-CZ" sz="4000" b="1" dirty="0"/>
              <a:t>80 </a:t>
            </a:r>
            <a:r>
              <a:rPr lang="cs-CZ" sz="4000" b="1" dirty="0" err="1"/>
              <a:t>hours</a:t>
            </a:r>
            <a:endParaRPr lang="cs-CZ" sz="4800" b="1" dirty="0"/>
          </a:p>
        </p:txBody>
      </p:sp>
    </p:spTree>
    <p:extLst>
      <p:ext uri="{BB962C8B-B14F-4D97-AF65-F5344CB8AC3E}">
        <p14:creationId xmlns:p14="http://schemas.microsoft.com/office/powerpoint/2010/main" val="4225753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558C17-1901-7752-E24C-F99546264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</a:t>
            </a:r>
            <a:r>
              <a:rPr lang="en-US" b="1" dirty="0"/>
              <a:t>Home country or any other country</a:t>
            </a:r>
            <a:r>
              <a:rPr lang="cs-CZ" b="1" dirty="0"/>
              <a:t>/Czech </a:t>
            </a:r>
            <a:r>
              <a:rPr lang="cs-CZ" b="1" dirty="0" err="1"/>
              <a:t>town</a:t>
            </a:r>
            <a:r>
              <a:rPr lang="en-US" b="1" dirty="0"/>
              <a:t>: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2703C9-3BDA-1511-4AFE-6666CB6ED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Intranet – </a:t>
            </a:r>
            <a:r>
              <a:rPr lang="cs-CZ" dirty="0" err="1"/>
              <a:t>search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en-US" b="1" i="1" dirty="0"/>
              <a:t>2nd year practice General Medicine</a:t>
            </a:r>
          </a:p>
          <a:p>
            <a:r>
              <a:rPr lang="cs-CZ" dirty="0"/>
              <a:t>2 </a:t>
            </a:r>
            <a:r>
              <a:rPr lang="cs-CZ" dirty="0" err="1"/>
              <a:t>attachments</a:t>
            </a:r>
            <a:r>
              <a:rPr lang="cs-CZ" dirty="0"/>
              <a:t> – (browser </a:t>
            </a:r>
            <a:r>
              <a:rPr lang="cs-CZ" dirty="0" err="1"/>
              <a:t>ideally</a:t>
            </a:r>
            <a:r>
              <a:rPr lang="cs-CZ" dirty="0"/>
              <a:t> Google Chrome)</a:t>
            </a:r>
          </a:p>
          <a:p>
            <a:pPr marL="0" indent="0">
              <a:buNone/>
            </a:pPr>
            <a:r>
              <a:rPr lang="cs-CZ" b="1" dirty="0"/>
              <a:t>		</a:t>
            </a:r>
            <a:r>
              <a:rPr lang="cs-CZ" b="1" dirty="0" err="1"/>
              <a:t>Hospital</a:t>
            </a:r>
            <a:r>
              <a:rPr lang="cs-CZ" b="1" dirty="0"/>
              <a:t> </a:t>
            </a:r>
            <a:r>
              <a:rPr lang="cs-CZ" b="1" dirty="0" err="1"/>
              <a:t>consent</a:t>
            </a:r>
            <a:endParaRPr lang="cs-CZ" b="1" dirty="0"/>
          </a:p>
          <a:p>
            <a:pPr marL="0" indent="0">
              <a:buNone/>
            </a:pPr>
            <a:r>
              <a:rPr lang="cs-CZ" b="1" dirty="0"/>
              <a:t>		</a:t>
            </a:r>
            <a:r>
              <a:rPr lang="en-US" b="1" dirty="0">
                <a:hlinkClick r:id="rId2" tooltip="2nd year practice letter from Vice-Dean"/>
              </a:rPr>
              <a:t>2nd year practice letter from Vice-Dean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4625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DE1233-08FC-FD96-2586-4DF34BD58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2. University </a:t>
            </a:r>
            <a:r>
              <a:rPr lang="cs-CZ" b="1" dirty="0" err="1"/>
              <a:t>Hospital</a:t>
            </a:r>
            <a:r>
              <a:rPr lang="cs-CZ" b="1" dirty="0"/>
              <a:t> Hradec Králové: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E6D20D-68B3-4DDF-7F78-A25587438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Several departments, especially ICUs, are available.</a:t>
            </a:r>
          </a:p>
          <a:p>
            <a:r>
              <a:rPr lang="en-US" dirty="0"/>
              <a:t>You must reserve your place in advance!</a:t>
            </a:r>
            <a:r>
              <a:rPr lang="cs-CZ" dirty="0"/>
              <a:t> </a:t>
            </a:r>
          </a:p>
          <a:p>
            <a:r>
              <a:rPr lang="en-US" b="1" dirty="0">
                <a:solidFill>
                  <a:srgbClr val="FF0000"/>
                </a:solidFill>
              </a:rPr>
              <a:t>I reserve the right to choose students from each group and give them priority in the department selection</a:t>
            </a:r>
            <a:endParaRPr lang="cs-CZ" b="1" dirty="0">
              <a:solidFill>
                <a:srgbClr val="FF0000"/>
              </a:solidFill>
            </a:endParaRPr>
          </a:p>
          <a:p>
            <a:r>
              <a:rPr lang="en-US" dirty="0">
                <a:highlight>
                  <a:srgbClr val="FFFF00"/>
                </a:highlight>
              </a:rPr>
              <a:t>I reserve the right not to allow students to complete the internship here in Hradec</a:t>
            </a:r>
            <a:r>
              <a:rPr lang="cs-CZ" dirty="0">
                <a:highlight>
                  <a:srgbClr val="FFFF00"/>
                </a:highlight>
              </a:rPr>
              <a:t> (</a:t>
            </a:r>
            <a:r>
              <a:rPr lang="en-US" dirty="0">
                <a:highlight>
                  <a:srgbClr val="FFFF00"/>
                </a:highlight>
              </a:rPr>
              <a:t>It depends on their attitude during the seminar</a:t>
            </a:r>
            <a:r>
              <a:rPr lang="cs-CZ" dirty="0">
                <a:highlight>
                  <a:srgbClr val="FFFF00"/>
                </a:highlight>
              </a:rPr>
              <a:t>).</a:t>
            </a:r>
          </a:p>
          <a:p>
            <a:r>
              <a:rPr lang="en-US" dirty="0"/>
              <a:t>Registration will be done via </a:t>
            </a:r>
            <a:r>
              <a:rPr lang="cs-CZ" dirty="0"/>
              <a:t>SIS</a:t>
            </a:r>
            <a:r>
              <a:rPr lang="en-US" dirty="0"/>
              <a:t> and you will be informed when registration opens.</a:t>
            </a:r>
            <a:r>
              <a:rPr lang="en-US" b="1" dirty="0"/>
              <a:t> </a:t>
            </a:r>
            <a:endParaRPr lang="cs-CZ" b="1" dirty="0"/>
          </a:p>
          <a:p>
            <a:r>
              <a:rPr lang="en-US" b="1" dirty="0"/>
              <a:t>The number of spots is limited!</a:t>
            </a:r>
            <a:endParaRPr lang="en-US" dirty="0"/>
          </a:p>
          <a:p>
            <a:r>
              <a:rPr lang="en-US" dirty="0"/>
              <a:t>If you choose to do the practice in Hradec Kr</a:t>
            </a:r>
            <a:r>
              <a:rPr lang="cs-CZ" dirty="0"/>
              <a:t>a</a:t>
            </a:r>
            <a:r>
              <a:rPr lang="en-US" dirty="0" err="1"/>
              <a:t>lov</a:t>
            </a:r>
            <a:r>
              <a:rPr lang="cs-CZ" dirty="0"/>
              <a:t>e</a:t>
            </a:r>
            <a:r>
              <a:rPr lang="en-US" dirty="0"/>
              <a:t>, you </a:t>
            </a:r>
            <a:r>
              <a:rPr lang="en-US" b="1" dirty="0"/>
              <a:t>MUST COMPLETE IT HERE</a:t>
            </a:r>
            <a:r>
              <a:rPr lang="en-US" dirty="0"/>
              <a:t> </a:t>
            </a:r>
            <a:endParaRPr lang="cs-CZ" dirty="0"/>
          </a:p>
          <a:p>
            <a:r>
              <a:rPr lang="cs-CZ" dirty="0"/>
              <a:t>F</a:t>
            </a:r>
            <a:r>
              <a:rPr lang="en-US" dirty="0" err="1"/>
              <a:t>ollow</a:t>
            </a:r>
            <a:r>
              <a:rPr lang="en-US" dirty="0"/>
              <a:t> the shift schedule of your mentor nurse. Therefore, it will most likely last </a:t>
            </a:r>
            <a:r>
              <a:rPr lang="en-US" b="1" dirty="0"/>
              <a:t>longer than 2 weeks</a:t>
            </a:r>
            <a:r>
              <a:rPr lang="en-US" dirty="0"/>
              <a:t>.</a:t>
            </a:r>
            <a:endParaRPr lang="cs-CZ" dirty="0"/>
          </a:p>
          <a:p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3658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B71B7D-7989-9F1F-1C43-6D5BB17B1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</a:t>
            </a:r>
            <a:r>
              <a:rPr lang="cs-CZ" b="1" dirty="0" err="1"/>
              <a:t>Recognition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previous</a:t>
            </a:r>
            <a:r>
              <a:rPr lang="cs-CZ" b="1" dirty="0"/>
              <a:t> </a:t>
            </a:r>
            <a:r>
              <a:rPr lang="cs-CZ" b="1" dirty="0" err="1"/>
              <a:t>practice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A8EEC6-022F-6603-9001-67D3BE4E7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already completed a similar practice, you can request its recognition by presenting the certificate to </a:t>
            </a:r>
            <a:r>
              <a:rPr lang="cs-CZ" dirty="0" err="1"/>
              <a:t>me</a:t>
            </a:r>
            <a:endParaRPr lang="cs-CZ" dirty="0"/>
          </a:p>
          <a:p>
            <a:r>
              <a:rPr lang="en-US" dirty="0"/>
              <a:t>Make sure the practice lasted at least 80 hours </a:t>
            </a:r>
            <a:r>
              <a:rPr lang="cs-CZ" dirty="0"/>
              <a:t>+</a:t>
            </a:r>
          </a:p>
          <a:p>
            <a:r>
              <a:rPr lang="cs-CZ" dirty="0"/>
              <a:t>I</a:t>
            </a:r>
            <a:r>
              <a:rPr lang="en-US" dirty="0" err="1"/>
              <a:t>nclude</a:t>
            </a:r>
            <a:r>
              <a:rPr lang="cs-CZ" dirty="0"/>
              <a:t>d</a:t>
            </a:r>
            <a:r>
              <a:rPr lang="en-US" dirty="0"/>
              <a:t> a list of procedures you performed. </a:t>
            </a:r>
            <a:endParaRPr lang="cs-CZ" dirty="0"/>
          </a:p>
          <a:p>
            <a:r>
              <a:rPr lang="en-US" dirty="0"/>
              <a:t>The certificate and the list of procedures will be reviewed</a:t>
            </a:r>
            <a:endParaRPr lang="cs-CZ" dirty="0"/>
          </a:p>
          <a:p>
            <a:r>
              <a:rPr lang="cs-CZ" dirty="0"/>
              <a:t>I</a:t>
            </a:r>
            <a:r>
              <a:rPr lang="en-US" dirty="0"/>
              <a:t>f recognized, you will receive credit in the SIS.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8781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7C26C1-656B-17C2-C658-9CDC1B35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Record of Completed Practices ("LOGBOOK")</a:t>
            </a:r>
            <a:r>
              <a:rPr lang="en-US" dirty="0"/>
              <a:t>.</a:t>
            </a:r>
            <a:br>
              <a:rPr lang="en-US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CBD7DB-3291-8539-0CE8-F2EF36C28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Page 1 </a:t>
            </a:r>
            <a:r>
              <a:rPr lang="en-US" dirty="0"/>
              <a:t>- procedures with obligation to perform + obligation to see/as</a:t>
            </a:r>
            <a:r>
              <a:rPr lang="cs-CZ" dirty="0"/>
              <a:t>s</a:t>
            </a:r>
            <a:r>
              <a:rPr lang="en-US" dirty="0" err="1"/>
              <a:t>ist</a:t>
            </a:r>
            <a:r>
              <a:rPr lang="en-US" dirty="0"/>
              <a:t> - </a:t>
            </a:r>
            <a:r>
              <a:rPr lang="en-US" b="1" dirty="0"/>
              <a:t>100% must be completed</a:t>
            </a:r>
            <a:r>
              <a:rPr lang="en-US" dirty="0"/>
              <a:t>.</a:t>
            </a:r>
          </a:p>
          <a:p>
            <a:r>
              <a:rPr lang="en-US" b="1" dirty="0"/>
              <a:t>Page 2</a:t>
            </a:r>
            <a:r>
              <a:rPr lang="en-US" dirty="0"/>
              <a:t> – recommended procedures to perform/see/assist – 0 – 100% can be completed.</a:t>
            </a:r>
          </a:p>
          <a:p>
            <a:r>
              <a:rPr lang="en-US" b="1" dirty="0"/>
              <a:t>Page 3 + 4 </a:t>
            </a:r>
            <a:r>
              <a:rPr lang="en-US" dirty="0"/>
              <a:t> - attendance</a:t>
            </a:r>
            <a:r>
              <a:rPr lang="en-US" b="1" dirty="0"/>
              <a:t> 80 hours</a:t>
            </a:r>
            <a:r>
              <a:rPr lang="en-US" dirty="0"/>
              <a:t> (must be written the total 80 hours there).</a:t>
            </a:r>
          </a:p>
          <a:p>
            <a:r>
              <a:rPr lang="en-US" dirty="0"/>
              <a:t>Signature + stamp </a:t>
            </a:r>
            <a:r>
              <a:rPr lang="cs-CZ" dirty="0"/>
              <a:t>+ email </a:t>
            </a:r>
            <a:r>
              <a:rPr lang="en-US" dirty="0"/>
              <a:t>of your </a:t>
            </a:r>
            <a:r>
              <a:rPr lang="en-US" b="1" dirty="0"/>
              <a:t>MENTOR NURSE</a:t>
            </a:r>
            <a:r>
              <a:rPr lang="cs-CZ" b="1" dirty="0"/>
              <a:t> - Latin </a:t>
            </a:r>
            <a:r>
              <a:rPr lang="cs-CZ" b="1" dirty="0" err="1"/>
              <a:t>alphabet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traceability</a:t>
            </a:r>
            <a:endParaRPr lang="en-US" dirty="0"/>
          </a:p>
          <a:p>
            <a:r>
              <a:rPr lang="en-US" b="1" dirty="0"/>
              <a:t>Page 5 - for Czech students ONLY.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761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512A53-800C-4225-4214-51620A8FE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ONLINE ENROLLMENT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595B7C-3A2E-EB68-8BA1-FDA9A84D1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Date</a:t>
            </a:r>
            <a:r>
              <a:rPr lang="cs-CZ" dirty="0"/>
              <a:t>:   ??????????????? SEPTEMBER 2026</a:t>
            </a:r>
          </a:p>
        </p:txBody>
      </p:sp>
    </p:spTree>
    <p:extLst>
      <p:ext uri="{BB962C8B-B14F-4D97-AF65-F5344CB8AC3E}">
        <p14:creationId xmlns:p14="http://schemas.microsoft.com/office/powerpoint/2010/main" val="2227150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C13A60-AFA2-10FE-FDC0-C2E36576E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Tests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B3E7CA-47C7-DB0F-4FC7-8916728B5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Without</a:t>
            </a:r>
            <a:r>
              <a:rPr lang="cs-CZ" dirty="0"/>
              <a:t> 1 test – no </a:t>
            </a:r>
            <a:r>
              <a:rPr lang="cs-CZ" dirty="0" err="1"/>
              <a:t>problem</a:t>
            </a:r>
            <a:r>
              <a:rPr lang="cs-CZ" dirty="0"/>
              <a:t>,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redo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(end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semester</a:t>
            </a:r>
            <a:r>
              <a:rPr lang="cs-CZ" dirty="0"/>
              <a:t>)</a:t>
            </a:r>
          </a:p>
          <a:p>
            <a:r>
              <a:rPr lang="cs-CZ" dirty="0" err="1"/>
              <a:t>Without</a:t>
            </a:r>
            <a:r>
              <a:rPr lang="cs-CZ" dirty="0"/>
              <a:t> 2 </a:t>
            </a:r>
            <a:r>
              <a:rPr lang="cs-CZ" dirty="0" err="1"/>
              <a:t>tests</a:t>
            </a:r>
            <a:r>
              <a:rPr lang="cs-CZ" dirty="0"/>
              <a:t> –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not </a:t>
            </a:r>
            <a:r>
              <a:rPr lang="cs-CZ" dirty="0" err="1"/>
              <a:t>take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FINAL TEST et </a:t>
            </a:r>
            <a:r>
              <a:rPr lang="cs-CZ" dirty="0" err="1"/>
              <a:t>the</a:t>
            </a:r>
            <a:r>
              <a:rPr lang="cs-CZ" dirty="0"/>
              <a:t> in May but in June</a:t>
            </a:r>
          </a:p>
          <a:p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3 </a:t>
            </a:r>
            <a:r>
              <a:rPr lang="cs-CZ" dirty="0" err="1"/>
              <a:t>tests</a:t>
            </a:r>
            <a:r>
              <a:rPr lang="cs-CZ" dirty="0"/>
              <a:t>  - ?????</a:t>
            </a:r>
          </a:p>
        </p:txBody>
      </p:sp>
    </p:spTree>
    <p:extLst>
      <p:ext uri="{BB962C8B-B14F-4D97-AF65-F5344CB8AC3E}">
        <p14:creationId xmlns:p14="http://schemas.microsoft.com/office/powerpoint/2010/main" val="30109230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438</Words>
  <Application>Microsoft Office PowerPoint</Application>
  <PresentationFormat>Širokoúhlá obrazovka</PresentationFormat>
  <Paragraphs>40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Motiv Office</vt:lpstr>
      <vt:lpstr>Summer internship</vt:lpstr>
      <vt:lpstr>Prezentace aplikace PowerPoint</vt:lpstr>
      <vt:lpstr>1. Home country or any other country/Czech town:</vt:lpstr>
      <vt:lpstr>2. University Hospital Hradec Králové:</vt:lpstr>
      <vt:lpstr>3. Recognition of previous practice</vt:lpstr>
      <vt:lpstr>Record of Completed Practices ("LOGBOOK"). </vt:lpstr>
      <vt:lpstr>ONLINE ENROLLMENT</vt:lpstr>
      <vt:lpstr>Tests</vt:lpstr>
    </vt:vector>
  </TitlesOfParts>
  <Company>Univerzita Karlova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Zámečníková, Kateřina</dc:creator>
  <cp:lastModifiedBy>Zámečníková, Kateřina</cp:lastModifiedBy>
  <cp:revision>3</cp:revision>
  <dcterms:created xsi:type="dcterms:W3CDTF">2025-03-05T08:24:21Z</dcterms:created>
  <dcterms:modified xsi:type="dcterms:W3CDTF">2026-03-19T16:02:48Z</dcterms:modified>
</cp:coreProperties>
</file>